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2AFF2-AAF4-4BA2-9FFB-19DFFEAEADAC}" v="29" dt="2024-02-21T20:26:10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wierzak Andrej" userId="06ec3214-e690-4263-949a-c2a21714ac2d" providerId="ADAL" clId="{03E2AFF2-AAF4-4BA2-9FFB-19DFFEAEADAC}"/>
    <pc:docChg chg="undo custSel addSld delSld modSld sldOrd">
      <pc:chgData name="Zwierzak Andrej" userId="06ec3214-e690-4263-949a-c2a21714ac2d" providerId="ADAL" clId="{03E2AFF2-AAF4-4BA2-9FFB-19DFFEAEADAC}" dt="2024-02-21T21:36:09.086" v="1819" actId="313"/>
      <pc:docMkLst>
        <pc:docMk/>
      </pc:docMkLst>
      <pc:sldChg chg="modSp mod">
        <pc:chgData name="Zwierzak Andrej" userId="06ec3214-e690-4263-949a-c2a21714ac2d" providerId="ADAL" clId="{03E2AFF2-AAF4-4BA2-9FFB-19DFFEAEADAC}" dt="2024-01-31T13:47:52.478" v="412" actId="20577"/>
        <pc:sldMkLst>
          <pc:docMk/>
          <pc:sldMk cId="960518708" sldId="258"/>
        </pc:sldMkLst>
        <pc:graphicFrameChg chg="modGraphic">
          <ac:chgData name="Zwierzak Andrej" userId="06ec3214-e690-4263-949a-c2a21714ac2d" providerId="ADAL" clId="{03E2AFF2-AAF4-4BA2-9FFB-19DFFEAEADAC}" dt="2024-01-31T13:47:52.478" v="412" actId="20577"/>
          <ac:graphicFrameMkLst>
            <pc:docMk/>
            <pc:sldMk cId="960518708" sldId="258"/>
            <ac:graphicFrameMk id="6" creationId="{97EB1571-896E-4BD1-9978-C211D9522855}"/>
          </ac:graphicFrameMkLst>
        </pc:graphicFrameChg>
        <pc:graphicFrameChg chg="modGraphic">
          <ac:chgData name="Zwierzak Andrej" userId="06ec3214-e690-4263-949a-c2a21714ac2d" providerId="ADAL" clId="{03E2AFF2-AAF4-4BA2-9FFB-19DFFEAEADAC}" dt="2024-01-31T13:32:46.715" v="374" actId="20577"/>
          <ac:graphicFrameMkLst>
            <pc:docMk/>
            <pc:sldMk cId="960518708" sldId="258"/>
            <ac:graphicFrameMk id="7" creationId="{2C37D0FD-D53B-4758-BDA7-9FC2D8F3073E}"/>
          </ac:graphicFrameMkLst>
        </pc:graphicFrameChg>
      </pc:sldChg>
      <pc:sldChg chg="modSp mod">
        <pc:chgData name="Zwierzak Andrej" userId="06ec3214-e690-4263-949a-c2a21714ac2d" providerId="ADAL" clId="{03E2AFF2-AAF4-4BA2-9FFB-19DFFEAEADAC}" dt="2024-01-25T13:58:37.953" v="290" actId="313"/>
        <pc:sldMkLst>
          <pc:docMk/>
          <pc:sldMk cId="2476266770" sldId="409"/>
        </pc:sldMkLst>
        <pc:spChg chg="mod">
          <ac:chgData name="Zwierzak Andrej" userId="06ec3214-e690-4263-949a-c2a21714ac2d" providerId="ADAL" clId="{03E2AFF2-AAF4-4BA2-9FFB-19DFFEAEADAC}" dt="2024-01-25T13:58:07.958" v="278" actId="33524"/>
          <ac:spMkLst>
            <pc:docMk/>
            <pc:sldMk cId="2476266770" sldId="409"/>
            <ac:spMk id="2" creationId="{4B8D9C29-806F-1296-CFBB-6848C6547764}"/>
          </ac:spMkLst>
        </pc:spChg>
        <pc:graphicFrameChg chg="modGraphic">
          <ac:chgData name="Zwierzak Andrej" userId="06ec3214-e690-4263-949a-c2a21714ac2d" providerId="ADAL" clId="{03E2AFF2-AAF4-4BA2-9FFB-19DFFEAEADAC}" dt="2024-01-25T13:58:37.953" v="290" actId="313"/>
          <ac:graphicFrameMkLst>
            <pc:docMk/>
            <pc:sldMk cId="2476266770" sldId="409"/>
            <ac:graphicFrameMk id="4" creationId="{360F4072-1CF6-3224-09E3-2DFC2766809F}"/>
          </ac:graphicFrameMkLst>
        </pc:graphicFrameChg>
      </pc:sldChg>
      <pc:sldChg chg="addSp delSp modSp new del mod">
        <pc:chgData name="Zwierzak Andrej" userId="06ec3214-e690-4263-949a-c2a21714ac2d" providerId="ADAL" clId="{03E2AFF2-AAF4-4BA2-9FFB-19DFFEAEADAC}" dt="2024-01-31T16:05:43.104" v="543" actId="47"/>
        <pc:sldMkLst>
          <pc:docMk/>
          <pc:sldMk cId="1109641842" sldId="412"/>
        </pc:sldMkLst>
        <pc:spChg chg="del">
          <ac:chgData name="Zwierzak Andrej" userId="06ec3214-e690-4263-949a-c2a21714ac2d" providerId="ADAL" clId="{03E2AFF2-AAF4-4BA2-9FFB-19DFFEAEADAC}" dt="2024-01-25T12:05:43.117" v="1" actId="478"/>
          <ac:spMkLst>
            <pc:docMk/>
            <pc:sldMk cId="1109641842" sldId="412"/>
            <ac:spMk id="2" creationId="{5C1FB7D5-5472-7B4E-578A-DCE1726BCFA2}"/>
          </ac:spMkLst>
        </pc:spChg>
        <pc:spChg chg="mod">
          <ac:chgData name="Zwierzak Andrej" userId="06ec3214-e690-4263-949a-c2a21714ac2d" providerId="ADAL" clId="{03E2AFF2-AAF4-4BA2-9FFB-19DFFEAEADAC}" dt="2024-01-25T12:20:04.326" v="168" actId="1076"/>
          <ac:spMkLst>
            <pc:docMk/>
            <pc:sldMk cId="1109641842" sldId="412"/>
            <ac:spMk id="3" creationId="{06B23C5D-43AC-0E62-977F-6094A5F9F631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4" creationId="{5ACD3ED1-DA99-95BF-8149-C80C8D4DB47F}"/>
          </ac:spMkLst>
        </pc:spChg>
        <pc:spChg chg="add mod">
          <ac:chgData name="Zwierzak Andrej" userId="06ec3214-e690-4263-949a-c2a21714ac2d" providerId="ADAL" clId="{03E2AFF2-AAF4-4BA2-9FFB-19DFFEAEADAC}" dt="2024-01-31T12:55:02.015" v="343" actId="20577"/>
          <ac:spMkLst>
            <pc:docMk/>
            <pc:sldMk cId="1109641842" sldId="412"/>
            <ac:spMk id="5" creationId="{5843FC85-EFEA-AD79-7C5A-54C9AB92CE5E}"/>
          </ac:spMkLst>
        </pc:spChg>
        <pc:spChg chg="add mod">
          <ac:chgData name="Zwierzak Andrej" userId="06ec3214-e690-4263-949a-c2a21714ac2d" providerId="ADAL" clId="{03E2AFF2-AAF4-4BA2-9FFB-19DFFEAEADAC}" dt="2024-01-31T12:39:38.640" v="331" actId="20577"/>
          <ac:spMkLst>
            <pc:docMk/>
            <pc:sldMk cId="1109641842" sldId="412"/>
            <ac:spMk id="6" creationId="{FF4498EC-00B1-03EA-12B2-1A3827F59FC6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7" creationId="{D12EC75F-5CE9-368A-C436-24FC0857B67D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8" creationId="{08E2B130-CC07-155C-263D-7E40936FC4D9}"/>
          </ac:spMkLst>
        </pc:spChg>
        <pc:spChg chg="add mod">
          <ac:chgData name="Zwierzak Andrej" userId="06ec3214-e690-4263-949a-c2a21714ac2d" providerId="ADAL" clId="{03E2AFF2-AAF4-4BA2-9FFB-19DFFEAEADAC}" dt="2024-01-31T12:57:33.152" v="368" actId="20577"/>
          <ac:spMkLst>
            <pc:docMk/>
            <pc:sldMk cId="1109641842" sldId="412"/>
            <ac:spMk id="9" creationId="{B7003C9F-3923-CF57-2358-C07C96D65DB5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10" creationId="{0221F305-1237-89E1-28D5-54127051CCE0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11" creationId="{F0EDA8F6-10EE-51BF-2D7A-4B602CC28DA9}"/>
          </ac:spMkLst>
        </pc:spChg>
        <pc:spChg chg="add del mod">
          <ac:chgData name="Zwierzak Andrej" userId="06ec3214-e690-4263-949a-c2a21714ac2d" providerId="ADAL" clId="{03E2AFF2-AAF4-4BA2-9FFB-19DFFEAEADAC}" dt="2024-01-25T12:09:26.976" v="59"/>
          <ac:spMkLst>
            <pc:docMk/>
            <pc:sldMk cId="1109641842" sldId="412"/>
            <ac:spMk id="12" creationId="{97B4D6FB-421B-485B-D014-59A95AC875F3}"/>
          </ac:spMkLst>
        </pc:spChg>
        <pc:spChg chg="add del mod">
          <ac:chgData name="Zwierzak Andrej" userId="06ec3214-e690-4263-949a-c2a21714ac2d" providerId="ADAL" clId="{03E2AFF2-AAF4-4BA2-9FFB-19DFFEAEADAC}" dt="2024-01-25T12:09:26.976" v="59"/>
          <ac:spMkLst>
            <pc:docMk/>
            <pc:sldMk cId="1109641842" sldId="412"/>
            <ac:spMk id="13" creationId="{EBEE657A-7C15-89D2-3167-74FF627F8D60}"/>
          </ac:spMkLst>
        </pc:spChg>
        <pc:spChg chg="add del mod">
          <ac:chgData name="Zwierzak Andrej" userId="06ec3214-e690-4263-949a-c2a21714ac2d" providerId="ADAL" clId="{03E2AFF2-AAF4-4BA2-9FFB-19DFFEAEADAC}" dt="2024-01-25T12:09:26.976" v="59"/>
          <ac:spMkLst>
            <pc:docMk/>
            <pc:sldMk cId="1109641842" sldId="412"/>
            <ac:spMk id="14" creationId="{30693235-356D-8C15-A77C-83E57CC55932}"/>
          </ac:spMkLst>
        </pc:spChg>
        <pc:spChg chg="add del mod">
          <ac:chgData name="Zwierzak Andrej" userId="06ec3214-e690-4263-949a-c2a21714ac2d" providerId="ADAL" clId="{03E2AFF2-AAF4-4BA2-9FFB-19DFFEAEADAC}" dt="2024-01-25T12:09:26.976" v="59"/>
          <ac:spMkLst>
            <pc:docMk/>
            <pc:sldMk cId="1109641842" sldId="412"/>
            <ac:spMk id="15" creationId="{F40F3A37-2AAA-2A47-B1D8-0F73D00C1F43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16" creationId="{2E581E3E-45E8-76DA-77C7-02F8096B7498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17" creationId="{176BC137-2757-0C32-DAED-9E82A858561D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18" creationId="{744F9A6E-62F7-B6A0-4729-9B5C26AA46A9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19" creationId="{98C91C05-B19D-ED8B-57BE-63FE6555385D}"/>
          </ac:spMkLst>
        </pc:spChg>
        <pc:spChg chg="add del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20" creationId="{BC1AF8AA-A003-C523-A384-2F1A0727BAA6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21" creationId="{D172E41D-83EF-907F-5281-3AFD51833EBB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22" creationId="{E61FC1FC-62D8-088B-9495-1CF1FED84FC4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23" creationId="{B858D7E6-0DBD-0C04-BA00-E2B4147DFC74}"/>
          </ac:spMkLst>
        </pc:spChg>
        <pc:spChg chg="add del mod">
          <ac:chgData name="Zwierzak Andrej" userId="06ec3214-e690-4263-949a-c2a21714ac2d" providerId="ADAL" clId="{03E2AFF2-AAF4-4BA2-9FFB-19DFFEAEADAC}" dt="2024-01-25T12:18:50.138" v="151"/>
          <ac:spMkLst>
            <pc:docMk/>
            <pc:sldMk cId="1109641842" sldId="412"/>
            <ac:spMk id="24" creationId="{B5645CC5-A805-BD4F-9CB8-2B62F3A96A6B}"/>
          </ac:spMkLst>
        </pc:spChg>
        <pc:spChg chg="add del mod">
          <ac:chgData name="Zwierzak Andrej" userId="06ec3214-e690-4263-949a-c2a21714ac2d" providerId="ADAL" clId="{03E2AFF2-AAF4-4BA2-9FFB-19DFFEAEADAC}" dt="2024-01-25T12:18:50.138" v="151"/>
          <ac:spMkLst>
            <pc:docMk/>
            <pc:sldMk cId="1109641842" sldId="412"/>
            <ac:spMk id="25" creationId="{F270768E-009D-4A14-AA98-69B0A0923084}"/>
          </ac:spMkLst>
        </pc:spChg>
        <pc:spChg chg="add del mod">
          <ac:chgData name="Zwierzak Andrej" userId="06ec3214-e690-4263-949a-c2a21714ac2d" providerId="ADAL" clId="{03E2AFF2-AAF4-4BA2-9FFB-19DFFEAEADAC}" dt="2024-01-25T12:18:50.138" v="151"/>
          <ac:spMkLst>
            <pc:docMk/>
            <pc:sldMk cId="1109641842" sldId="412"/>
            <ac:spMk id="26" creationId="{3EA5B181-FEBB-20CD-1AE1-913E480ACD95}"/>
          </ac:spMkLst>
        </pc:spChg>
        <pc:spChg chg="add del mod">
          <ac:chgData name="Zwierzak Andrej" userId="06ec3214-e690-4263-949a-c2a21714ac2d" providerId="ADAL" clId="{03E2AFF2-AAF4-4BA2-9FFB-19DFFEAEADAC}" dt="2024-01-25T12:18:50.138" v="151"/>
          <ac:spMkLst>
            <pc:docMk/>
            <pc:sldMk cId="1109641842" sldId="412"/>
            <ac:spMk id="27" creationId="{F00849EA-8C9D-242A-8C4D-4D1B649D3C09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28" creationId="{0D97E92B-4311-127E-521E-A768499C08F1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29" creationId="{E281E9A4-E778-DFB9-A49C-EA99DC4C143A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30" creationId="{7EFF782E-3ED8-2B6F-589C-84E02D7BD4A3}"/>
          </ac:spMkLst>
        </pc:spChg>
        <pc:spChg chg="add mod">
          <ac:chgData name="Zwierzak Andrej" userId="06ec3214-e690-4263-949a-c2a21714ac2d" providerId="ADAL" clId="{03E2AFF2-AAF4-4BA2-9FFB-19DFFEAEADAC}" dt="2024-01-25T12:24:17.534" v="220" actId="1076"/>
          <ac:spMkLst>
            <pc:docMk/>
            <pc:sldMk cId="1109641842" sldId="412"/>
            <ac:spMk id="31" creationId="{AC04A41B-2EED-181F-EE9C-7CE6FB9C319D}"/>
          </ac:spMkLst>
        </pc:spChg>
        <pc:spChg chg="add mod">
          <ac:chgData name="Zwierzak Andrej" userId="06ec3214-e690-4263-949a-c2a21714ac2d" providerId="ADAL" clId="{03E2AFF2-AAF4-4BA2-9FFB-19DFFEAEADAC}" dt="2024-01-31T12:10:19.835" v="295" actId="313"/>
          <ac:spMkLst>
            <pc:docMk/>
            <pc:sldMk cId="1109641842" sldId="412"/>
            <ac:spMk id="32" creationId="{66D9EEDF-149A-5028-E3A1-44E2564195D0}"/>
          </ac:spMkLst>
        </pc:spChg>
        <pc:spChg chg="add mod">
          <ac:chgData name="Zwierzak Andrej" userId="06ec3214-e690-4263-949a-c2a21714ac2d" providerId="ADAL" clId="{03E2AFF2-AAF4-4BA2-9FFB-19DFFEAEADAC}" dt="2024-01-25T12:25:42.700" v="223" actId="1076"/>
          <ac:spMkLst>
            <pc:docMk/>
            <pc:sldMk cId="1109641842" sldId="412"/>
            <ac:spMk id="33" creationId="{129D7BB0-6ED0-FC48-0E76-1C75F525CC63}"/>
          </ac:spMkLst>
        </pc:spChg>
        <pc:spChg chg="add mod">
          <ac:chgData name="Zwierzak Andrej" userId="06ec3214-e690-4263-949a-c2a21714ac2d" providerId="ADAL" clId="{03E2AFF2-AAF4-4BA2-9FFB-19DFFEAEADAC}" dt="2024-01-25T12:26:52.828" v="248" actId="1076"/>
          <ac:spMkLst>
            <pc:docMk/>
            <pc:sldMk cId="1109641842" sldId="412"/>
            <ac:spMk id="34" creationId="{E67F9A3F-FC61-218A-0CA3-F04AC10D00B6}"/>
          </ac:spMkLst>
        </pc:spChg>
        <pc:spChg chg="add mod">
          <ac:chgData name="Zwierzak Andrej" userId="06ec3214-e690-4263-949a-c2a21714ac2d" providerId="ADAL" clId="{03E2AFF2-AAF4-4BA2-9FFB-19DFFEAEADAC}" dt="2024-01-25T12:27:10.445" v="250" actId="1076"/>
          <ac:spMkLst>
            <pc:docMk/>
            <pc:sldMk cId="1109641842" sldId="412"/>
            <ac:spMk id="35" creationId="{D8A9A0B0-BE35-5D94-3B3F-E67EC7B2247F}"/>
          </ac:spMkLst>
        </pc:spChg>
        <pc:spChg chg="add mod">
          <ac:chgData name="Zwierzak Andrej" userId="06ec3214-e690-4263-949a-c2a21714ac2d" providerId="ADAL" clId="{03E2AFF2-AAF4-4BA2-9FFB-19DFFEAEADAC}" dt="2024-01-25T12:27:10.445" v="250" actId="1076"/>
          <ac:spMkLst>
            <pc:docMk/>
            <pc:sldMk cId="1109641842" sldId="412"/>
            <ac:spMk id="36" creationId="{B3EEC078-95C1-3654-7350-F0D4753A7C51}"/>
          </ac:spMkLst>
        </pc:spChg>
        <pc:spChg chg="add mod">
          <ac:chgData name="Zwierzak Andrej" userId="06ec3214-e690-4263-949a-c2a21714ac2d" providerId="ADAL" clId="{03E2AFF2-AAF4-4BA2-9FFB-19DFFEAEADAC}" dt="2024-01-25T12:27:20.605" v="252" actId="1076"/>
          <ac:spMkLst>
            <pc:docMk/>
            <pc:sldMk cId="1109641842" sldId="412"/>
            <ac:spMk id="37" creationId="{AD10B787-EA45-3F8E-BF43-FDE2A57F7457}"/>
          </ac:spMkLst>
        </pc:spChg>
        <pc:spChg chg="add mod">
          <ac:chgData name="Zwierzak Andrej" userId="06ec3214-e690-4263-949a-c2a21714ac2d" providerId="ADAL" clId="{03E2AFF2-AAF4-4BA2-9FFB-19DFFEAEADAC}" dt="2024-01-25T12:27:20.605" v="252" actId="1076"/>
          <ac:spMkLst>
            <pc:docMk/>
            <pc:sldMk cId="1109641842" sldId="412"/>
            <ac:spMk id="38" creationId="{B18E99F5-FE6F-46D0-F571-74B6CACFFC68}"/>
          </ac:spMkLst>
        </pc:spChg>
        <pc:spChg chg="add mod">
          <ac:chgData name="Zwierzak Andrej" userId="06ec3214-e690-4263-949a-c2a21714ac2d" providerId="ADAL" clId="{03E2AFF2-AAF4-4BA2-9FFB-19DFFEAEADAC}" dt="2024-01-25T12:27:30.556" v="254" actId="1076"/>
          <ac:spMkLst>
            <pc:docMk/>
            <pc:sldMk cId="1109641842" sldId="412"/>
            <ac:spMk id="39" creationId="{3C4E6E94-3275-5ACE-CBBC-8DBD83E08757}"/>
          </ac:spMkLst>
        </pc:spChg>
        <pc:spChg chg="add mod">
          <ac:chgData name="Zwierzak Andrej" userId="06ec3214-e690-4263-949a-c2a21714ac2d" providerId="ADAL" clId="{03E2AFF2-AAF4-4BA2-9FFB-19DFFEAEADAC}" dt="2024-01-25T12:27:30.556" v="254" actId="1076"/>
          <ac:spMkLst>
            <pc:docMk/>
            <pc:sldMk cId="1109641842" sldId="412"/>
            <ac:spMk id="40" creationId="{B7A32C6B-3E76-AB99-3B7E-A3D50D57F847}"/>
          </ac:spMkLst>
        </pc:spChg>
        <pc:spChg chg="add mod">
          <ac:chgData name="Zwierzak Andrej" userId="06ec3214-e690-4263-949a-c2a21714ac2d" providerId="ADAL" clId="{03E2AFF2-AAF4-4BA2-9FFB-19DFFEAEADAC}" dt="2024-01-31T12:10:42.065" v="305" actId="20577"/>
          <ac:spMkLst>
            <pc:docMk/>
            <pc:sldMk cId="1109641842" sldId="412"/>
            <ac:spMk id="41" creationId="{F467DC3C-8E75-9ACB-F450-5C73C75F8001}"/>
          </ac:spMkLst>
        </pc:spChg>
      </pc:sldChg>
      <pc:sldChg chg="addSp delSp modSp add mod ord">
        <pc:chgData name="Zwierzak Andrej" userId="06ec3214-e690-4263-949a-c2a21714ac2d" providerId="ADAL" clId="{03E2AFF2-AAF4-4BA2-9FFB-19DFFEAEADAC}" dt="2024-02-21T20:14:34.413" v="1232" actId="1076"/>
        <pc:sldMkLst>
          <pc:docMk/>
          <pc:sldMk cId="336955008" sldId="413"/>
        </pc:sldMkLst>
        <pc:spChg chg="add mod">
          <ac:chgData name="Zwierzak Andrej" userId="06ec3214-e690-4263-949a-c2a21714ac2d" providerId="ADAL" clId="{03E2AFF2-AAF4-4BA2-9FFB-19DFFEAEADAC}" dt="2024-01-31T14:15:58.365" v="470" actId="1076"/>
          <ac:spMkLst>
            <pc:docMk/>
            <pc:sldMk cId="336955008" sldId="413"/>
            <ac:spMk id="2" creationId="{7CFD0FB3-C783-3B5D-9D44-0A4DE817FA23}"/>
          </ac:spMkLst>
        </pc:spChg>
        <pc:spChg chg="mod">
          <ac:chgData name="Zwierzak Andrej" userId="06ec3214-e690-4263-949a-c2a21714ac2d" providerId="ADAL" clId="{03E2AFF2-AAF4-4BA2-9FFB-19DFFEAEADAC}" dt="2024-01-31T14:12:52.834" v="426" actId="1076"/>
          <ac:spMkLst>
            <pc:docMk/>
            <pc:sldMk cId="336955008" sldId="413"/>
            <ac:spMk id="3" creationId="{06B23C5D-43AC-0E62-977F-6094A5F9F631}"/>
          </ac:spMkLst>
        </pc:spChg>
        <pc:spChg chg="mod">
          <ac:chgData name="Zwierzak Andrej" userId="06ec3214-e690-4263-949a-c2a21714ac2d" providerId="ADAL" clId="{03E2AFF2-AAF4-4BA2-9FFB-19DFFEAEADAC}" dt="2024-01-31T14:25:07.865" v="536" actId="20577"/>
          <ac:spMkLst>
            <pc:docMk/>
            <pc:sldMk cId="336955008" sldId="413"/>
            <ac:spMk id="5" creationId="{5843FC85-EFEA-AD79-7C5A-54C9AB92CE5E}"/>
          </ac:spMkLst>
        </pc:spChg>
        <pc:spChg chg="mod">
          <ac:chgData name="Zwierzak Andrej" userId="06ec3214-e690-4263-949a-c2a21714ac2d" providerId="ADAL" clId="{03E2AFF2-AAF4-4BA2-9FFB-19DFFEAEADAC}" dt="2024-01-31T14:25:21.601" v="538" actId="20577"/>
          <ac:spMkLst>
            <pc:docMk/>
            <pc:sldMk cId="336955008" sldId="413"/>
            <ac:spMk id="6" creationId="{FF4498EC-00B1-03EA-12B2-1A3827F59FC6}"/>
          </ac:spMkLst>
        </pc:spChg>
        <pc:spChg chg="add del mod">
          <ac:chgData name="Zwierzak Andrej" userId="06ec3214-e690-4263-949a-c2a21714ac2d" providerId="ADAL" clId="{03E2AFF2-AAF4-4BA2-9FFB-19DFFEAEADAC}" dt="2024-01-31T14:25:15.377" v="537" actId="20577"/>
          <ac:spMkLst>
            <pc:docMk/>
            <pc:sldMk cId="336955008" sldId="413"/>
            <ac:spMk id="9" creationId="{B7003C9F-3923-CF57-2358-C07C96D65DB5}"/>
          </ac:spMkLst>
        </pc:spChg>
        <pc:spChg chg="mod">
          <ac:chgData name="Zwierzak Andrej" userId="06ec3214-e690-4263-949a-c2a21714ac2d" providerId="ADAL" clId="{03E2AFF2-AAF4-4BA2-9FFB-19DFFEAEADAC}" dt="2024-01-31T14:25:24.991" v="539" actId="20577"/>
          <ac:spMkLst>
            <pc:docMk/>
            <pc:sldMk cId="336955008" sldId="413"/>
            <ac:spMk id="10" creationId="{0221F305-1237-89E1-28D5-54127051CCE0}"/>
          </ac:spMkLst>
        </pc:spChg>
        <pc:spChg chg="add mod">
          <ac:chgData name="Zwierzak Andrej" userId="06ec3214-e690-4263-949a-c2a21714ac2d" providerId="ADAL" clId="{03E2AFF2-AAF4-4BA2-9FFB-19DFFEAEADAC}" dt="2024-01-31T14:16:38.900" v="477" actId="1076"/>
          <ac:spMkLst>
            <pc:docMk/>
            <pc:sldMk cId="336955008" sldId="413"/>
            <ac:spMk id="12" creationId="{078F6D01-6DCF-E51F-0765-F0E0ED6E3FE7}"/>
          </ac:spMkLst>
        </pc:spChg>
        <pc:spChg chg="add mod">
          <ac:chgData name="Zwierzak Andrej" userId="06ec3214-e690-4263-949a-c2a21714ac2d" providerId="ADAL" clId="{03E2AFF2-AAF4-4BA2-9FFB-19DFFEAEADAC}" dt="2024-01-31T14:16:34.427" v="476" actId="1076"/>
          <ac:spMkLst>
            <pc:docMk/>
            <pc:sldMk cId="336955008" sldId="413"/>
            <ac:spMk id="13" creationId="{C4B5D2D1-B837-9044-BB82-2C19F124C423}"/>
          </ac:spMkLst>
        </pc:spChg>
        <pc:spChg chg="mod">
          <ac:chgData name="Zwierzak Andrej" userId="06ec3214-e690-4263-949a-c2a21714ac2d" providerId="ADAL" clId="{03E2AFF2-AAF4-4BA2-9FFB-19DFFEAEADAC}" dt="2024-01-31T14:22:21.929" v="523"/>
          <ac:spMkLst>
            <pc:docMk/>
            <pc:sldMk cId="336955008" sldId="413"/>
            <ac:spMk id="17" creationId="{176BC137-2757-0C32-DAED-9E82A858561D}"/>
          </ac:spMkLst>
        </pc:spChg>
        <pc:spChg chg="mod">
          <ac:chgData name="Zwierzak Andrej" userId="06ec3214-e690-4263-949a-c2a21714ac2d" providerId="ADAL" clId="{03E2AFF2-AAF4-4BA2-9FFB-19DFFEAEADAC}" dt="2024-01-31T14:25:31.118" v="540" actId="20577"/>
          <ac:spMkLst>
            <pc:docMk/>
            <pc:sldMk cId="336955008" sldId="413"/>
            <ac:spMk id="18" creationId="{744F9A6E-62F7-B6A0-4729-9B5C26AA46A9}"/>
          </ac:spMkLst>
        </pc:spChg>
        <pc:spChg chg="mod">
          <ac:chgData name="Zwierzak Andrej" userId="06ec3214-e690-4263-949a-c2a21714ac2d" providerId="ADAL" clId="{03E2AFF2-AAF4-4BA2-9FFB-19DFFEAEADAC}" dt="2024-01-31T14:22:38.753" v="525" actId="255"/>
          <ac:spMkLst>
            <pc:docMk/>
            <pc:sldMk cId="336955008" sldId="413"/>
            <ac:spMk id="21" creationId="{D172E41D-83EF-907F-5281-3AFD51833EBB}"/>
          </ac:spMkLst>
        </pc:spChg>
        <pc:spChg chg="mod">
          <ac:chgData name="Zwierzak Andrej" userId="06ec3214-e690-4263-949a-c2a21714ac2d" providerId="ADAL" clId="{03E2AFF2-AAF4-4BA2-9FFB-19DFFEAEADAC}" dt="2024-01-31T14:25:37.800" v="541" actId="20577"/>
          <ac:spMkLst>
            <pc:docMk/>
            <pc:sldMk cId="336955008" sldId="413"/>
            <ac:spMk id="22" creationId="{E61FC1FC-62D8-088B-9495-1CF1FED84FC4}"/>
          </ac:spMkLst>
        </pc:spChg>
        <pc:spChg chg="mod">
          <ac:chgData name="Zwierzak Andrej" userId="06ec3214-e690-4263-949a-c2a21714ac2d" providerId="ADAL" clId="{03E2AFF2-AAF4-4BA2-9FFB-19DFFEAEADAC}" dt="2024-02-21T20:14:34.413" v="1232" actId="1076"/>
          <ac:spMkLst>
            <pc:docMk/>
            <pc:sldMk cId="336955008" sldId="413"/>
            <ac:spMk id="28" creationId="{0D97E92B-4311-127E-521E-A768499C08F1}"/>
          </ac:spMkLst>
        </pc:spChg>
        <pc:spChg chg="mod">
          <ac:chgData name="Zwierzak Andrej" userId="06ec3214-e690-4263-949a-c2a21714ac2d" providerId="ADAL" clId="{03E2AFF2-AAF4-4BA2-9FFB-19DFFEAEADAC}" dt="2024-01-31T14:22:48.026" v="527"/>
          <ac:spMkLst>
            <pc:docMk/>
            <pc:sldMk cId="336955008" sldId="413"/>
            <ac:spMk id="29" creationId="{E281E9A4-E778-DFB9-A49C-EA99DC4C143A}"/>
          </ac:spMkLst>
        </pc:spChg>
        <pc:spChg chg="mod">
          <ac:chgData name="Zwierzak Andrej" userId="06ec3214-e690-4263-949a-c2a21714ac2d" providerId="ADAL" clId="{03E2AFF2-AAF4-4BA2-9FFB-19DFFEAEADAC}" dt="2024-01-31T14:25:46.478" v="542" actId="20577"/>
          <ac:spMkLst>
            <pc:docMk/>
            <pc:sldMk cId="336955008" sldId="413"/>
            <ac:spMk id="30" creationId="{7EFF782E-3ED8-2B6F-589C-84E02D7BD4A3}"/>
          </ac:spMkLst>
        </pc:spChg>
        <pc:spChg chg="mod">
          <ac:chgData name="Zwierzak Andrej" userId="06ec3214-e690-4263-949a-c2a21714ac2d" providerId="ADAL" clId="{03E2AFF2-AAF4-4BA2-9FFB-19DFFEAEADAC}" dt="2024-02-21T07:16:42.417" v="547" actId="1076"/>
          <ac:spMkLst>
            <pc:docMk/>
            <pc:sldMk cId="336955008" sldId="413"/>
            <ac:spMk id="32" creationId="{66D9EEDF-149A-5028-E3A1-44E2564195D0}"/>
          </ac:spMkLst>
        </pc:spChg>
        <pc:spChg chg="mod">
          <ac:chgData name="Zwierzak Andrej" userId="06ec3214-e690-4263-949a-c2a21714ac2d" providerId="ADAL" clId="{03E2AFF2-AAF4-4BA2-9FFB-19DFFEAEADAC}" dt="2024-02-21T07:16:49.105" v="548" actId="1076"/>
          <ac:spMkLst>
            <pc:docMk/>
            <pc:sldMk cId="336955008" sldId="413"/>
            <ac:spMk id="41" creationId="{F467DC3C-8E75-9ACB-F450-5C73C75F8001}"/>
          </ac:spMkLst>
        </pc:spChg>
      </pc:sldChg>
      <pc:sldChg chg="add del">
        <pc:chgData name="Zwierzak Andrej" userId="06ec3214-e690-4263-949a-c2a21714ac2d" providerId="ADAL" clId="{03E2AFF2-AAF4-4BA2-9FFB-19DFFEAEADAC}" dt="2024-01-31T14:13:47.161" v="457"/>
        <pc:sldMkLst>
          <pc:docMk/>
          <pc:sldMk cId="768500092" sldId="414"/>
        </pc:sldMkLst>
      </pc:sldChg>
      <pc:sldChg chg="addSp delSp modSp new mod modClrScheme chgLayout">
        <pc:chgData name="Zwierzak Andrej" userId="06ec3214-e690-4263-949a-c2a21714ac2d" providerId="ADAL" clId="{03E2AFF2-AAF4-4BA2-9FFB-19DFFEAEADAC}" dt="2024-02-21T20:27:47.378" v="1315" actId="1076"/>
        <pc:sldMkLst>
          <pc:docMk/>
          <pc:sldMk cId="1084823944" sldId="414"/>
        </pc:sldMkLst>
        <pc:spChg chg="del">
          <ac:chgData name="Zwierzak Andrej" userId="06ec3214-e690-4263-949a-c2a21714ac2d" providerId="ADAL" clId="{03E2AFF2-AAF4-4BA2-9FFB-19DFFEAEADAC}" dt="2024-02-21T07:36:21.118" v="572" actId="478"/>
          <ac:spMkLst>
            <pc:docMk/>
            <pc:sldMk cId="1084823944" sldId="414"/>
            <ac:spMk id="2" creationId="{913CCDF9-0F66-9A01-791A-73232BBFE06E}"/>
          </ac:spMkLst>
        </pc:spChg>
        <pc:spChg chg="mod ord">
          <ac:chgData name="Zwierzak Andrej" userId="06ec3214-e690-4263-949a-c2a21714ac2d" providerId="ADAL" clId="{03E2AFF2-AAF4-4BA2-9FFB-19DFFEAEADAC}" dt="2024-02-21T20:13:39.058" v="1231" actId="700"/>
          <ac:spMkLst>
            <pc:docMk/>
            <pc:sldMk cId="1084823944" sldId="414"/>
            <ac:spMk id="3" creationId="{39AEE3A4-3A9B-713F-C95D-E16B9B9B574C}"/>
          </ac:spMkLst>
        </pc:spChg>
        <pc:spChg chg="add del">
          <ac:chgData name="Zwierzak Andrej" userId="06ec3214-e690-4263-949a-c2a21714ac2d" providerId="ADAL" clId="{03E2AFF2-AAF4-4BA2-9FFB-19DFFEAEADAC}" dt="2024-02-21T07:37:00.770" v="574" actId="478"/>
          <ac:spMkLst>
            <pc:docMk/>
            <pc:sldMk cId="1084823944" sldId="414"/>
            <ac:spMk id="5" creationId="{05446F37-9DBC-572F-E486-891B316E99A6}"/>
          </ac:spMkLst>
        </pc:spChg>
        <pc:spChg chg="add del mod ord">
          <ac:chgData name="Zwierzak Andrej" userId="06ec3214-e690-4263-949a-c2a21714ac2d" providerId="ADAL" clId="{03E2AFF2-AAF4-4BA2-9FFB-19DFFEAEADAC}" dt="2024-02-21T09:45:53.199" v="1129" actId="478"/>
          <ac:spMkLst>
            <pc:docMk/>
            <pc:sldMk cId="1084823944" sldId="414"/>
            <ac:spMk id="7" creationId="{44AD6FE7-59FB-2B1C-4146-17DB9F0D596C}"/>
          </ac:spMkLst>
        </pc:spChg>
        <pc:spChg chg="add mod ord">
          <ac:chgData name="Zwierzak Andrej" userId="06ec3214-e690-4263-949a-c2a21714ac2d" providerId="ADAL" clId="{03E2AFF2-AAF4-4BA2-9FFB-19DFFEAEADAC}" dt="2024-02-21T20:24:43.465" v="1303" actId="20577"/>
          <ac:spMkLst>
            <pc:docMk/>
            <pc:sldMk cId="1084823944" sldId="414"/>
            <ac:spMk id="8" creationId="{40C199DE-CF8C-D528-343E-B999A7E8BAA8}"/>
          </ac:spMkLst>
        </pc:spChg>
        <pc:spChg chg="add del mod">
          <ac:chgData name="Zwierzak Andrej" userId="06ec3214-e690-4263-949a-c2a21714ac2d" providerId="ADAL" clId="{03E2AFF2-AAF4-4BA2-9FFB-19DFFEAEADAC}" dt="2024-02-21T20:25:54.468" v="1307" actId="22"/>
          <ac:spMkLst>
            <pc:docMk/>
            <pc:sldMk cId="1084823944" sldId="414"/>
            <ac:spMk id="10" creationId="{3A10A401-1A74-EF47-2535-0196EE5BBCC0}"/>
          </ac:spMkLst>
        </pc:spChg>
        <pc:spChg chg="add mod">
          <ac:chgData name="Zwierzak Andrej" userId="06ec3214-e690-4263-949a-c2a21714ac2d" providerId="ADAL" clId="{03E2AFF2-AAF4-4BA2-9FFB-19DFFEAEADAC}" dt="2024-02-21T20:27:32.209" v="1314" actId="2711"/>
          <ac:spMkLst>
            <pc:docMk/>
            <pc:sldMk cId="1084823944" sldId="414"/>
            <ac:spMk id="11" creationId="{79B02945-24F6-B5D6-F9E2-0A12F3D53FDC}"/>
          </ac:spMkLst>
        </pc:spChg>
        <pc:graphicFrameChg chg="add mod modGraphic">
          <ac:chgData name="Zwierzak Andrej" userId="06ec3214-e690-4263-949a-c2a21714ac2d" providerId="ADAL" clId="{03E2AFF2-AAF4-4BA2-9FFB-19DFFEAEADAC}" dt="2024-02-21T20:27:47.378" v="1315" actId="1076"/>
          <ac:graphicFrameMkLst>
            <pc:docMk/>
            <pc:sldMk cId="1084823944" sldId="414"/>
            <ac:graphicFrameMk id="6" creationId="{F14B55AA-AEB3-6F86-1BC6-88229A8C7198}"/>
          </ac:graphicFrameMkLst>
        </pc:graphicFrameChg>
      </pc:sldChg>
      <pc:sldChg chg="modSp new mod">
        <pc:chgData name="Zwierzak Andrej" userId="06ec3214-e690-4263-949a-c2a21714ac2d" providerId="ADAL" clId="{03E2AFF2-AAF4-4BA2-9FFB-19DFFEAEADAC}" dt="2024-02-21T08:15:16.421" v="1033" actId="20577"/>
        <pc:sldMkLst>
          <pc:docMk/>
          <pc:sldMk cId="2129386596" sldId="415"/>
        </pc:sldMkLst>
        <pc:spChg chg="mod">
          <ac:chgData name="Zwierzak Andrej" userId="06ec3214-e690-4263-949a-c2a21714ac2d" providerId="ADAL" clId="{03E2AFF2-AAF4-4BA2-9FFB-19DFFEAEADAC}" dt="2024-02-21T08:15:16.421" v="1033" actId="20577"/>
          <ac:spMkLst>
            <pc:docMk/>
            <pc:sldMk cId="2129386596" sldId="415"/>
            <ac:spMk id="2" creationId="{BC75C119-C790-FA85-34C2-5DEA5CB29616}"/>
          </ac:spMkLst>
        </pc:spChg>
        <pc:spChg chg="mod">
          <ac:chgData name="Zwierzak Andrej" userId="06ec3214-e690-4263-949a-c2a21714ac2d" providerId="ADAL" clId="{03E2AFF2-AAF4-4BA2-9FFB-19DFFEAEADAC}" dt="2024-02-21T08:09:25.222" v="809" actId="20577"/>
          <ac:spMkLst>
            <pc:docMk/>
            <pc:sldMk cId="2129386596" sldId="415"/>
            <ac:spMk id="3" creationId="{F7F2FCFD-3252-7964-424A-ED68702B7CEC}"/>
          </ac:spMkLst>
        </pc:spChg>
      </pc:sldChg>
      <pc:sldChg chg="modSp new mod">
        <pc:chgData name="Zwierzak Andrej" userId="06ec3214-e690-4263-949a-c2a21714ac2d" providerId="ADAL" clId="{03E2AFF2-AAF4-4BA2-9FFB-19DFFEAEADAC}" dt="2024-02-21T09:45:41.592" v="1126" actId="113"/>
        <pc:sldMkLst>
          <pc:docMk/>
          <pc:sldMk cId="2644027097" sldId="416"/>
        </pc:sldMkLst>
        <pc:spChg chg="mod">
          <ac:chgData name="Zwierzak Andrej" userId="06ec3214-e690-4263-949a-c2a21714ac2d" providerId="ADAL" clId="{03E2AFF2-AAF4-4BA2-9FFB-19DFFEAEADAC}" dt="2024-02-21T09:45:41.592" v="1126" actId="113"/>
          <ac:spMkLst>
            <pc:docMk/>
            <pc:sldMk cId="2644027097" sldId="416"/>
            <ac:spMk id="2" creationId="{E6A7F594-F1A4-8007-F788-FADC8F15A491}"/>
          </ac:spMkLst>
        </pc:spChg>
        <pc:spChg chg="mod">
          <ac:chgData name="Zwierzak Andrej" userId="06ec3214-e690-4263-949a-c2a21714ac2d" providerId="ADAL" clId="{03E2AFF2-AAF4-4BA2-9FFB-19DFFEAEADAC}" dt="2024-02-21T09:44:44.095" v="1122" actId="20577"/>
          <ac:spMkLst>
            <pc:docMk/>
            <pc:sldMk cId="2644027097" sldId="416"/>
            <ac:spMk id="3" creationId="{C3B19C4B-66CA-A583-C0DE-F243004B5EB4}"/>
          </ac:spMkLst>
        </pc:spChg>
      </pc:sldChg>
      <pc:sldChg chg="modSp new mod">
        <pc:chgData name="Zwierzak Andrej" userId="06ec3214-e690-4263-949a-c2a21714ac2d" providerId="ADAL" clId="{03E2AFF2-AAF4-4BA2-9FFB-19DFFEAEADAC}" dt="2024-02-21T19:53:19.190" v="1229" actId="6549"/>
        <pc:sldMkLst>
          <pc:docMk/>
          <pc:sldMk cId="1560470514" sldId="417"/>
        </pc:sldMkLst>
        <pc:spChg chg="mod">
          <ac:chgData name="Zwierzak Andrej" userId="06ec3214-e690-4263-949a-c2a21714ac2d" providerId="ADAL" clId="{03E2AFF2-AAF4-4BA2-9FFB-19DFFEAEADAC}" dt="2024-02-21T19:53:19.190" v="1229" actId="6549"/>
          <ac:spMkLst>
            <pc:docMk/>
            <pc:sldMk cId="1560470514" sldId="417"/>
            <ac:spMk id="2" creationId="{1A3F8DDA-E500-1F97-4899-961A6621E573}"/>
          </ac:spMkLst>
        </pc:spChg>
        <pc:spChg chg="mod">
          <ac:chgData name="Zwierzak Andrej" userId="06ec3214-e690-4263-949a-c2a21714ac2d" providerId="ADAL" clId="{03E2AFF2-AAF4-4BA2-9FFB-19DFFEAEADAC}" dt="2024-02-21T19:45:09.738" v="1136"/>
          <ac:spMkLst>
            <pc:docMk/>
            <pc:sldMk cId="1560470514" sldId="417"/>
            <ac:spMk id="3" creationId="{F1ACE4C0-0BA9-395B-9C57-3A29EDBA3D07}"/>
          </ac:spMkLst>
        </pc:spChg>
      </pc:sldChg>
      <pc:sldChg chg="modSp new mod">
        <pc:chgData name="Zwierzak Andrej" userId="06ec3214-e690-4263-949a-c2a21714ac2d" providerId="ADAL" clId="{03E2AFF2-AAF4-4BA2-9FFB-19DFFEAEADAC}" dt="2024-02-21T20:49:46.705" v="1477" actId="20577"/>
        <pc:sldMkLst>
          <pc:docMk/>
          <pc:sldMk cId="2850597075" sldId="418"/>
        </pc:sldMkLst>
        <pc:spChg chg="mod">
          <ac:chgData name="Zwierzak Andrej" userId="06ec3214-e690-4263-949a-c2a21714ac2d" providerId="ADAL" clId="{03E2AFF2-AAF4-4BA2-9FFB-19DFFEAEADAC}" dt="2024-02-21T20:49:46.705" v="1477" actId="20577"/>
          <ac:spMkLst>
            <pc:docMk/>
            <pc:sldMk cId="2850597075" sldId="418"/>
            <ac:spMk id="2" creationId="{342BB76A-E612-D943-F192-D95F040194BE}"/>
          </ac:spMkLst>
        </pc:spChg>
        <pc:spChg chg="mod">
          <ac:chgData name="Zwierzak Andrej" userId="06ec3214-e690-4263-949a-c2a21714ac2d" providerId="ADAL" clId="{03E2AFF2-AAF4-4BA2-9FFB-19DFFEAEADAC}" dt="2024-02-21T20:42:59.569" v="1345" actId="20577"/>
          <ac:spMkLst>
            <pc:docMk/>
            <pc:sldMk cId="2850597075" sldId="418"/>
            <ac:spMk id="3" creationId="{1C5173D3-4FF1-7905-9957-9E644F565807}"/>
          </ac:spMkLst>
        </pc:spChg>
      </pc:sldChg>
      <pc:sldChg chg="modSp new mod">
        <pc:chgData name="Zwierzak Andrej" userId="06ec3214-e690-4263-949a-c2a21714ac2d" providerId="ADAL" clId="{03E2AFF2-AAF4-4BA2-9FFB-19DFFEAEADAC}" dt="2024-02-21T21:36:09.086" v="1819" actId="313"/>
        <pc:sldMkLst>
          <pc:docMk/>
          <pc:sldMk cId="1795297096" sldId="419"/>
        </pc:sldMkLst>
        <pc:spChg chg="mod">
          <ac:chgData name="Zwierzak Andrej" userId="06ec3214-e690-4263-949a-c2a21714ac2d" providerId="ADAL" clId="{03E2AFF2-AAF4-4BA2-9FFB-19DFFEAEADAC}" dt="2024-02-21T20:55:47.404" v="1818" actId="313"/>
          <ac:spMkLst>
            <pc:docMk/>
            <pc:sldMk cId="1795297096" sldId="419"/>
            <ac:spMk id="2" creationId="{CD457008-F9C4-584A-634B-9529E0963AF5}"/>
          </ac:spMkLst>
        </pc:spChg>
        <pc:spChg chg="mod">
          <ac:chgData name="Zwierzak Andrej" userId="06ec3214-e690-4263-949a-c2a21714ac2d" providerId="ADAL" clId="{03E2AFF2-AAF4-4BA2-9FFB-19DFFEAEADAC}" dt="2024-02-21T21:36:09.086" v="1819" actId="313"/>
          <ac:spMkLst>
            <pc:docMk/>
            <pc:sldMk cId="1795297096" sldId="419"/>
            <ac:spMk id="3" creationId="{ECF0F1F3-C77E-776A-D9BE-557323ED90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999A-17A3-4A2D-93AB-46142F9F2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ED93D-FABA-4D63-99A8-9388F44E8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619D9-AB0D-440E-97FD-E858EB8D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8B30-2DF0-4AD0-9F71-11C071A1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D324-0759-4C2F-B641-981C8A1E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91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6F4F-2E0F-488F-93E3-AC2C800F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DA595-43E4-47D0-A31A-385F19F03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A6F04-B3C6-43B9-89DA-8EBEC622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D053-5A0C-4039-8E49-1415F8F8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DFD8-5884-4226-8431-5FAA98E5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70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428A6-C7E6-410F-93BA-FAFD29996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396FA-F652-459D-819B-919DBD4DE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3F63-38B1-4F54-8781-7B474D85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E9BAD-D205-4F5C-A05C-FFE2F162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A4EC0-79E1-46DE-A2B7-56F41739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752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body" idx="1"/>
          </p:nvPr>
        </p:nvSpPr>
        <p:spPr>
          <a:xfrm>
            <a:off x="515937" y="1787096"/>
            <a:ext cx="11160124" cy="4162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dt" idx="10"/>
          </p:nvPr>
        </p:nvSpPr>
        <p:spPr>
          <a:xfrm>
            <a:off x="515936" y="6396945"/>
            <a:ext cx="1044000" cy="21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ftr" idx="11"/>
          </p:nvPr>
        </p:nvSpPr>
        <p:spPr>
          <a:xfrm>
            <a:off x="1602096" y="6396945"/>
            <a:ext cx="6593660" cy="21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sldNum" idx="12"/>
          </p:nvPr>
        </p:nvSpPr>
        <p:spPr>
          <a:xfrm>
            <a:off x="11169226" y="6396945"/>
            <a:ext cx="506835" cy="21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title"/>
          </p:nvPr>
        </p:nvSpPr>
        <p:spPr>
          <a:xfrm>
            <a:off x="515938" y="365125"/>
            <a:ext cx="10585556" cy="104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7"/>
          <p:cNvSpPr txBox="1"/>
          <p:nvPr/>
        </p:nvSpPr>
        <p:spPr>
          <a:xfrm>
            <a:off x="0" y="-135898"/>
            <a:ext cx="876843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Title and Content</a:t>
            </a:r>
            <a:endParaRPr/>
          </a:p>
        </p:txBody>
      </p:sp>
      <p:pic>
        <p:nvPicPr>
          <p:cNvPr id="45" name="Google Shape;45;p67"/>
          <p:cNvPicPr preferRelativeResize="0"/>
          <p:nvPr/>
        </p:nvPicPr>
        <p:blipFill rotWithShape="1">
          <a:blip r:embed="rId2">
            <a:alphaModFix/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298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E31-9A39-42AD-BDC9-527F4A0D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0C3C-E2CA-4BB5-B787-46A5F322F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0D52-EDD3-42B4-A16B-8CFA4F25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DEF82-EB18-4FC7-88D6-DDB0B391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B26BB-5462-4B0C-97F2-8362E7CD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26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74AC-E390-4779-B395-3735E1DE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EC8C9-BE85-40A1-869F-16EF74211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25696-D7F5-4AE1-8C19-1EE9F494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E9D64-B6DA-481E-BE45-FFA5D0EE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62FDD-04D2-4F8D-9081-8B75413C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FEF8-CE71-458D-8A42-A55E85F2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DD11A-C3AC-42B8-B813-598829F69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026BC-BD1D-49F6-9345-BABED1B9F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3AE18-2D99-4708-864A-94527F51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A4339-36FD-49A1-B607-F3C86525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ABD70-12BF-4DB3-A6CE-9C8AB723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41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FE77-A714-4F9F-B96C-43EE6EB9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70368-9FA9-4E78-87B8-B325E334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365E-B68A-4C6C-BB47-E7EBFBFBB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1777F-33FA-4B6B-A147-5D20BC6E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9BDDA-4F78-4D17-9002-9E1977324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DD566-19EF-444A-A9F7-045E3FBC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D8186-D3CA-4636-8A9F-64FD5C45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392AE-8C96-402A-A951-587141B6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50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3D14-2510-41B6-8B04-94539DF7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3C433-5181-4091-B978-A58A85B3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9D04D-486E-4A13-8F99-AAF65F02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D556D-C2C4-4EF0-B3A7-2E6978CB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0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526A7-6867-4A1F-8D2C-2B06D7A7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7AFC0-4719-4572-A15A-70918C9B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1048B-08BD-4B28-AF0A-0139D9EB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3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7219-45CF-460C-8B19-5F37311C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7BEE-CC6C-4201-8641-35C828EA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809E7-9FFF-4EB0-96B1-DED32E97B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3BA3A-BABD-4517-93E5-B8AFB234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C6FEA-9407-46D1-B9DD-4B11B8EA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1D9AD-8B60-4624-B258-5C1AF22F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9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0AF6-E556-4655-A03B-FE82DC8A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9B16B-F1AB-403D-AFBA-E336969AB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CC794-BF30-4D37-AB4E-030013F46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21462-4F99-4D0B-A55E-35B9C36B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417DD-DE2C-4297-85EE-77E57C2F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06FD6-7695-433D-826A-97D0C01F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4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A15C0-A915-44AA-ACE5-F9987AE5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39B82-3031-48A7-870A-8A364C500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5DED9-3A29-489A-BA01-4A7D1D859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93735-1386-4C42-81D0-89CCD6639E9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F1BFF-CFC2-4D7C-B3DF-9351738D7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6870-2DC1-4A03-8FAF-17171E6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80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75C119-C790-FA85-34C2-5DEA5CB29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AWS infrastructure setup is complete.</a:t>
            </a:r>
          </a:p>
          <a:p>
            <a:r>
              <a:rPr lang="en-GB" sz="2000" dirty="0"/>
              <a:t>Confluent Services setup in ongoing in this sprint.</a:t>
            </a:r>
          </a:p>
          <a:p>
            <a:r>
              <a:rPr lang="en-GB" sz="2000" dirty="0"/>
              <a:t>China greenfield environment should be ready by mid-March</a:t>
            </a:r>
          </a:p>
          <a:p>
            <a:r>
              <a:rPr lang="en-GB" sz="2000" dirty="0"/>
              <a:t>China Production should be ready in late April(Depending when we get Enablement account)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2FCFD-3252-7964-424A-ED68702B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China Greenfield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C8E20-4E3A-E831-C636-12512C200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93" y="3530191"/>
            <a:ext cx="9848548" cy="279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2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21282</TotalTime>
  <Words>42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China Greenfield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 cost</dc:title>
  <dc:creator>Zwierzak Andrej</dc:creator>
  <cp:lastModifiedBy>Jameel Junaid Ahmed</cp:lastModifiedBy>
  <cp:revision>15</cp:revision>
  <dcterms:created xsi:type="dcterms:W3CDTF">2023-04-12T09:15:23Z</dcterms:created>
  <dcterms:modified xsi:type="dcterms:W3CDTF">2024-02-26T14:42:12Z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f2ec83-e677-438d-afb7-4c7c0dbc872b_Enabled">
    <vt:lpwstr>true</vt:lpwstr>
  </property>
  <property fmtid="{D5CDD505-2E9C-101B-9397-08002B2CF9AE}" pid="3" name="MSIP_Label_a7f2ec83-e677-438d-afb7-4c7c0dbc872b_SetDate">
    <vt:lpwstr>2023-10-18T14:35:48Z</vt:lpwstr>
  </property>
  <property fmtid="{D5CDD505-2E9C-101B-9397-08002B2CF9AE}" pid="4" name="MSIP_Label_a7f2ec83-e677-438d-afb7-4c7c0dbc872b_Method">
    <vt:lpwstr>Standard</vt:lpwstr>
  </property>
  <property fmtid="{D5CDD505-2E9C-101B-9397-08002B2CF9AE}" pid="5" name="MSIP_Label_a7f2ec83-e677-438d-afb7-4c7c0dbc872b_Name">
    <vt:lpwstr>a7f2ec83-e677-438d-afb7-4c7c0dbc872b</vt:lpwstr>
  </property>
  <property fmtid="{D5CDD505-2E9C-101B-9397-08002B2CF9AE}" pid="6" name="MSIP_Label_a7f2ec83-e677-438d-afb7-4c7c0dbc872b_SiteId">
    <vt:lpwstr>3bc062e4-ac9d-4c17-b4dd-3aad637ff1ac</vt:lpwstr>
  </property>
  <property fmtid="{D5CDD505-2E9C-101B-9397-08002B2CF9AE}" pid="7" name="MSIP_Label_a7f2ec83-e677-438d-afb7-4c7c0dbc872b_ActionId">
    <vt:lpwstr>8a2e36b9-59cc-4001-aef4-b93859110aca</vt:lpwstr>
  </property>
  <property fmtid="{D5CDD505-2E9C-101B-9397-08002B2CF9AE}" pid="8" name="MSIP_Label_a7f2ec83-e677-438d-afb7-4c7c0dbc872b_ContentBits">
    <vt:lpwstr>0</vt:lpwstr>
  </property>
</Properties>
</file>