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823E-E70F-4BBB-90D9-7862B120F21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EE52-7868-4061-99E2-E7CED331A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08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823E-E70F-4BBB-90D9-7862B120F21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EE52-7868-4061-99E2-E7CED331A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97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823E-E70F-4BBB-90D9-7862B120F21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EE52-7868-4061-99E2-E7CED331A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63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823E-E70F-4BBB-90D9-7862B120F21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EE52-7868-4061-99E2-E7CED331A42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345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823E-E70F-4BBB-90D9-7862B120F21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EE52-7868-4061-99E2-E7CED331A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56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823E-E70F-4BBB-90D9-7862B120F21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EE52-7868-4061-99E2-E7CED331A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994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823E-E70F-4BBB-90D9-7862B120F21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EE52-7868-4061-99E2-E7CED331A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118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823E-E70F-4BBB-90D9-7862B120F21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EE52-7868-4061-99E2-E7CED331A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277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823E-E70F-4BBB-90D9-7862B120F21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EE52-7868-4061-99E2-E7CED331A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87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823E-E70F-4BBB-90D9-7862B120F21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EE52-7868-4061-99E2-E7CED331A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9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823E-E70F-4BBB-90D9-7862B120F21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EE52-7868-4061-99E2-E7CED331A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43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823E-E70F-4BBB-90D9-7862B120F21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EE52-7868-4061-99E2-E7CED331A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57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823E-E70F-4BBB-90D9-7862B120F21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EE52-7868-4061-99E2-E7CED331A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24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823E-E70F-4BBB-90D9-7862B120F21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EE52-7868-4061-99E2-E7CED331A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3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823E-E70F-4BBB-90D9-7862B120F21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EE52-7868-4061-99E2-E7CED331A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57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823E-E70F-4BBB-90D9-7862B120F21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EE52-7868-4061-99E2-E7CED331A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20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823E-E70F-4BBB-90D9-7862B120F21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EE52-7868-4061-99E2-E7CED331A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40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823E-E70F-4BBB-90D9-7862B120F21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EE52-7868-4061-99E2-E7CED331A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687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5F9A-483A-6B64-B4B0-85F87EA59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Network </a:t>
            </a:r>
            <a:r>
              <a:rPr lang="en-US" dirty="0" err="1"/>
              <a:t>Analyser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64119-F4C1-AB52-1DD7-A71C6730A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7028"/>
            <a:ext cx="9144000" cy="3226145"/>
          </a:xfrm>
        </p:spPr>
        <p:txBody>
          <a:bodyPr>
            <a:normAutofit/>
          </a:bodyPr>
          <a:lstStyle/>
          <a:p>
            <a:r>
              <a:rPr lang="en-US" dirty="0"/>
              <a:t>Network Security Mini Project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By- Agrim Ray</a:t>
            </a:r>
            <a:br>
              <a:rPr lang="en-US" dirty="0"/>
            </a:br>
            <a:r>
              <a:rPr lang="en-US" dirty="0"/>
              <a:t>PML2024002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60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E213-6E43-FB99-4D2B-6A76FC7C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0793-F797-A7E2-4F8A-5CACB981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digital era, where organizations heavily depend on the internet and network infrastructures, ensuring the security of data and communication has become critical.</a:t>
            </a:r>
          </a:p>
          <a:p>
            <a:r>
              <a:rPr lang="en-US" dirty="0"/>
              <a:t>Network Anomaly Analyzer is being developed which can leverage capabilities of Python and </a:t>
            </a:r>
            <a:r>
              <a:rPr lang="en-US" dirty="0" err="1"/>
              <a:t>Tshark</a:t>
            </a:r>
            <a:r>
              <a:rPr lang="en-US" dirty="0"/>
              <a:t> to analyze network packets.</a:t>
            </a:r>
          </a:p>
          <a:p>
            <a:r>
              <a:rPr lang="en-US" dirty="0"/>
              <a:t>This project culminates in a graphical user interface (GUI) application that allows users to visualize network activities, capture live traffic, and classify traffic sessions as either benign or malicious.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46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E4D1-C464-AD1E-1F9A-B456768B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1668-C223-DB7B-13B4-ECAC308D7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machine learning-based model capable of accurately detect network traffic as normal or malicious.</a:t>
            </a:r>
          </a:p>
          <a:p>
            <a:r>
              <a:rPr lang="en-US" dirty="0"/>
              <a:t>To design a user-friendly GUI interface that enables real-time monitoring, classification, and visualization of network traffic.</a:t>
            </a:r>
          </a:p>
          <a:p>
            <a:r>
              <a:rPr lang="en-US" dirty="0"/>
              <a:t>To provide visual insights such as protocol distribution, traffic flow over time, IP address activity, port usage, and more.</a:t>
            </a:r>
          </a:p>
        </p:txBody>
      </p:sp>
    </p:spTree>
    <p:extLst>
      <p:ext uri="{BB962C8B-B14F-4D97-AF65-F5344CB8AC3E}">
        <p14:creationId xmlns:p14="http://schemas.microsoft.com/office/powerpoint/2010/main" val="388140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2646-F108-8A94-313C-1C4F339D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32971-F70C-BD19-1409-E984DEDC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and Test Random Forest Classifier on the dataset KDDCUP’99 .</a:t>
            </a:r>
          </a:p>
          <a:p>
            <a:r>
              <a:rPr lang="en-US" dirty="0"/>
              <a:t>Use </a:t>
            </a:r>
            <a:r>
              <a:rPr lang="en-US" dirty="0" err="1"/>
              <a:t>Tshark</a:t>
            </a:r>
            <a:r>
              <a:rPr lang="en-US" dirty="0"/>
              <a:t> to capture packets from the network interface.</a:t>
            </a:r>
          </a:p>
          <a:p>
            <a:r>
              <a:rPr lang="en-US" dirty="0"/>
              <a:t>Group packets to create sessions with similar IP’s.</a:t>
            </a:r>
          </a:p>
          <a:p>
            <a:r>
              <a:rPr lang="en-US" dirty="0"/>
              <a:t>Predict the results using the Trained model.</a:t>
            </a:r>
          </a:p>
          <a:p>
            <a:r>
              <a:rPr lang="en-US" dirty="0"/>
              <a:t>Show the results and GUI related graphs using </a:t>
            </a:r>
            <a:r>
              <a:rPr lang="en-US" dirty="0" err="1"/>
              <a:t>Tkinter</a:t>
            </a:r>
            <a:r>
              <a:rPr lang="en-US" dirty="0"/>
              <a:t> for user understanding.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27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2C76-3AB4-D457-6A5C-9F4AF325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Dataset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B5778-C7AC-37AC-2599-E3973FC1B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Duration: Length of time duration of the connection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Protocol_type</a:t>
            </a:r>
            <a:r>
              <a:rPr lang="en-US" sz="1600" dirty="0"/>
              <a:t>: Protocol used in the connection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Service: Destination network service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Flag: Status of the connection – Normal or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Src_bytes</a:t>
            </a:r>
            <a:r>
              <a:rPr lang="en-US" sz="1600" dirty="0"/>
              <a:t>: Number of data bytes transferred from source to destination in single connection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Dst_bytes</a:t>
            </a:r>
            <a:r>
              <a:rPr lang="en-US" sz="1600" dirty="0"/>
              <a:t>: Number of data bytes transferred from destination to source in single connection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Land: if source and destination IP addresses and port numbers are equal then, this variable takes value 1 else 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Wrong_fragment</a:t>
            </a:r>
            <a:r>
              <a:rPr lang="en-US" sz="1600" dirty="0"/>
              <a:t>: Total number of wrong fragments in this connection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Urgent: Number of urgent packets in this connection. Urgent packets are packets with the urgent bit Activated</a:t>
            </a:r>
          </a:p>
        </p:txBody>
      </p:sp>
    </p:spTree>
    <p:extLst>
      <p:ext uri="{BB962C8B-B14F-4D97-AF65-F5344CB8AC3E}">
        <p14:creationId xmlns:p14="http://schemas.microsoft.com/office/powerpoint/2010/main" val="412417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8EA3-EAF1-28D0-6DCF-AA01D3C8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50" y="-42921"/>
            <a:ext cx="10353761" cy="1326321"/>
          </a:xfrm>
        </p:spPr>
        <p:txBody>
          <a:bodyPr/>
          <a:lstStyle/>
          <a:p>
            <a:r>
              <a:rPr lang="en-US" dirty="0"/>
              <a:t>Model Results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25EE0D-A3F5-071C-EF6B-DFEE23BFB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3539" y="1682686"/>
            <a:ext cx="5271813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D8704F-CF41-4986-1E86-D8BD9BD31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53817"/>
            <a:ext cx="5182323" cy="2048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48728C-6EAC-D1C9-8C4C-3701ADC8D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61293"/>
            <a:ext cx="3867690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8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104E-905A-E963-851A-F4AD908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2560" y="29276"/>
            <a:ext cx="4109748" cy="850978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85CE5-764B-CCBA-2881-BEFA13AFC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86" y="841652"/>
            <a:ext cx="1772275" cy="25873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6D29ED-DD21-D04E-5903-718A7F74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421" y="490659"/>
            <a:ext cx="2022626" cy="2938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E8D633-D6B1-FBF7-FD0B-554F8F395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490" y="192631"/>
            <a:ext cx="5681365" cy="2996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7A7CD8-E575-D676-2425-52867D692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858" y="2430652"/>
            <a:ext cx="5658997" cy="29961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C9A7C1-EC4E-C714-88CD-B6994CD35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444" y="3750990"/>
            <a:ext cx="5436704" cy="290108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A54176-A533-2CFF-F3D3-86EEC3326DD4}"/>
              </a:ext>
            </a:extLst>
          </p:cNvPr>
          <p:cNvCxnSpPr/>
          <p:nvPr/>
        </p:nvCxnSpPr>
        <p:spPr>
          <a:xfrm>
            <a:off x="2077278" y="2120825"/>
            <a:ext cx="9879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30C70B-CFDD-0017-6B9A-39AFBE0726CC}"/>
              </a:ext>
            </a:extLst>
          </p:cNvPr>
          <p:cNvCxnSpPr/>
          <p:nvPr/>
        </p:nvCxnSpPr>
        <p:spPr>
          <a:xfrm>
            <a:off x="5108032" y="1986811"/>
            <a:ext cx="9879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15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10A6-A305-873D-C444-84E4F211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3CD9-2193-C4E2-B450-D7D873A48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405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</TotalTime>
  <Words>330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Network Analyser </vt:lpstr>
      <vt:lpstr>Introduction</vt:lpstr>
      <vt:lpstr>Objective</vt:lpstr>
      <vt:lpstr>Steps</vt:lpstr>
      <vt:lpstr>Basic Dataset features</vt:lpstr>
      <vt:lpstr>Model Results</vt:lpstr>
      <vt:lpstr>Results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AGRIM RAY</dc:creator>
  <cp:lastModifiedBy>AGRIM RAY</cp:lastModifiedBy>
  <cp:revision>3</cp:revision>
  <dcterms:created xsi:type="dcterms:W3CDTF">2025-04-23T05:40:55Z</dcterms:created>
  <dcterms:modified xsi:type="dcterms:W3CDTF">2025-04-23T05:49:49Z</dcterms:modified>
</cp:coreProperties>
</file>