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Junaid Ali Asif Raja" initials="MJAAR" lastIdx="1" clrIdx="0">
    <p:extLst>
      <p:ext uri="{19B8F6BF-5375-455C-9EA6-DF929625EA0E}">
        <p15:presenceInfo xmlns:p15="http://schemas.microsoft.com/office/powerpoint/2012/main" userId="Muhammad Junaid Ali Asif Raj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25AE8-EEA4-479C-A485-65554CFCFDA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3A5EA-074F-46B9-91B1-9F5268D4B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45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Case No.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3A5EA-074F-46B9-91B1-9F5268D4B9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8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9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91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11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44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75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78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2345051-2045-45DA-935E-2E3CA1A69AD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17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2345051-2045-45DA-935E-2E3CA1A69AD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1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2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3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4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1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2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5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3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5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  <p:sldLayoutId id="2147483892" r:id="rId15"/>
    <p:sldLayoutId id="2147483893" r:id="rId16"/>
    <p:sldLayoutId id="21474838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7BB0D1D-897D-4C96-9930-9C92E5F080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8417" r="9090" b="-1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69A461-A1F9-46CD-8489-682915DA7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8827245" cy="2677648"/>
          </a:xfrm>
        </p:spPr>
        <p:txBody>
          <a:bodyPr>
            <a:normAutofit/>
          </a:bodyPr>
          <a:lstStyle/>
          <a:p>
            <a:r>
              <a:rPr lang="en-US"/>
              <a:t>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3DB18-4F4D-45DA-B16B-E0811B033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8827245" cy="861420"/>
          </a:xfrm>
        </p:spPr>
        <p:txBody>
          <a:bodyPr>
            <a:normAutofit/>
          </a:bodyPr>
          <a:lstStyle/>
          <a:p>
            <a:r>
              <a:rPr lang="en-US"/>
              <a:t>Muhammad Junaid Ali</a:t>
            </a:r>
          </a:p>
          <a:p>
            <a:r>
              <a:rPr lang="en-US"/>
              <a:t>290927 BEE-11D</a:t>
            </a:r>
          </a:p>
        </p:txBody>
      </p:sp>
    </p:spTree>
    <p:extLst>
      <p:ext uri="{BB962C8B-B14F-4D97-AF65-F5344CB8AC3E}">
        <p14:creationId xmlns:p14="http://schemas.microsoft.com/office/powerpoint/2010/main" val="3356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C4963-B0E7-4A7C-909E-9B89D911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</a:t>
            </a:r>
            <a:r>
              <a:rPr lang="en-US" b="1" dirty="0"/>
              <a:t>Rhetorical</a:t>
            </a:r>
            <a:r>
              <a:rPr lang="en-US" dirty="0"/>
              <a:t> Situation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2FFF0-2400-4FD7-A145-F4750E1E9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Physicists </a:t>
            </a:r>
            <a:r>
              <a:rPr lang="en-US" sz="2400" dirty="0"/>
              <a:t>present their multi-billion dollar </a:t>
            </a:r>
            <a:r>
              <a:rPr lang="en-US" sz="2400" b="1" dirty="0"/>
              <a:t>project (SSC) </a:t>
            </a:r>
            <a:r>
              <a:rPr lang="en-US" sz="2400" dirty="0"/>
              <a:t>to the </a:t>
            </a:r>
            <a:r>
              <a:rPr lang="en-US" sz="2400" b="1" dirty="0"/>
              <a:t>congressmen </a:t>
            </a:r>
            <a:r>
              <a:rPr lang="en-US" sz="2400" dirty="0"/>
              <a:t>for the </a:t>
            </a:r>
            <a:r>
              <a:rPr lang="en-US" sz="2400" b="1" dirty="0"/>
              <a:t>approval of the budget</a:t>
            </a:r>
            <a:r>
              <a:rPr lang="en-US" sz="2400" dirty="0"/>
              <a:t>.</a:t>
            </a:r>
          </a:p>
          <a:p>
            <a:r>
              <a:rPr lang="en-US" sz="2400" dirty="0"/>
              <a:t>The project </a:t>
            </a:r>
            <a:r>
              <a:rPr lang="en-US" sz="2400" b="1" dirty="0"/>
              <a:t>was not approved </a:t>
            </a:r>
            <a:r>
              <a:rPr lang="en-US" sz="2400" dirty="0"/>
              <a:t>by the Congress due to </a:t>
            </a:r>
            <a:r>
              <a:rPr lang="en-US" sz="2400" b="1" dirty="0"/>
              <a:t>major communication flaws.</a:t>
            </a:r>
          </a:p>
        </p:txBody>
      </p:sp>
    </p:spTree>
    <p:extLst>
      <p:ext uri="{BB962C8B-B14F-4D97-AF65-F5344CB8AC3E}">
        <p14:creationId xmlns:p14="http://schemas.microsoft.com/office/powerpoint/2010/main" val="321966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A1D814-1CC2-4404-B633-54C38FB2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2700" b="1">
                <a:solidFill>
                  <a:schemeClr val="tx1"/>
                </a:solidFill>
              </a:rPr>
              <a:t>Communication Error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231DE-C40C-41FF-9128-B34A9AA75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 approach towards their audience (Congress) was incorrect.</a:t>
            </a:r>
          </a:p>
          <a:p>
            <a:r>
              <a:rPr lang="en-US" sz="2000" dirty="0">
                <a:solidFill>
                  <a:schemeClr val="tx1"/>
                </a:solidFill>
              </a:rPr>
              <a:t>Use of Scientific Language which the common Congressman can not understand.</a:t>
            </a:r>
          </a:p>
          <a:p>
            <a:r>
              <a:rPr lang="en-US" sz="2000" dirty="0">
                <a:solidFill>
                  <a:schemeClr val="tx1"/>
                </a:solidFill>
              </a:rPr>
              <a:t>Failing to highlight the practicality and the benefits of their project.</a:t>
            </a:r>
          </a:p>
        </p:txBody>
      </p:sp>
    </p:spTree>
    <p:extLst>
      <p:ext uri="{BB962C8B-B14F-4D97-AF65-F5344CB8AC3E}">
        <p14:creationId xmlns:p14="http://schemas.microsoft.com/office/powerpoint/2010/main" val="254329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04D957-37AE-45C5-A11D-28DCDEAA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Costs/Loss	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AD37E-5060-450C-BD03-DA4A45070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 project got cancelled.</a:t>
            </a:r>
          </a:p>
          <a:p>
            <a:r>
              <a:rPr lang="en-US" sz="2000" dirty="0">
                <a:solidFill>
                  <a:schemeClr val="tx1"/>
                </a:solidFill>
              </a:rPr>
              <a:t>Leading to loss of 2 Billion Dollars.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A major setback to curiosity-based science.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267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AEDA8-3714-48EF-A98A-B08B54EE1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 b="1">
                <a:solidFill>
                  <a:srgbClr val="EBEBEB"/>
                </a:solidFill>
              </a:rPr>
              <a:t>Feasible Solutions and</a:t>
            </a:r>
            <a:br>
              <a:rPr lang="en-US" sz="3200" b="1">
                <a:solidFill>
                  <a:srgbClr val="EBEBEB"/>
                </a:solidFill>
              </a:rPr>
            </a:br>
            <a:r>
              <a:rPr lang="en-US" sz="3200" b="1">
                <a:solidFill>
                  <a:srgbClr val="EBEBEB"/>
                </a:solidFill>
              </a:rPr>
              <a:t>Outcomes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C3D23F8-DDEC-477A-9FDE-9820E93C7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Use of proper language for the congressmen.</a:t>
            </a:r>
          </a:p>
          <a:p>
            <a:r>
              <a:rPr lang="en-US" sz="2000" dirty="0"/>
              <a:t>Should have looked after the financial part of the deal.</a:t>
            </a:r>
          </a:p>
          <a:p>
            <a:r>
              <a:rPr lang="en-US" sz="2000" dirty="0"/>
              <a:t>Serious Effort towards the conveyance of their idea and justification of their proposal.</a:t>
            </a:r>
          </a:p>
          <a:p>
            <a:r>
              <a:rPr lang="en-US" sz="2000" dirty="0"/>
              <a:t>Could have brought us one step closer to better understanding of the universe.</a:t>
            </a:r>
          </a:p>
          <a:p>
            <a:r>
              <a:rPr lang="en-US" sz="2000" dirty="0"/>
              <a:t>Could provide the basis for scientific revolutions.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2165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DA79-9FCC-417F-A854-2308798B2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1241F-DF46-44E6-9B2D-D181BC462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/>
              <a:t>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7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172</Words>
  <Application>Microsoft Office PowerPoint</Application>
  <PresentationFormat>Widescreen</PresentationFormat>
  <Paragraphs>25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 Boardroom</vt:lpstr>
      <vt:lpstr>CASE STUDY</vt:lpstr>
      <vt:lpstr>Define the Rhetorical Situation</vt:lpstr>
      <vt:lpstr>Communication Error</vt:lpstr>
      <vt:lpstr>Costs/Loss </vt:lpstr>
      <vt:lpstr>Feasible Solutions and Outcomes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Muhammad Junaid Ali Asif Raja</dc:creator>
  <cp:lastModifiedBy>Muhammad Junaid Ali Asif Raja</cp:lastModifiedBy>
  <cp:revision>18</cp:revision>
  <dcterms:created xsi:type="dcterms:W3CDTF">2020-04-17T20:49:50Z</dcterms:created>
  <dcterms:modified xsi:type="dcterms:W3CDTF">2020-04-22T14:56:08Z</dcterms:modified>
</cp:coreProperties>
</file>