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p:scale>
          <a:sx n="50" d="100"/>
          <a:sy n="50" d="100"/>
        </p:scale>
        <p:origin x="69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13.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30.png"/><Relationship Id="rId6" Type="http://schemas.openxmlformats.org/officeDocument/2006/relationships/image" Target="../media/image21.svg"/><Relationship Id="rId11" Type="http://schemas.openxmlformats.org/officeDocument/2006/relationships/image" Target="../media/image34.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33.png"/><Relationship Id="rId1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svg"/><Relationship Id="rId1" Type="http://schemas.openxmlformats.org/officeDocument/2006/relationships/image" Target="../media/image38.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svg"/><Relationship Id="rId1" Type="http://schemas.openxmlformats.org/officeDocument/2006/relationships/image" Target="../media/image35.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F04722D-017A-4421-BDCF-43C2487101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E79EA6-2903-467A-AD32-E96A08613C49}">
      <dgm:prSet/>
      <dgm:spPr/>
      <dgm:t>
        <a:bodyPr/>
        <a:lstStyle/>
        <a:p>
          <a:r>
            <a:rPr lang="en-US"/>
            <a:t>Introduction</a:t>
          </a:r>
        </a:p>
      </dgm:t>
    </dgm:pt>
    <dgm:pt modelId="{77E8D068-CBF6-44F3-893E-CA7369427551}" type="parTrans" cxnId="{6D508947-0CA2-44E1-8BE3-C45D2D1E206A}">
      <dgm:prSet/>
      <dgm:spPr/>
      <dgm:t>
        <a:bodyPr/>
        <a:lstStyle/>
        <a:p>
          <a:endParaRPr lang="en-US"/>
        </a:p>
      </dgm:t>
    </dgm:pt>
    <dgm:pt modelId="{531BF35E-7D79-40FA-92B7-422A0013E503}" type="sibTrans" cxnId="{6D508947-0CA2-44E1-8BE3-C45D2D1E206A}">
      <dgm:prSet/>
      <dgm:spPr/>
      <dgm:t>
        <a:bodyPr/>
        <a:lstStyle/>
        <a:p>
          <a:endParaRPr lang="en-US"/>
        </a:p>
      </dgm:t>
    </dgm:pt>
    <dgm:pt modelId="{7E23EF28-3C61-49ED-9922-E4579CCE2E9B}">
      <dgm:prSet/>
      <dgm:spPr/>
      <dgm:t>
        <a:bodyPr/>
        <a:lstStyle/>
        <a:p>
          <a:r>
            <a:rPr lang="en-US"/>
            <a:t>Insight</a:t>
          </a:r>
        </a:p>
      </dgm:t>
    </dgm:pt>
    <dgm:pt modelId="{E6EAFDD3-AAF8-4EBC-8BAF-C036C3DB9520}" type="parTrans" cxnId="{902AC168-F233-42B2-AE59-8EC4E5193B6D}">
      <dgm:prSet/>
      <dgm:spPr/>
      <dgm:t>
        <a:bodyPr/>
        <a:lstStyle/>
        <a:p>
          <a:endParaRPr lang="en-US"/>
        </a:p>
      </dgm:t>
    </dgm:pt>
    <dgm:pt modelId="{F2959721-2F25-4B83-AFCD-57B46ED0EF36}" type="sibTrans" cxnId="{902AC168-F233-42B2-AE59-8EC4E5193B6D}">
      <dgm:prSet/>
      <dgm:spPr/>
      <dgm:t>
        <a:bodyPr/>
        <a:lstStyle/>
        <a:p>
          <a:endParaRPr lang="en-US"/>
        </a:p>
      </dgm:t>
    </dgm:pt>
    <dgm:pt modelId="{B8FDAA96-C4DE-462B-94AC-B4B63E0C04F8}">
      <dgm:prSet/>
      <dgm:spPr/>
      <dgm:t>
        <a:bodyPr/>
        <a:lstStyle/>
        <a:p>
          <a:r>
            <a:rPr lang="en-US"/>
            <a:t>Conclusion</a:t>
          </a:r>
        </a:p>
      </dgm:t>
    </dgm:pt>
    <dgm:pt modelId="{1E2C6F16-C374-45EF-8572-0B2000B2548F}" type="parTrans" cxnId="{FE737ADA-C0CC-4184-A4F5-7AAA5A9F50FB}">
      <dgm:prSet/>
      <dgm:spPr/>
      <dgm:t>
        <a:bodyPr/>
        <a:lstStyle/>
        <a:p>
          <a:endParaRPr lang="en-US"/>
        </a:p>
      </dgm:t>
    </dgm:pt>
    <dgm:pt modelId="{31A8326B-0DB1-4668-ACAE-2C5D1A9F1590}" type="sibTrans" cxnId="{FE737ADA-C0CC-4184-A4F5-7AAA5A9F50FB}">
      <dgm:prSet/>
      <dgm:spPr/>
      <dgm:t>
        <a:bodyPr/>
        <a:lstStyle/>
        <a:p>
          <a:endParaRPr lang="en-US"/>
        </a:p>
      </dgm:t>
    </dgm:pt>
    <dgm:pt modelId="{9475C25B-E5D5-423E-A344-D309A5E0D981}" type="pres">
      <dgm:prSet presAssocID="{AF04722D-017A-4421-BDCF-43C248710166}" presName="root" presStyleCnt="0">
        <dgm:presLayoutVars>
          <dgm:dir/>
          <dgm:resizeHandles val="exact"/>
        </dgm:presLayoutVars>
      </dgm:prSet>
      <dgm:spPr/>
    </dgm:pt>
    <dgm:pt modelId="{8996F853-FD09-4DBC-B299-8835CD78D71A}" type="pres">
      <dgm:prSet presAssocID="{9BE79EA6-2903-467A-AD32-E96A08613C49}" presName="compNode" presStyleCnt="0"/>
      <dgm:spPr/>
    </dgm:pt>
    <dgm:pt modelId="{A10AD4B7-53F9-40BD-A91C-9FFA3B80C680}" type="pres">
      <dgm:prSet presAssocID="{9BE79EA6-2903-467A-AD32-E96A08613C49}" presName="bgRect" presStyleLbl="bgShp" presStyleIdx="0" presStyleCnt="3"/>
      <dgm:spPr/>
    </dgm:pt>
    <dgm:pt modelId="{360178B9-11DA-4591-BCD2-F623C8C4695E}" type="pres">
      <dgm:prSet presAssocID="{9BE79EA6-2903-467A-AD32-E96A08613C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9A2B5973-506C-48A2-BA43-425DCCF3ABF0}" type="pres">
      <dgm:prSet presAssocID="{9BE79EA6-2903-467A-AD32-E96A08613C49}" presName="spaceRect" presStyleCnt="0"/>
      <dgm:spPr/>
    </dgm:pt>
    <dgm:pt modelId="{5EF1AF1C-58C6-4175-98F8-77E0DC983505}" type="pres">
      <dgm:prSet presAssocID="{9BE79EA6-2903-467A-AD32-E96A08613C49}" presName="parTx" presStyleLbl="revTx" presStyleIdx="0" presStyleCnt="3">
        <dgm:presLayoutVars>
          <dgm:chMax val="0"/>
          <dgm:chPref val="0"/>
        </dgm:presLayoutVars>
      </dgm:prSet>
      <dgm:spPr/>
    </dgm:pt>
    <dgm:pt modelId="{5BB80129-F8F9-49A4-8D78-5E372CE32AC3}" type="pres">
      <dgm:prSet presAssocID="{531BF35E-7D79-40FA-92B7-422A0013E503}" presName="sibTrans" presStyleCnt="0"/>
      <dgm:spPr/>
    </dgm:pt>
    <dgm:pt modelId="{376C3702-15D0-4AA4-96C9-04EB4EEA5891}" type="pres">
      <dgm:prSet presAssocID="{7E23EF28-3C61-49ED-9922-E4579CCE2E9B}" presName="compNode" presStyleCnt="0"/>
      <dgm:spPr/>
    </dgm:pt>
    <dgm:pt modelId="{88277CBE-666A-4DAB-9DC0-EBF6653C0419}" type="pres">
      <dgm:prSet presAssocID="{7E23EF28-3C61-49ED-9922-E4579CCE2E9B}" presName="bgRect" presStyleLbl="bgShp" presStyleIdx="1" presStyleCnt="3"/>
      <dgm:spPr/>
    </dgm:pt>
    <dgm:pt modelId="{F9B3FBB6-59C3-4BB8-956E-37BE3F6D47D0}" type="pres">
      <dgm:prSet presAssocID="{7E23EF28-3C61-49ED-9922-E4579CCE2E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929535C5-BD97-49B0-8BA4-21E93CF3BB27}" type="pres">
      <dgm:prSet presAssocID="{7E23EF28-3C61-49ED-9922-E4579CCE2E9B}" presName="spaceRect" presStyleCnt="0"/>
      <dgm:spPr/>
    </dgm:pt>
    <dgm:pt modelId="{85DEAAB0-AA78-4B00-8BF3-D1BBEC9B81B9}" type="pres">
      <dgm:prSet presAssocID="{7E23EF28-3C61-49ED-9922-E4579CCE2E9B}" presName="parTx" presStyleLbl="revTx" presStyleIdx="1" presStyleCnt="3">
        <dgm:presLayoutVars>
          <dgm:chMax val="0"/>
          <dgm:chPref val="0"/>
        </dgm:presLayoutVars>
      </dgm:prSet>
      <dgm:spPr/>
    </dgm:pt>
    <dgm:pt modelId="{BD6AFF78-4DEE-4272-B9A8-9DB2DDB37D46}" type="pres">
      <dgm:prSet presAssocID="{F2959721-2F25-4B83-AFCD-57B46ED0EF36}" presName="sibTrans" presStyleCnt="0"/>
      <dgm:spPr/>
    </dgm:pt>
    <dgm:pt modelId="{9D77219E-076A-49F9-B9D7-9072E32E10AA}" type="pres">
      <dgm:prSet presAssocID="{B8FDAA96-C4DE-462B-94AC-B4B63E0C04F8}" presName="compNode" presStyleCnt="0"/>
      <dgm:spPr/>
    </dgm:pt>
    <dgm:pt modelId="{885E4F6C-E2EC-4CBC-B6B4-22220A94DD3D}" type="pres">
      <dgm:prSet presAssocID="{B8FDAA96-C4DE-462B-94AC-B4B63E0C04F8}" presName="bgRect" presStyleLbl="bgShp" presStyleIdx="2" presStyleCnt="3"/>
      <dgm:spPr/>
    </dgm:pt>
    <dgm:pt modelId="{DED29F0E-1995-4E71-940D-225535FE0E42}" type="pres">
      <dgm:prSet presAssocID="{B8FDAA96-C4DE-462B-94AC-B4B63E0C04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952835C5-AAC3-40E9-BF93-BEEF9BEF7643}" type="pres">
      <dgm:prSet presAssocID="{B8FDAA96-C4DE-462B-94AC-B4B63E0C04F8}" presName="spaceRect" presStyleCnt="0"/>
      <dgm:spPr/>
    </dgm:pt>
    <dgm:pt modelId="{AB9C4B73-56D6-4518-9039-315A15A7F508}" type="pres">
      <dgm:prSet presAssocID="{B8FDAA96-C4DE-462B-94AC-B4B63E0C04F8}" presName="parTx" presStyleLbl="revTx" presStyleIdx="2" presStyleCnt="3">
        <dgm:presLayoutVars>
          <dgm:chMax val="0"/>
          <dgm:chPref val="0"/>
        </dgm:presLayoutVars>
      </dgm:prSet>
      <dgm:spPr/>
    </dgm:pt>
  </dgm:ptLst>
  <dgm:cxnLst>
    <dgm:cxn modelId="{6D508947-0CA2-44E1-8BE3-C45D2D1E206A}" srcId="{AF04722D-017A-4421-BDCF-43C248710166}" destId="{9BE79EA6-2903-467A-AD32-E96A08613C49}" srcOrd="0" destOrd="0" parTransId="{77E8D068-CBF6-44F3-893E-CA7369427551}" sibTransId="{531BF35E-7D79-40FA-92B7-422A0013E503}"/>
    <dgm:cxn modelId="{902AC168-F233-42B2-AE59-8EC4E5193B6D}" srcId="{AF04722D-017A-4421-BDCF-43C248710166}" destId="{7E23EF28-3C61-49ED-9922-E4579CCE2E9B}" srcOrd="1" destOrd="0" parTransId="{E6EAFDD3-AAF8-4EBC-8BAF-C036C3DB9520}" sibTransId="{F2959721-2F25-4B83-AFCD-57B46ED0EF36}"/>
    <dgm:cxn modelId="{08C5CA86-0A23-4091-AB0D-64B64F8A8D74}" type="presOf" srcId="{9BE79EA6-2903-467A-AD32-E96A08613C49}" destId="{5EF1AF1C-58C6-4175-98F8-77E0DC983505}" srcOrd="0" destOrd="0" presId="urn:microsoft.com/office/officeart/2018/2/layout/IconVerticalSolidList"/>
    <dgm:cxn modelId="{641C839D-16BB-418C-A877-6B7A2EA69446}" type="presOf" srcId="{B8FDAA96-C4DE-462B-94AC-B4B63E0C04F8}" destId="{AB9C4B73-56D6-4518-9039-315A15A7F508}" srcOrd="0" destOrd="0" presId="urn:microsoft.com/office/officeart/2018/2/layout/IconVerticalSolidList"/>
    <dgm:cxn modelId="{0A8E8CD6-E679-458A-91B3-BBC4E6592196}" type="presOf" srcId="{AF04722D-017A-4421-BDCF-43C248710166}" destId="{9475C25B-E5D5-423E-A344-D309A5E0D981}" srcOrd="0" destOrd="0" presId="urn:microsoft.com/office/officeart/2018/2/layout/IconVerticalSolidList"/>
    <dgm:cxn modelId="{FE737ADA-C0CC-4184-A4F5-7AAA5A9F50FB}" srcId="{AF04722D-017A-4421-BDCF-43C248710166}" destId="{B8FDAA96-C4DE-462B-94AC-B4B63E0C04F8}" srcOrd="2" destOrd="0" parTransId="{1E2C6F16-C374-45EF-8572-0B2000B2548F}" sibTransId="{31A8326B-0DB1-4668-ACAE-2C5D1A9F1590}"/>
    <dgm:cxn modelId="{9740B7EA-9CEB-4940-95AB-BC54E968E0A1}" type="presOf" srcId="{7E23EF28-3C61-49ED-9922-E4579CCE2E9B}" destId="{85DEAAB0-AA78-4B00-8BF3-D1BBEC9B81B9}" srcOrd="0" destOrd="0" presId="urn:microsoft.com/office/officeart/2018/2/layout/IconVerticalSolidList"/>
    <dgm:cxn modelId="{7B6ECC84-5180-449D-83C5-D90DEB69CCE9}" type="presParOf" srcId="{9475C25B-E5D5-423E-A344-D309A5E0D981}" destId="{8996F853-FD09-4DBC-B299-8835CD78D71A}" srcOrd="0" destOrd="0" presId="urn:microsoft.com/office/officeart/2018/2/layout/IconVerticalSolidList"/>
    <dgm:cxn modelId="{B9460A1A-51A4-4156-82B9-38D808EB1F55}" type="presParOf" srcId="{8996F853-FD09-4DBC-B299-8835CD78D71A}" destId="{A10AD4B7-53F9-40BD-A91C-9FFA3B80C680}" srcOrd="0" destOrd="0" presId="urn:microsoft.com/office/officeart/2018/2/layout/IconVerticalSolidList"/>
    <dgm:cxn modelId="{6D98CFC7-AC21-4134-9780-76C7CB059642}" type="presParOf" srcId="{8996F853-FD09-4DBC-B299-8835CD78D71A}" destId="{360178B9-11DA-4591-BCD2-F623C8C4695E}" srcOrd="1" destOrd="0" presId="urn:microsoft.com/office/officeart/2018/2/layout/IconVerticalSolidList"/>
    <dgm:cxn modelId="{C62309A5-9873-4482-B2C8-E1A5B9CC008E}" type="presParOf" srcId="{8996F853-FD09-4DBC-B299-8835CD78D71A}" destId="{9A2B5973-506C-48A2-BA43-425DCCF3ABF0}" srcOrd="2" destOrd="0" presId="urn:microsoft.com/office/officeart/2018/2/layout/IconVerticalSolidList"/>
    <dgm:cxn modelId="{B857F0E9-3D2D-4068-8031-D7F871FC4BC4}" type="presParOf" srcId="{8996F853-FD09-4DBC-B299-8835CD78D71A}" destId="{5EF1AF1C-58C6-4175-98F8-77E0DC983505}" srcOrd="3" destOrd="0" presId="urn:microsoft.com/office/officeart/2018/2/layout/IconVerticalSolidList"/>
    <dgm:cxn modelId="{E54BE095-9B7A-43C1-8048-18BE48E78D39}" type="presParOf" srcId="{9475C25B-E5D5-423E-A344-D309A5E0D981}" destId="{5BB80129-F8F9-49A4-8D78-5E372CE32AC3}" srcOrd="1" destOrd="0" presId="urn:microsoft.com/office/officeart/2018/2/layout/IconVerticalSolidList"/>
    <dgm:cxn modelId="{375C5326-D912-4FDF-84A3-FA1CDFF24EF3}" type="presParOf" srcId="{9475C25B-E5D5-423E-A344-D309A5E0D981}" destId="{376C3702-15D0-4AA4-96C9-04EB4EEA5891}" srcOrd="2" destOrd="0" presId="urn:microsoft.com/office/officeart/2018/2/layout/IconVerticalSolidList"/>
    <dgm:cxn modelId="{63C712CA-6382-4A20-AB4B-558530945017}" type="presParOf" srcId="{376C3702-15D0-4AA4-96C9-04EB4EEA5891}" destId="{88277CBE-666A-4DAB-9DC0-EBF6653C0419}" srcOrd="0" destOrd="0" presId="urn:microsoft.com/office/officeart/2018/2/layout/IconVerticalSolidList"/>
    <dgm:cxn modelId="{8555351F-4876-4DEF-8DFA-16ABB8C6A35C}" type="presParOf" srcId="{376C3702-15D0-4AA4-96C9-04EB4EEA5891}" destId="{F9B3FBB6-59C3-4BB8-956E-37BE3F6D47D0}" srcOrd="1" destOrd="0" presId="urn:microsoft.com/office/officeart/2018/2/layout/IconVerticalSolidList"/>
    <dgm:cxn modelId="{81679F3F-E7DF-41F6-882F-A22CF4B9343C}" type="presParOf" srcId="{376C3702-15D0-4AA4-96C9-04EB4EEA5891}" destId="{929535C5-BD97-49B0-8BA4-21E93CF3BB27}" srcOrd="2" destOrd="0" presId="urn:microsoft.com/office/officeart/2018/2/layout/IconVerticalSolidList"/>
    <dgm:cxn modelId="{25A56C75-B968-463D-AFBD-0779B8A30028}" type="presParOf" srcId="{376C3702-15D0-4AA4-96C9-04EB4EEA5891}" destId="{85DEAAB0-AA78-4B00-8BF3-D1BBEC9B81B9}" srcOrd="3" destOrd="0" presId="urn:microsoft.com/office/officeart/2018/2/layout/IconVerticalSolidList"/>
    <dgm:cxn modelId="{FE772EB4-D3CC-4C89-BD44-BD780651F154}" type="presParOf" srcId="{9475C25B-E5D5-423E-A344-D309A5E0D981}" destId="{BD6AFF78-4DEE-4272-B9A8-9DB2DDB37D46}" srcOrd="3" destOrd="0" presId="urn:microsoft.com/office/officeart/2018/2/layout/IconVerticalSolidList"/>
    <dgm:cxn modelId="{4183A4CA-F97D-417D-9330-763C4B117F17}" type="presParOf" srcId="{9475C25B-E5D5-423E-A344-D309A5E0D981}" destId="{9D77219E-076A-49F9-B9D7-9072E32E10AA}" srcOrd="4" destOrd="0" presId="urn:microsoft.com/office/officeart/2018/2/layout/IconVerticalSolidList"/>
    <dgm:cxn modelId="{3FF8E4ED-AAD4-42AD-81D3-655A35115971}" type="presParOf" srcId="{9D77219E-076A-49F9-B9D7-9072E32E10AA}" destId="{885E4F6C-E2EC-4CBC-B6B4-22220A94DD3D}" srcOrd="0" destOrd="0" presId="urn:microsoft.com/office/officeart/2018/2/layout/IconVerticalSolidList"/>
    <dgm:cxn modelId="{E45ACA80-5D97-4469-B357-75F3EE3783A6}" type="presParOf" srcId="{9D77219E-076A-49F9-B9D7-9072E32E10AA}" destId="{DED29F0E-1995-4E71-940D-225535FE0E42}" srcOrd="1" destOrd="0" presId="urn:microsoft.com/office/officeart/2018/2/layout/IconVerticalSolidList"/>
    <dgm:cxn modelId="{819E9477-5ED7-4CBA-804D-3E01A9EA22B3}" type="presParOf" srcId="{9D77219E-076A-49F9-B9D7-9072E32E10AA}" destId="{952835C5-AAC3-40E9-BF93-BEEF9BEF7643}" srcOrd="2" destOrd="0" presId="urn:microsoft.com/office/officeart/2018/2/layout/IconVerticalSolidList"/>
    <dgm:cxn modelId="{476978B2-261E-426A-9BDE-451D7498E592}" type="presParOf" srcId="{9D77219E-076A-49F9-B9D7-9072E32E10AA}" destId="{AB9C4B73-56D6-4518-9039-315A15A7F50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80C679-615D-4BD0-AA9E-91DC4A7C7D4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3EFDC39-DEB6-4C2C-AC32-87C74009D013}">
      <dgm:prSet/>
      <dgm:spPr/>
      <dgm:t>
        <a:bodyPr/>
        <a:lstStyle/>
        <a:p>
          <a:r>
            <a:rPr lang="en-US"/>
            <a:t>Attachments</a:t>
          </a:r>
        </a:p>
      </dgm:t>
    </dgm:pt>
    <dgm:pt modelId="{53FACEC5-BE89-4F5C-B900-8846807F9154}" type="parTrans" cxnId="{8E6F5A02-4F70-4561-9E73-A8393C13D355}">
      <dgm:prSet/>
      <dgm:spPr/>
      <dgm:t>
        <a:bodyPr/>
        <a:lstStyle/>
        <a:p>
          <a:endParaRPr lang="en-US"/>
        </a:p>
      </dgm:t>
    </dgm:pt>
    <dgm:pt modelId="{2FE0C121-A2F7-4D84-929D-DA82536376A3}" type="sibTrans" cxnId="{8E6F5A02-4F70-4561-9E73-A8393C13D355}">
      <dgm:prSet/>
      <dgm:spPr/>
      <dgm:t>
        <a:bodyPr/>
        <a:lstStyle/>
        <a:p>
          <a:endParaRPr lang="en-US"/>
        </a:p>
      </dgm:t>
    </dgm:pt>
    <dgm:pt modelId="{61825869-6356-45BE-9258-FF8686A52465}">
      <dgm:prSet/>
      <dgm:spPr/>
      <dgm:t>
        <a:bodyPr/>
        <a:lstStyle/>
        <a:p>
          <a:r>
            <a:rPr lang="en-US"/>
            <a:t>Love </a:t>
          </a:r>
        </a:p>
      </dgm:t>
    </dgm:pt>
    <dgm:pt modelId="{3D84F0D9-FC11-44D1-81FA-E37479E939B3}" type="parTrans" cxnId="{A3697EFB-56DC-4697-A4E1-A53E17488A47}">
      <dgm:prSet/>
      <dgm:spPr/>
      <dgm:t>
        <a:bodyPr/>
        <a:lstStyle/>
        <a:p>
          <a:endParaRPr lang="en-US"/>
        </a:p>
      </dgm:t>
    </dgm:pt>
    <dgm:pt modelId="{4A4418FE-0157-48DB-A066-9140359D4935}" type="sibTrans" cxnId="{A3697EFB-56DC-4697-A4E1-A53E17488A47}">
      <dgm:prSet/>
      <dgm:spPr/>
      <dgm:t>
        <a:bodyPr/>
        <a:lstStyle/>
        <a:p>
          <a:endParaRPr lang="en-US"/>
        </a:p>
      </dgm:t>
    </dgm:pt>
    <dgm:pt modelId="{A1877FE7-EB32-42DF-8E72-676703102E73}">
      <dgm:prSet/>
      <dgm:spPr/>
      <dgm:t>
        <a:bodyPr/>
        <a:lstStyle/>
        <a:p>
          <a:r>
            <a:rPr lang="en-US"/>
            <a:t>Hardships</a:t>
          </a:r>
        </a:p>
      </dgm:t>
    </dgm:pt>
    <dgm:pt modelId="{74431475-8B8F-4D16-AA99-CA2B6545BBC8}" type="parTrans" cxnId="{D7DA5692-82C6-40F4-B850-9572B0A5A714}">
      <dgm:prSet/>
      <dgm:spPr/>
      <dgm:t>
        <a:bodyPr/>
        <a:lstStyle/>
        <a:p>
          <a:endParaRPr lang="en-US"/>
        </a:p>
      </dgm:t>
    </dgm:pt>
    <dgm:pt modelId="{08617E23-E36F-4C82-BAA6-DDD35CDFD8FA}" type="sibTrans" cxnId="{D7DA5692-82C6-40F4-B850-9572B0A5A714}">
      <dgm:prSet/>
      <dgm:spPr/>
      <dgm:t>
        <a:bodyPr/>
        <a:lstStyle/>
        <a:p>
          <a:endParaRPr lang="en-US"/>
        </a:p>
      </dgm:t>
    </dgm:pt>
    <dgm:pt modelId="{613DDA9C-68F9-489A-8D7E-D75C6A2B8049}">
      <dgm:prSet/>
      <dgm:spPr/>
      <dgm:t>
        <a:bodyPr/>
        <a:lstStyle/>
        <a:p>
          <a:r>
            <a:rPr lang="en-US"/>
            <a:t>Relationship with the creator </a:t>
          </a:r>
        </a:p>
      </dgm:t>
    </dgm:pt>
    <dgm:pt modelId="{6CFA9EB6-894A-4D8D-B992-3325E6C89607}" type="parTrans" cxnId="{561DAA2D-A803-43EA-9443-A793C144DDAB}">
      <dgm:prSet/>
      <dgm:spPr/>
      <dgm:t>
        <a:bodyPr/>
        <a:lstStyle/>
        <a:p>
          <a:endParaRPr lang="en-US"/>
        </a:p>
      </dgm:t>
    </dgm:pt>
    <dgm:pt modelId="{2C8B06EB-FCFB-48E7-82D6-590309B9D9D2}" type="sibTrans" cxnId="{561DAA2D-A803-43EA-9443-A793C144DDAB}">
      <dgm:prSet/>
      <dgm:spPr/>
      <dgm:t>
        <a:bodyPr/>
        <a:lstStyle/>
        <a:p>
          <a:endParaRPr lang="en-US"/>
        </a:p>
      </dgm:t>
    </dgm:pt>
    <dgm:pt modelId="{399896EC-AB03-400D-82AA-893A61327C63}">
      <dgm:prSet/>
      <dgm:spPr/>
      <dgm:t>
        <a:bodyPr/>
        <a:lstStyle/>
        <a:p>
          <a:r>
            <a:rPr lang="en-US"/>
            <a:t>Women’s status </a:t>
          </a:r>
        </a:p>
      </dgm:t>
    </dgm:pt>
    <dgm:pt modelId="{D49B6FE9-280B-47F5-AE2B-26D0DEE85AB6}" type="parTrans" cxnId="{44C8CA43-3919-4D2E-A6A1-73E14CD72157}">
      <dgm:prSet/>
      <dgm:spPr/>
      <dgm:t>
        <a:bodyPr/>
        <a:lstStyle/>
        <a:p>
          <a:endParaRPr lang="en-US"/>
        </a:p>
      </dgm:t>
    </dgm:pt>
    <dgm:pt modelId="{4EEEE9E2-E899-434F-973E-108C9E14D657}" type="sibTrans" cxnId="{44C8CA43-3919-4D2E-A6A1-73E14CD72157}">
      <dgm:prSet/>
      <dgm:spPr/>
      <dgm:t>
        <a:bodyPr/>
        <a:lstStyle/>
        <a:p>
          <a:endParaRPr lang="en-US"/>
        </a:p>
      </dgm:t>
    </dgm:pt>
    <dgm:pt modelId="{E22CCCD0-2EA8-4B01-B519-8933E0B9564F}">
      <dgm:prSet/>
      <dgm:spPr/>
      <dgm:t>
        <a:bodyPr/>
        <a:lstStyle/>
        <a:p>
          <a:r>
            <a:rPr lang="en-US"/>
            <a:t>Ummah</a:t>
          </a:r>
        </a:p>
      </dgm:t>
    </dgm:pt>
    <dgm:pt modelId="{F84A05D9-0FDF-4321-A1D9-14190DDB2891}" type="parTrans" cxnId="{A0B81C20-6E24-4D9E-8A0B-3A88DCCF926B}">
      <dgm:prSet/>
      <dgm:spPr/>
      <dgm:t>
        <a:bodyPr/>
        <a:lstStyle/>
        <a:p>
          <a:endParaRPr lang="en-US"/>
        </a:p>
      </dgm:t>
    </dgm:pt>
    <dgm:pt modelId="{1B1921F8-AA25-4BE4-802A-E979A8A72D70}" type="sibTrans" cxnId="{A0B81C20-6E24-4D9E-8A0B-3A88DCCF926B}">
      <dgm:prSet/>
      <dgm:spPr/>
      <dgm:t>
        <a:bodyPr/>
        <a:lstStyle/>
        <a:p>
          <a:endParaRPr lang="en-US"/>
        </a:p>
      </dgm:t>
    </dgm:pt>
    <dgm:pt modelId="{9B3801DE-67E3-4A2C-BD63-01F58EC08B17}">
      <dgm:prSet/>
      <dgm:spPr/>
      <dgm:t>
        <a:bodyPr/>
        <a:lstStyle/>
        <a:p>
          <a:r>
            <a:rPr lang="en-US"/>
            <a:t>Poetry</a:t>
          </a:r>
        </a:p>
      </dgm:t>
    </dgm:pt>
    <dgm:pt modelId="{0E278E42-D175-472B-821B-CD045245D17E}" type="parTrans" cxnId="{FD29C66D-945F-4BEA-BC22-104A8117DD1E}">
      <dgm:prSet/>
      <dgm:spPr/>
      <dgm:t>
        <a:bodyPr/>
        <a:lstStyle/>
        <a:p>
          <a:endParaRPr lang="en-US"/>
        </a:p>
      </dgm:t>
    </dgm:pt>
    <dgm:pt modelId="{AB17A2E3-CEDD-4CF1-A08F-F77108AA224D}" type="sibTrans" cxnId="{FD29C66D-945F-4BEA-BC22-104A8117DD1E}">
      <dgm:prSet/>
      <dgm:spPr/>
      <dgm:t>
        <a:bodyPr/>
        <a:lstStyle/>
        <a:p>
          <a:endParaRPr lang="en-US"/>
        </a:p>
      </dgm:t>
    </dgm:pt>
    <dgm:pt modelId="{3EB8420A-7801-4D8E-962B-02969D1A2F44}" type="pres">
      <dgm:prSet presAssocID="{ED80C679-615D-4BD0-AA9E-91DC4A7C7D45}" presName="root" presStyleCnt="0">
        <dgm:presLayoutVars>
          <dgm:dir/>
          <dgm:resizeHandles val="exact"/>
        </dgm:presLayoutVars>
      </dgm:prSet>
      <dgm:spPr/>
    </dgm:pt>
    <dgm:pt modelId="{D15404E9-224D-4260-82E9-1976C12D855A}" type="pres">
      <dgm:prSet presAssocID="{ED80C679-615D-4BD0-AA9E-91DC4A7C7D45}" presName="container" presStyleCnt="0">
        <dgm:presLayoutVars>
          <dgm:dir/>
          <dgm:resizeHandles val="exact"/>
        </dgm:presLayoutVars>
      </dgm:prSet>
      <dgm:spPr/>
    </dgm:pt>
    <dgm:pt modelId="{592B278C-2269-4505-B470-05F3E1EE0AD5}" type="pres">
      <dgm:prSet presAssocID="{83EFDC39-DEB6-4C2C-AC32-87C74009D013}" presName="compNode" presStyleCnt="0"/>
      <dgm:spPr/>
    </dgm:pt>
    <dgm:pt modelId="{40F3BD54-2BEB-473B-A120-CE1220D145DE}" type="pres">
      <dgm:prSet presAssocID="{83EFDC39-DEB6-4C2C-AC32-87C74009D013}" presName="iconBgRect" presStyleLbl="bgShp" presStyleIdx="0" presStyleCnt="7"/>
      <dgm:spPr/>
    </dgm:pt>
    <dgm:pt modelId="{C0C64767-554F-4D58-B563-C6A3E219AD74}" type="pres">
      <dgm:prSet presAssocID="{83EFDC39-DEB6-4C2C-AC32-87C74009D01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clip"/>
        </a:ext>
      </dgm:extLst>
    </dgm:pt>
    <dgm:pt modelId="{4DC8E779-27A8-47EF-8DDA-FAD02E1F4F1A}" type="pres">
      <dgm:prSet presAssocID="{83EFDC39-DEB6-4C2C-AC32-87C74009D013}" presName="spaceRect" presStyleCnt="0"/>
      <dgm:spPr/>
    </dgm:pt>
    <dgm:pt modelId="{9D7581CE-85C5-4D1D-A280-39A1C70728E2}" type="pres">
      <dgm:prSet presAssocID="{83EFDC39-DEB6-4C2C-AC32-87C74009D013}" presName="textRect" presStyleLbl="revTx" presStyleIdx="0" presStyleCnt="7">
        <dgm:presLayoutVars>
          <dgm:chMax val="1"/>
          <dgm:chPref val="1"/>
        </dgm:presLayoutVars>
      </dgm:prSet>
      <dgm:spPr/>
    </dgm:pt>
    <dgm:pt modelId="{BCCB19D8-9615-4A22-BC4E-579C7C8C5D0C}" type="pres">
      <dgm:prSet presAssocID="{2FE0C121-A2F7-4D84-929D-DA82536376A3}" presName="sibTrans" presStyleLbl="sibTrans2D1" presStyleIdx="0" presStyleCnt="0"/>
      <dgm:spPr/>
    </dgm:pt>
    <dgm:pt modelId="{F0D78E84-18D5-40C0-A976-56541DB8755A}" type="pres">
      <dgm:prSet presAssocID="{61825869-6356-45BE-9258-FF8686A52465}" presName="compNode" presStyleCnt="0"/>
      <dgm:spPr/>
    </dgm:pt>
    <dgm:pt modelId="{8C5D8DF8-5C5E-42CF-B14F-E72127B2DD56}" type="pres">
      <dgm:prSet presAssocID="{61825869-6356-45BE-9258-FF8686A52465}" presName="iconBgRect" presStyleLbl="bgShp" presStyleIdx="1" presStyleCnt="7"/>
      <dgm:spPr/>
    </dgm:pt>
    <dgm:pt modelId="{601C08CC-D7F3-43D9-8747-0035E9527523}" type="pres">
      <dgm:prSet presAssocID="{61825869-6356-45BE-9258-FF8686A5246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a:ext>
      </dgm:extLst>
    </dgm:pt>
    <dgm:pt modelId="{68ECBED7-588E-4E4F-9108-7F360D216FF7}" type="pres">
      <dgm:prSet presAssocID="{61825869-6356-45BE-9258-FF8686A52465}" presName="spaceRect" presStyleCnt="0"/>
      <dgm:spPr/>
    </dgm:pt>
    <dgm:pt modelId="{F0778E54-68FF-4017-A230-2540325A25BA}" type="pres">
      <dgm:prSet presAssocID="{61825869-6356-45BE-9258-FF8686A52465}" presName="textRect" presStyleLbl="revTx" presStyleIdx="1" presStyleCnt="7">
        <dgm:presLayoutVars>
          <dgm:chMax val="1"/>
          <dgm:chPref val="1"/>
        </dgm:presLayoutVars>
      </dgm:prSet>
      <dgm:spPr/>
    </dgm:pt>
    <dgm:pt modelId="{C791DE70-340F-48BE-8FA2-56D4C8162771}" type="pres">
      <dgm:prSet presAssocID="{4A4418FE-0157-48DB-A066-9140359D4935}" presName="sibTrans" presStyleLbl="sibTrans2D1" presStyleIdx="0" presStyleCnt="0"/>
      <dgm:spPr/>
    </dgm:pt>
    <dgm:pt modelId="{0E372DE4-BC74-4089-A056-5CC6D9477BDE}" type="pres">
      <dgm:prSet presAssocID="{A1877FE7-EB32-42DF-8E72-676703102E73}" presName="compNode" presStyleCnt="0"/>
      <dgm:spPr/>
    </dgm:pt>
    <dgm:pt modelId="{727215A2-3228-4EDD-8ADC-EDEF1B25D897}" type="pres">
      <dgm:prSet presAssocID="{A1877FE7-EB32-42DF-8E72-676703102E73}" presName="iconBgRect" presStyleLbl="bgShp" presStyleIdx="2" presStyleCnt="7"/>
      <dgm:spPr/>
    </dgm:pt>
    <dgm:pt modelId="{2A6E5AC5-17FB-4E01-AC4A-E2A5F9E07182}" type="pres">
      <dgm:prSet presAssocID="{A1877FE7-EB32-42DF-8E72-676703102E7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ying Face with No Fill"/>
        </a:ext>
      </dgm:extLst>
    </dgm:pt>
    <dgm:pt modelId="{E8F42C55-EAE1-4A3C-9BD0-1890A9883774}" type="pres">
      <dgm:prSet presAssocID="{A1877FE7-EB32-42DF-8E72-676703102E73}" presName="spaceRect" presStyleCnt="0"/>
      <dgm:spPr/>
    </dgm:pt>
    <dgm:pt modelId="{7EF0CC39-E4E1-41C7-84E3-CCCB314354B5}" type="pres">
      <dgm:prSet presAssocID="{A1877FE7-EB32-42DF-8E72-676703102E73}" presName="textRect" presStyleLbl="revTx" presStyleIdx="2" presStyleCnt="7">
        <dgm:presLayoutVars>
          <dgm:chMax val="1"/>
          <dgm:chPref val="1"/>
        </dgm:presLayoutVars>
      </dgm:prSet>
      <dgm:spPr/>
    </dgm:pt>
    <dgm:pt modelId="{DE51544B-BB70-454B-B30E-77AD7408F1E8}" type="pres">
      <dgm:prSet presAssocID="{08617E23-E36F-4C82-BAA6-DDD35CDFD8FA}" presName="sibTrans" presStyleLbl="sibTrans2D1" presStyleIdx="0" presStyleCnt="0"/>
      <dgm:spPr/>
    </dgm:pt>
    <dgm:pt modelId="{84DFBD1D-A39D-4675-A147-FA00217F981A}" type="pres">
      <dgm:prSet presAssocID="{613DDA9C-68F9-489A-8D7E-D75C6A2B8049}" presName="compNode" presStyleCnt="0"/>
      <dgm:spPr/>
    </dgm:pt>
    <dgm:pt modelId="{61643575-3FEC-46FF-A462-BA1506D94D7B}" type="pres">
      <dgm:prSet presAssocID="{613DDA9C-68F9-489A-8D7E-D75C6A2B8049}" presName="iconBgRect" presStyleLbl="bgShp" presStyleIdx="3" presStyleCnt="7"/>
      <dgm:spPr/>
    </dgm:pt>
    <dgm:pt modelId="{32146EE9-C0D1-4EA7-BA54-CBE9D6E264F6}" type="pres">
      <dgm:prSet presAssocID="{613DDA9C-68F9-489A-8D7E-D75C6A2B804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ed"/>
        </a:ext>
      </dgm:extLst>
    </dgm:pt>
    <dgm:pt modelId="{9E551D1A-9D98-4CAD-B79A-237DE5F10C84}" type="pres">
      <dgm:prSet presAssocID="{613DDA9C-68F9-489A-8D7E-D75C6A2B8049}" presName="spaceRect" presStyleCnt="0"/>
      <dgm:spPr/>
    </dgm:pt>
    <dgm:pt modelId="{2D249BFA-FC1E-4A37-A7FD-3FA9BB1CDB09}" type="pres">
      <dgm:prSet presAssocID="{613DDA9C-68F9-489A-8D7E-D75C6A2B8049}" presName="textRect" presStyleLbl="revTx" presStyleIdx="3" presStyleCnt="7">
        <dgm:presLayoutVars>
          <dgm:chMax val="1"/>
          <dgm:chPref val="1"/>
        </dgm:presLayoutVars>
      </dgm:prSet>
      <dgm:spPr/>
    </dgm:pt>
    <dgm:pt modelId="{1A8E068F-663E-4D96-99E0-669BB8D3E3E4}" type="pres">
      <dgm:prSet presAssocID="{2C8B06EB-FCFB-48E7-82D6-590309B9D9D2}" presName="sibTrans" presStyleLbl="sibTrans2D1" presStyleIdx="0" presStyleCnt="0"/>
      <dgm:spPr/>
    </dgm:pt>
    <dgm:pt modelId="{2AB574C1-FD33-4819-8F10-8C592DD4125B}" type="pres">
      <dgm:prSet presAssocID="{399896EC-AB03-400D-82AA-893A61327C63}" presName="compNode" presStyleCnt="0"/>
      <dgm:spPr/>
    </dgm:pt>
    <dgm:pt modelId="{E8BCAA58-980C-48EE-946E-F279912EB489}" type="pres">
      <dgm:prSet presAssocID="{399896EC-AB03-400D-82AA-893A61327C63}" presName="iconBgRect" presStyleLbl="bgShp" presStyleIdx="4" presStyleCnt="7"/>
      <dgm:spPr/>
    </dgm:pt>
    <dgm:pt modelId="{08CA777A-13DC-480B-9D1D-04CB83D1BD35}" type="pres">
      <dgm:prSet presAssocID="{399896EC-AB03-400D-82AA-893A61327C6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imono"/>
        </a:ext>
      </dgm:extLst>
    </dgm:pt>
    <dgm:pt modelId="{19563A8D-4CC2-411D-98E1-8C573B80B51D}" type="pres">
      <dgm:prSet presAssocID="{399896EC-AB03-400D-82AA-893A61327C63}" presName="spaceRect" presStyleCnt="0"/>
      <dgm:spPr/>
    </dgm:pt>
    <dgm:pt modelId="{B11EA487-49EB-4EC6-A834-6B702E5E9A5A}" type="pres">
      <dgm:prSet presAssocID="{399896EC-AB03-400D-82AA-893A61327C63}" presName="textRect" presStyleLbl="revTx" presStyleIdx="4" presStyleCnt="7">
        <dgm:presLayoutVars>
          <dgm:chMax val="1"/>
          <dgm:chPref val="1"/>
        </dgm:presLayoutVars>
      </dgm:prSet>
      <dgm:spPr/>
    </dgm:pt>
    <dgm:pt modelId="{F94BFB56-9320-4328-8F06-8B251C1EFC1A}" type="pres">
      <dgm:prSet presAssocID="{4EEEE9E2-E899-434F-973E-108C9E14D657}" presName="sibTrans" presStyleLbl="sibTrans2D1" presStyleIdx="0" presStyleCnt="0"/>
      <dgm:spPr/>
    </dgm:pt>
    <dgm:pt modelId="{D02FFE61-6D3D-45CA-84B3-6CF369E6FA27}" type="pres">
      <dgm:prSet presAssocID="{E22CCCD0-2EA8-4B01-B519-8933E0B9564F}" presName="compNode" presStyleCnt="0"/>
      <dgm:spPr/>
    </dgm:pt>
    <dgm:pt modelId="{5E9A5FD4-1A6D-4C39-8638-C639CED85112}" type="pres">
      <dgm:prSet presAssocID="{E22CCCD0-2EA8-4B01-B519-8933E0B9564F}" presName="iconBgRect" presStyleLbl="bgShp" presStyleIdx="5" presStyleCnt="7"/>
      <dgm:spPr/>
    </dgm:pt>
    <dgm:pt modelId="{D218F7F3-D88C-4CC2-9EB1-1512839BA870}" type="pres">
      <dgm:prSet presAssocID="{E22CCCD0-2EA8-4B01-B519-8933E0B9564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lue"/>
        </a:ext>
      </dgm:extLst>
    </dgm:pt>
    <dgm:pt modelId="{22B3B917-1E25-406B-88EB-A5BBAACF4418}" type="pres">
      <dgm:prSet presAssocID="{E22CCCD0-2EA8-4B01-B519-8933E0B9564F}" presName="spaceRect" presStyleCnt="0"/>
      <dgm:spPr/>
    </dgm:pt>
    <dgm:pt modelId="{82077C9C-E7B1-48BC-ADB9-46931DEA0CA9}" type="pres">
      <dgm:prSet presAssocID="{E22CCCD0-2EA8-4B01-B519-8933E0B9564F}" presName="textRect" presStyleLbl="revTx" presStyleIdx="5" presStyleCnt="7">
        <dgm:presLayoutVars>
          <dgm:chMax val="1"/>
          <dgm:chPref val="1"/>
        </dgm:presLayoutVars>
      </dgm:prSet>
      <dgm:spPr/>
    </dgm:pt>
    <dgm:pt modelId="{2F52A6F6-AEC8-4E58-A58E-527DCC27EE84}" type="pres">
      <dgm:prSet presAssocID="{1B1921F8-AA25-4BE4-802A-E979A8A72D70}" presName="sibTrans" presStyleLbl="sibTrans2D1" presStyleIdx="0" presStyleCnt="0"/>
      <dgm:spPr/>
    </dgm:pt>
    <dgm:pt modelId="{04D53C3B-C339-4D39-8354-82686B03368E}" type="pres">
      <dgm:prSet presAssocID="{9B3801DE-67E3-4A2C-BD63-01F58EC08B17}" presName="compNode" presStyleCnt="0"/>
      <dgm:spPr/>
    </dgm:pt>
    <dgm:pt modelId="{513D2C36-BA4D-4947-B8D6-0D50F6C38519}" type="pres">
      <dgm:prSet presAssocID="{9B3801DE-67E3-4A2C-BD63-01F58EC08B17}" presName="iconBgRect" presStyleLbl="bgShp" presStyleIdx="6" presStyleCnt="7"/>
      <dgm:spPr/>
    </dgm:pt>
    <dgm:pt modelId="{6B66E921-0E88-4D88-B3EB-316ACA21435E}" type="pres">
      <dgm:prSet presAssocID="{9B3801DE-67E3-4A2C-BD63-01F58EC08B1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Book"/>
        </a:ext>
      </dgm:extLst>
    </dgm:pt>
    <dgm:pt modelId="{B5BA85A9-23E3-45D0-A34C-EC1C702C247D}" type="pres">
      <dgm:prSet presAssocID="{9B3801DE-67E3-4A2C-BD63-01F58EC08B17}" presName="spaceRect" presStyleCnt="0"/>
      <dgm:spPr/>
    </dgm:pt>
    <dgm:pt modelId="{D1718763-3051-4C3A-9CCB-98656AA2F0A5}" type="pres">
      <dgm:prSet presAssocID="{9B3801DE-67E3-4A2C-BD63-01F58EC08B17}" presName="textRect" presStyleLbl="revTx" presStyleIdx="6" presStyleCnt="7">
        <dgm:presLayoutVars>
          <dgm:chMax val="1"/>
          <dgm:chPref val="1"/>
        </dgm:presLayoutVars>
      </dgm:prSet>
      <dgm:spPr/>
    </dgm:pt>
  </dgm:ptLst>
  <dgm:cxnLst>
    <dgm:cxn modelId="{8E6F5A02-4F70-4561-9E73-A8393C13D355}" srcId="{ED80C679-615D-4BD0-AA9E-91DC4A7C7D45}" destId="{83EFDC39-DEB6-4C2C-AC32-87C74009D013}" srcOrd="0" destOrd="0" parTransId="{53FACEC5-BE89-4F5C-B900-8846807F9154}" sibTransId="{2FE0C121-A2F7-4D84-929D-DA82536376A3}"/>
    <dgm:cxn modelId="{9ECD300D-CD58-4BCB-BEE7-8E4791BCFC1C}" type="presOf" srcId="{1B1921F8-AA25-4BE4-802A-E979A8A72D70}" destId="{2F52A6F6-AEC8-4E58-A58E-527DCC27EE84}" srcOrd="0" destOrd="0" presId="urn:microsoft.com/office/officeart/2018/2/layout/IconCircleList"/>
    <dgm:cxn modelId="{5D4F051C-1EE1-4141-BAAE-A8AB2D5CA5CD}" type="presOf" srcId="{613DDA9C-68F9-489A-8D7E-D75C6A2B8049}" destId="{2D249BFA-FC1E-4A37-A7FD-3FA9BB1CDB09}" srcOrd="0" destOrd="0" presId="urn:microsoft.com/office/officeart/2018/2/layout/IconCircleList"/>
    <dgm:cxn modelId="{47362D1C-6C9D-40E6-AB0E-834414B3410F}" type="presOf" srcId="{4EEEE9E2-E899-434F-973E-108C9E14D657}" destId="{F94BFB56-9320-4328-8F06-8B251C1EFC1A}" srcOrd="0" destOrd="0" presId="urn:microsoft.com/office/officeart/2018/2/layout/IconCircleList"/>
    <dgm:cxn modelId="{CC53CA1E-FAB3-402F-8317-F9F38F832DBF}" type="presOf" srcId="{399896EC-AB03-400D-82AA-893A61327C63}" destId="{B11EA487-49EB-4EC6-A834-6B702E5E9A5A}" srcOrd="0" destOrd="0" presId="urn:microsoft.com/office/officeart/2018/2/layout/IconCircleList"/>
    <dgm:cxn modelId="{A0B81C20-6E24-4D9E-8A0B-3A88DCCF926B}" srcId="{ED80C679-615D-4BD0-AA9E-91DC4A7C7D45}" destId="{E22CCCD0-2EA8-4B01-B519-8933E0B9564F}" srcOrd="5" destOrd="0" parTransId="{F84A05D9-0FDF-4321-A1D9-14190DDB2891}" sibTransId="{1B1921F8-AA25-4BE4-802A-E979A8A72D70}"/>
    <dgm:cxn modelId="{40168A2C-3226-435B-9EB8-64E1000A8FD5}" type="presOf" srcId="{ED80C679-615D-4BD0-AA9E-91DC4A7C7D45}" destId="{3EB8420A-7801-4D8E-962B-02969D1A2F44}" srcOrd="0" destOrd="0" presId="urn:microsoft.com/office/officeart/2018/2/layout/IconCircleList"/>
    <dgm:cxn modelId="{561DAA2D-A803-43EA-9443-A793C144DDAB}" srcId="{ED80C679-615D-4BD0-AA9E-91DC4A7C7D45}" destId="{613DDA9C-68F9-489A-8D7E-D75C6A2B8049}" srcOrd="3" destOrd="0" parTransId="{6CFA9EB6-894A-4D8D-B992-3325E6C89607}" sibTransId="{2C8B06EB-FCFB-48E7-82D6-590309B9D9D2}"/>
    <dgm:cxn modelId="{48708530-7F35-4B37-B376-718CF7259275}" type="presOf" srcId="{08617E23-E36F-4C82-BAA6-DDD35CDFD8FA}" destId="{DE51544B-BB70-454B-B30E-77AD7408F1E8}" srcOrd="0" destOrd="0" presId="urn:microsoft.com/office/officeart/2018/2/layout/IconCircleList"/>
    <dgm:cxn modelId="{56209642-8581-4E54-AFC3-9741B291BD3A}" type="presOf" srcId="{2FE0C121-A2F7-4D84-929D-DA82536376A3}" destId="{BCCB19D8-9615-4A22-BC4E-579C7C8C5D0C}" srcOrd="0" destOrd="0" presId="urn:microsoft.com/office/officeart/2018/2/layout/IconCircleList"/>
    <dgm:cxn modelId="{44C8CA43-3919-4D2E-A6A1-73E14CD72157}" srcId="{ED80C679-615D-4BD0-AA9E-91DC4A7C7D45}" destId="{399896EC-AB03-400D-82AA-893A61327C63}" srcOrd="4" destOrd="0" parTransId="{D49B6FE9-280B-47F5-AE2B-26D0DEE85AB6}" sibTransId="{4EEEE9E2-E899-434F-973E-108C9E14D657}"/>
    <dgm:cxn modelId="{68816C67-2BD9-4E08-A024-75188CF8C3CE}" type="presOf" srcId="{E22CCCD0-2EA8-4B01-B519-8933E0B9564F}" destId="{82077C9C-E7B1-48BC-ADB9-46931DEA0CA9}" srcOrd="0" destOrd="0" presId="urn:microsoft.com/office/officeart/2018/2/layout/IconCircleList"/>
    <dgm:cxn modelId="{95A9104D-2BB7-4C47-907A-E9F91238C6C4}" type="presOf" srcId="{2C8B06EB-FCFB-48E7-82D6-590309B9D9D2}" destId="{1A8E068F-663E-4D96-99E0-669BB8D3E3E4}" srcOrd="0" destOrd="0" presId="urn:microsoft.com/office/officeart/2018/2/layout/IconCircleList"/>
    <dgm:cxn modelId="{FD29C66D-945F-4BEA-BC22-104A8117DD1E}" srcId="{ED80C679-615D-4BD0-AA9E-91DC4A7C7D45}" destId="{9B3801DE-67E3-4A2C-BD63-01F58EC08B17}" srcOrd="6" destOrd="0" parTransId="{0E278E42-D175-472B-821B-CD045245D17E}" sibTransId="{AB17A2E3-CEDD-4CF1-A08F-F77108AA224D}"/>
    <dgm:cxn modelId="{D7DA5692-82C6-40F4-B850-9572B0A5A714}" srcId="{ED80C679-615D-4BD0-AA9E-91DC4A7C7D45}" destId="{A1877FE7-EB32-42DF-8E72-676703102E73}" srcOrd="2" destOrd="0" parTransId="{74431475-8B8F-4D16-AA99-CA2B6545BBC8}" sibTransId="{08617E23-E36F-4C82-BAA6-DDD35CDFD8FA}"/>
    <dgm:cxn modelId="{5FF91495-419F-4F21-B02A-07A34B1E35AE}" type="presOf" srcId="{83EFDC39-DEB6-4C2C-AC32-87C74009D013}" destId="{9D7581CE-85C5-4D1D-A280-39A1C70728E2}" srcOrd="0" destOrd="0" presId="urn:microsoft.com/office/officeart/2018/2/layout/IconCircleList"/>
    <dgm:cxn modelId="{8D9257A8-4B10-449E-B793-65DB805748E8}" type="presOf" srcId="{A1877FE7-EB32-42DF-8E72-676703102E73}" destId="{7EF0CC39-E4E1-41C7-84E3-CCCB314354B5}" srcOrd="0" destOrd="0" presId="urn:microsoft.com/office/officeart/2018/2/layout/IconCircleList"/>
    <dgm:cxn modelId="{B5AAFCB4-8B66-47D7-9168-3DA010195CDE}" type="presOf" srcId="{61825869-6356-45BE-9258-FF8686A52465}" destId="{F0778E54-68FF-4017-A230-2540325A25BA}" srcOrd="0" destOrd="0" presId="urn:microsoft.com/office/officeart/2018/2/layout/IconCircleList"/>
    <dgm:cxn modelId="{DDF6ADBE-FDC7-4357-98DF-A404AD419BC4}" type="presOf" srcId="{4A4418FE-0157-48DB-A066-9140359D4935}" destId="{C791DE70-340F-48BE-8FA2-56D4C8162771}" srcOrd="0" destOrd="0" presId="urn:microsoft.com/office/officeart/2018/2/layout/IconCircleList"/>
    <dgm:cxn modelId="{64BCB9EE-9410-4AA0-BBD8-7CDB306CFCED}" type="presOf" srcId="{9B3801DE-67E3-4A2C-BD63-01F58EC08B17}" destId="{D1718763-3051-4C3A-9CCB-98656AA2F0A5}" srcOrd="0" destOrd="0" presId="urn:microsoft.com/office/officeart/2018/2/layout/IconCircleList"/>
    <dgm:cxn modelId="{A3697EFB-56DC-4697-A4E1-A53E17488A47}" srcId="{ED80C679-615D-4BD0-AA9E-91DC4A7C7D45}" destId="{61825869-6356-45BE-9258-FF8686A52465}" srcOrd="1" destOrd="0" parTransId="{3D84F0D9-FC11-44D1-81FA-E37479E939B3}" sibTransId="{4A4418FE-0157-48DB-A066-9140359D4935}"/>
    <dgm:cxn modelId="{B942F922-F1D4-46E4-9E04-B0F272FC781B}" type="presParOf" srcId="{3EB8420A-7801-4D8E-962B-02969D1A2F44}" destId="{D15404E9-224D-4260-82E9-1976C12D855A}" srcOrd="0" destOrd="0" presId="urn:microsoft.com/office/officeart/2018/2/layout/IconCircleList"/>
    <dgm:cxn modelId="{B56EDE14-7BE0-4BD4-BAAD-163BDBCE09E2}" type="presParOf" srcId="{D15404E9-224D-4260-82E9-1976C12D855A}" destId="{592B278C-2269-4505-B470-05F3E1EE0AD5}" srcOrd="0" destOrd="0" presId="urn:microsoft.com/office/officeart/2018/2/layout/IconCircleList"/>
    <dgm:cxn modelId="{A11F43AA-9A1D-44C1-AF83-2D9971A5EF6F}" type="presParOf" srcId="{592B278C-2269-4505-B470-05F3E1EE0AD5}" destId="{40F3BD54-2BEB-473B-A120-CE1220D145DE}" srcOrd="0" destOrd="0" presId="urn:microsoft.com/office/officeart/2018/2/layout/IconCircleList"/>
    <dgm:cxn modelId="{E47BAC38-0CE0-4ED9-8651-C339CE088604}" type="presParOf" srcId="{592B278C-2269-4505-B470-05F3E1EE0AD5}" destId="{C0C64767-554F-4D58-B563-C6A3E219AD74}" srcOrd="1" destOrd="0" presId="urn:microsoft.com/office/officeart/2018/2/layout/IconCircleList"/>
    <dgm:cxn modelId="{58453BBF-9800-4548-8A1F-F2DAF6A8B693}" type="presParOf" srcId="{592B278C-2269-4505-B470-05F3E1EE0AD5}" destId="{4DC8E779-27A8-47EF-8DDA-FAD02E1F4F1A}" srcOrd="2" destOrd="0" presId="urn:microsoft.com/office/officeart/2018/2/layout/IconCircleList"/>
    <dgm:cxn modelId="{F6A09F7B-8C1F-4836-AABE-5F83DFB9EBDA}" type="presParOf" srcId="{592B278C-2269-4505-B470-05F3E1EE0AD5}" destId="{9D7581CE-85C5-4D1D-A280-39A1C70728E2}" srcOrd="3" destOrd="0" presId="urn:microsoft.com/office/officeart/2018/2/layout/IconCircleList"/>
    <dgm:cxn modelId="{DC181455-34F7-42C8-8510-39E1EDFB1FB4}" type="presParOf" srcId="{D15404E9-224D-4260-82E9-1976C12D855A}" destId="{BCCB19D8-9615-4A22-BC4E-579C7C8C5D0C}" srcOrd="1" destOrd="0" presId="urn:microsoft.com/office/officeart/2018/2/layout/IconCircleList"/>
    <dgm:cxn modelId="{C60CEF65-71C8-4A37-8016-039EF4699071}" type="presParOf" srcId="{D15404E9-224D-4260-82E9-1976C12D855A}" destId="{F0D78E84-18D5-40C0-A976-56541DB8755A}" srcOrd="2" destOrd="0" presId="urn:microsoft.com/office/officeart/2018/2/layout/IconCircleList"/>
    <dgm:cxn modelId="{4838772B-2D4B-4258-851D-6390DAE5DD3A}" type="presParOf" srcId="{F0D78E84-18D5-40C0-A976-56541DB8755A}" destId="{8C5D8DF8-5C5E-42CF-B14F-E72127B2DD56}" srcOrd="0" destOrd="0" presId="urn:microsoft.com/office/officeart/2018/2/layout/IconCircleList"/>
    <dgm:cxn modelId="{956A6D19-A15E-4BA9-A6CD-437FB1A56301}" type="presParOf" srcId="{F0D78E84-18D5-40C0-A976-56541DB8755A}" destId="{601C08CC-D7F3-43D9-8747-0035E9527523}" srcOrd="1" destOrd="0" presId="urn:microsoft.com/office/officeart/2018/2/layout/IconCircleList"/>
    <dgm:cxn modelId="{703C6C68-7526-4222-8345-0CD3E260C1F1}" type="presParOf" srcId="{F0D78E84-18D5-40C0-A976-56541DB8755A}" destId="{68ECBED7-588E-4E4F-9108-7F360D216FF7}" srcOrd="2" destOrd="0" presId="urn:microsoft.com/office/officeart/2018/2/layout/IconCircleList"/>
    <dgm:cxn modelId="{8B859C6F-ED29-4BC4-A833-CCC0BDCB49BB}" type="presParOf" srcId="{F0D78E84-18D5-40C0-A976-56541DB8755A}" destId="{F0778E54-68FF-4017-A230-2540325A25BA}" srcOrd="3" destOrd="0" presId="urn:microsoft.com/office/officeart/2018/2/layout/IconCircleList"/>
    <dgm:cxn modelId="{3823C2EC-889A-4658-86D0-73822C20BCC5}" type="presParOf" srcId="{D15404E9-224D-4260-82E9-1976C12D855A}" destId="{C791DE70-340F-48BE-8FA2-56D4C8162771}" srcOrd="3" destOrd="0" presId="urn:microsoft.com/office/officeart/2018/2/layout/IconCircleList"/>
    <dgm:cxn modelId="{C844061D-6272-403E-A780-FC98B4100BB2}" type="presParOf" srcId="{D15404E9-224D-4260-82E9-1976C12D855A}" destId="{0E372DE4-BC74-4089-A056-5CC6D9477BDE}" srcOrd="4" destOrd="0" presId="urn:microsoft.com/office/officeart/2018/2/layout/IconCircleList"/>
    <dgm:cxn modelId="{8683B74F-5B03-4A56-851A-58BEBD88B830}" type="presParOf" srcId="{0E372DE4-BC74-4089-A056-5CC6D9477BDE}" destId="{727215A2-3228-4EDD-8ADC-EDEF1B25D897}" srcOrd="0" destOrd="0" presId="urn:microsoft.com/office/officeart/2018/2/layout/IconCircleList"/>
    <dgm:cxn modelId="{06D45E81-86E2-4541-8833-B1EBD3700230}" type="presParOf" srcId="{0E372DE4-BC74-4089-A056-5CC6D9477BDE}" destId="{2A6E5AC5-17FB-4E01-AC4A-E2A5F9E07182}" srcOrd="1" destOrd="0" presId="urn:microsoft.com/office/officeart/2018/2/layout/IconCircleList"/>
    <dgm:cxn modelId="{9CBC0E7E-967F-40C2-A381-A2E41DF5ACD1}" type="presParOf" srcId="{0E372DE4-BC74-4089-A056-5CC6D9477BDE}" destId="{E8F42C55-EAE1-4A3C-9BD0-1890A9883774}" srcOrd="2" destOrd="0" presId="urn:microsoft.com/office/officeart/2018/2/layout/IconCircleList"/>
    <dgm:cxn modelId="{032D483A-A683-4216-A720-9849379C0AE1}" type="presParOf" srcId="{0E372DE4-BC74-4089-A056-5CC6D9477BDE}" destId="{7EF0CC39-E4E1-41C7-84E3-CCCB314354B5}" srcOrd="3" destOrd="0" presId="urn:microsoft.com/office/officeart/2018/2/layout/IconCircleList"/>
    <dgm:cxn modelId="{37EC0ED0-DBFA-44DA-B7CA-C44533B918F6}" type="presParOf" srcId="{D15404E9-224D-4260-82E9-1976C12D855A}" destId="{DE51544B-BB70-454B-B30E-77AD7408F1E8}" srcOrd="5" destOrd="0" presId="urn:microsoft.com/office/officeart/2018/2/layout/IconCircleList"/>
    <dgm:cxn modelId="{F4561AAA-2B1C-451F-948B-04B81C060065}" type="presParOf" srcId="{D15404E9-224D-4260-82E9-1976C12D855A}" destId="{84DFBD1D-A39D-4675-A147-FA00217F981A}" srcOrd="6" destOrd="0" presId="urn:microsoft.com/office/officeart/2018/2/layout/IconCircleList"/>
    <dgm:cxn modelId="{546857EB-BDA0-4509-9C78-A43443AB7279}" type="presParOf" srcId="{84DFBD1D-A39D-4675-A147-FA00217F981A}" destId="{61643575-3FEC-46FF-A462-BA1506D94D7B}" srcOrd="0" destOrd="0" presId="urn:microsoft.com/office/officeart/2018/2/layout/IconCircleList"/>
    <dgm:cxn modelId="{2FA4FD19-B903-4D0C-956D-6546A8BE5972}" type="presParOf" srcId="{84DFBD1D-A39D-4675-A147-FA00217F981A}" destId="{32146EE9-C0D1-4EA7-BA54-CBE9D6E264F6}" srcOrd="1" destOrd="0" presId="urn:microsoft.com/office/officeart/2018/2/layout/IconCircleList"/>
    <dgm:cxn modelId="{4B60700D-3971-4D31-BF48-A0FC906BBC22}" type="presParOf" srcId="{84DFBD1D-A39D-4675-A147-FA00217F981A}" destId="{9E551D1A-9D98-4CAD-B79A-237DE5F10C84}" srcOrd="2" destOrd="0" presId="urn:microsoft.com/office/officeart/2018/2/layout/IconCircleList"/>
    <dgm:cxn modelId="{563D8A40-5226-4595-8584-971FF5F9B41C}" type="presParOf" srcId="{84DFBD1D-A39D-4675-A147-FA00217F981A}" destId="{2D249BFA-FC1E-4A37-A7FD-3FA9BB1CDB09}" srcOrd="3" destOrd="0" presId="urn:microsoft.com/office/officeart/2018/2/layout/IconCircleList"/>
    <dgm:cxn modelId="{06A1ED39-28CD-471E-9BF9-D919616D02C9}" type="presParOf" srcId="{D15404E9-224D-4260-82E9-1976C12D855A}" destId="{1A8E068F-663E-4D96-99E0-669BB8D3E3E4}" srcOrd="7" destOrd="0" presId="urn:microsoft.com/office/officeart/2018/2/layout/IconCircleList"/>
    <dgm:cxn modelId="{712CC213-AF29-4D65-B62C-C8F0FC317706}" type="presParOf" srcId="{D15404E9-224D-4260-82E9-1976C12D855A}" destId="{2AB574C1-FD33-4819-8F10-8C592DD4125B}" srcOrd="8" destOrd="0" presId="urn:microsoft.com/office/officeart/2018/2/layout/IconCircleList"/>
    <dgm:cxn modelId="{FADC1866-CF1A-4CAD-96B6-0755DF3937F4}" type="presParOf" srcId="{2AB574C1-FD33-4819-8F10-8C592DD4125B}" destId="{E8BCAA58-980C-48EE-946E-F279912EB489}" srcOrd="0" destOrd="0" presId="urn:microsoft.com/office/officeart/2018/2/layout/IconCircleList"/>
    <dgm:cxn modelId="{A2B3FB90-5E0E-44F6-A15C-F8CF7FB44067}" type="presParOf" srcId="{2AB574C1-FD33-4819-8F10-8C592DD4125B}" destId="{08CA777A-13DC-480B-9D1D-04CB83D1BD35}" srcOrd="1" destOrd="0" presId="urn:microsoft.com/office/officeart/2018/2/layout/IconCircleList"/>
    <dgm:cxn modelId="{702E837D-BCB2-4A9E-9C3C-9F84A4732715}" type="presParOf" srcId="{2AB574C1-FD33-4819-8F10-8C592DD4125B}" destId="{19563A8D-4CC2-411D-98E1-8C573B80B51D}" srcOrd="2" destOrd="0" presId="urn:microsoft.com/office/officeart/2018/2/layout/IconCircleList"/>
    <dgm:cxn modelId="{5103CE5B-3026-4633-B336-A38A85CB7720}" type="presParOf" srcId="{2AB574C1-FD33-4819-8F10-8C592DD4125B}" destId="{B11EA487-49EB-4EC6-A834-6B702E5E9A5A}" srcOrd="3" destOrd="0" presId="urn:microsoft.com/office/officeart/2018/2/layout/IconCircleList"/>
    <dgm:cxn modelId="{354B2A7E-0A45-4DC2-9E5C-FA35AAEF56C4}" type="presParOf" srcId="{D15404E9-224D-4260-82E9-1976C12D855A}" destId="{F94BFB56-9320-4328-8F06-8B251C1EFC1A}" srcOrd="9" destOrd="0" presId="urn:microsoft.com/office/officeart/2018/2/layout/IconCircleList"/>
    <dgm:cxn modelId="{65735320-5C93-4524-89D5-3964AF835A77}" type="presParOf" srcId="{D15404E9-224D-4260-82E9-1976C12D855A}" destId="{D02FFE61-6D3D-45CA-84B3-6CF369E6FA27}" srcOrd="10" destOrd="0" presId="urn:microsoft.com/office/officeart/2018/2/layout/IconCircleList"/>
    <dgm:cxn modelId="{D0135006-682D-4BD0-B99D-72C8DF75BC87}" type="presParOf" srcId="{D02FFE61-6D3D-45CA-84B3-6CF369E6FA27}" destId="{5E9A5FD4-1A6D-4C39-8638-C639CED85112}" srcOrd="0" destOrd="0" presId="urn:microsoft.com/office/officeart/2018/2/layout/IconCircleList"/>
    <dgm:cxn modelId="{B1E92F49-DD15-47AC-A868-C4CA76F92166}" type="presParOf" srcId="{D02FFE61-6D3D-45CA-84B3-6CF369E6FA27}" destId="{D218F7F3-D88C-4CC2-9EB1-1512839BA870}" srcOrd="1" destOrd="0" presId="urn:microsoft.com/office/officeart/2018/2/layout/IconCircleList"/>
    <dgm:cxn modelId="{8AD08B64-7A12-4391-9A0F-713E53B327EA}" type="presParOf" srcId="{D02FFE61-6D3D-45CA-84B3-6CF369E6FA27}" destId="{22B3B917-1E25-406B-88EB-A5BBAACF4418}" srcOrd="2" destOrd="0" presId="urn:microsoft.com/office/officeart/2018/2/layout/IconCircleList"/>
    <dgm:cxn modelId="{E83311EA-C5BE-4C21-AEC3-FAF629455ACC}" type="presParOf" srcId="{D02FFE61-6D3D-45CA-84B3-6CF369E6FA27}" destId="{82077C9C-E7B1-48BC-ADB9-46931DEA0CA9}" srcOrd="3" destOrd="0" presId="urn:microsoft.com/office/officeart/2018/2/layout/IconCircleList"/>
    <dgm:cxn modelId="{63604F88-6E92-4102-9D88-522312534497}" type="presParOf" srcId="{D15404E9-224D-4260-82E9-1976C12D855A}" destId="{2F52A6F6-AEC8-4E58-A58E-527DCC27EE84}" srcOrd="11" destOrd="0" presId="urn:microsoft.com/office/officeart/2018/2/layout/IconCircleList"/>
    <dgm:cxn modelId="{E47D59BD-620A-46ED-BE21-C36BED6617CF}" type="presParOf" srcId="{D15404E9-224D-4260-82E9-1976C12D855A}" destId="{04D53C3B-C339-4D39-8354-82686B03368E}" srcOrd="12" destOrd="0" presId="urn:microsoft.com/office/officeart/2018/2/layout/IconCircleList"/>
    <dgm:cxn modelId="{2F0025F9-8D40-4932-8738-4BFB3CE4D46C}" type="presParOf" srcId="{04D53C3B-C339-4D39-8354-82686B03368E}" destId="{513D2C36-BA4D-4947-B8D6-0D50F6C38519}" srcOrd="0" destOrd="0" presId="urn:microsoft.com/office/officeart/2018/2/layout/IconCircleList"/>
    <dgm:cxn modelId="{38A6683E-75A0-473E-97EA-4AEDBF4507CA}" type="presParOf" srcId="{04D53C3B-C339-4D39-8354-82686B03368E}" destId="{6B66E921-0E88-4D88-B3EB-316ACA21435E}" srcOrd="1" destOrd="0" presId="urn:microsoft.com/office/officeart/2018/2/layout/IconCircleList"/>
    <dgm:cxn modelId="{02523525-BAA2-4FD2-A949-78CBB1868C91}" type="presParOf" srcId="{04D53C3B-C339-4D39-8354-82686B03368E}" destId="{B5BA85A9-23E3-45D0-A34C-EC1C702C247D}" srcOrd="2" destOrd="0" presId="urn:microsoft.com/office/officeart/2018/2/layout/IconCircleList"/>
    <dgm:cxn modelId="{2BDCF9F4-4F25-4E85-85CC-2EEB67272F6F}" type="presParOf" srcId="{04D53C3B-C339-4D39-8354-82686B03368E}" destId="{D1718763-3051-4C3A-9CCB-98656AA2F0A5}"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D7528E-7B4A-49E6-89C6-3F807F7230B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0C8BA2-7B02-4F0E-BCDE-D5AF2E388609}">
      <dgm:prSet/>
      <dgm:spPr/>
      <dgm:t>
        <a:bodyPr/>
        <a:lstStyle/>
        <a:p>
          <a:r>
            <a:rPr lang="en-US"/>
            <a:t>The hardships are an important part of our life that are there for the sole purpose of testing a Muslim whether he comes to Allah or not.</a:t>
          </a:r>
        </a:p>
      </dgm:t>
    </dgm:pt>
    <dgm:pt modelId="{AD8D6937-63AF-4B87-AC59-CDF394CF7230}" type="parTrans" cxnId="{8053F16A-3175-48C4-89C2-E4696E1A8A5E}">
      <dgm:prSet/>
      <dgm:spPr/>
      <dgm:t>
        <a:bodyPr/>
        <a:lstStyle/>
        <a:p>
          <a:endParaRPr lang="en-US"/>
        </a:p>
      </dgm:t>
    </dgm:pt>
    <dgm:pt modelId="{21E6629E-FF10-4ACC-977F-7D51EA3ABC72}" type="sibTrans" cxnId="{8053F16A-3175-48C4-89C2-E4696E1A8A5E}">
      <dgm:prSet/>
      <dgm:spPr/>
      <dgm:t>
        <a:bodyPr/>
        <a:lstStyle/>
        <a:p>
          <a:endParaRPr lang="en-US"/>
        </a:p>
      </dgm:t>
    </dgm:pt>
    <dgm:pt modelId="{B3DD5BE7-0657-4CB5-AF05-947492869B9D}">
      <dgm:prSet/>
      <dgm:spPr/>
      <dgm:t>
        <a:bodyPr/>
        <a:lstStyle/>
        <a:p>
          <a:r>
            <a:rPr lang="en-US"/>
            <a:t>Prophet Musa (AS) through his complete faith crossed the Red Sea, Prophet Ibrahim(AS) jumped into the fire. </a:t>
          </a:r>
        </a:p>
      </dgm:t>
    </dgm:pt>
    <dgm:pt modelId="{348C56B4-3658-4367-B348-10A4B42DEE91}" type="parTrans" cxnId="{1136F1AF-1630-4559-8BC0-F5D10BB05500}">
      <dgm:prSet/>
      <dgm:spPr/>
      <dgm:t>
        <a:bodyPr/>
        <a:lstStyle/>
        <a:p>
          <a:endParaRPr lang="en-US"/>
        </a:p>
      </dgm:t>
    </dgm:pt>
    <dgm:pt modelId="{09E7504B-1AD8-488C-AD60-3C43D7075A07}" type="sibTrans" cxnId="{1136F1AF-1630-4559-8BC0-F5D10BB05500}">
      <dgm:prSet/>
      <dgm:spPr/>
      <dgm:t>
        <a:bodyPr/>
        <a:lstStyle/>
        <a:p>
          <a:endParaRPr lang="en-US"/>
        </a:p>
      </dgm:t>
    </dgm:pt>
    <dgm:pt modelId="{E52EBD04-B651-46A8-ACE0-A5DC1F65B946}">
      <dgm:prSet/>
      <dgm:spPr/>
      <dgm:t>
        <a:bodyPr/>
        <a:lstStyle/>
        <a:p>
          <a:r>
            <a:rPr lang="en-US"/>
            <a:t>This transient place for humans will always tear us apart and break us to our soul. </a:t>
          </a:r>
        </a:p>
      </dgm:t>
    </dgm:pt>
    <dgm:pt modelId="{F8E74A7C-29DE-4704-94C0-0D2E29C0180F}" type="parTrans" cxnId="{207DFCDD-008F-4837-81F3-8958C44CD2E5}">
      <dgm:prSet/>
      <dgm:spPr/>
      <dgm:t>
        <a:bodyPr/>
        <a:lstStyle/>
        <a:p>
          <a:endParaRPr lang="en-US"/>
        </a:p>
      </dgm:t>
    </dgm:pt>
    <dgm:pt modelId="{95CFA3CB-5A91-45E3-BDD8-5227FC3C520F}" type="sibTrans" cxnId="{207DFCDD-008F-4837-81F3-8958C44CD2E5}">
      <dgm:prSet/>
      <dgm:spPr/>
      <dgm:t>
        <a:bodyPr/>
        <a:lstStyle/>
        <a:p>
          <a:endParaRPr lang="en-US"/>
        </a:p>
      </dgm:t>
    </dgm:pt>
    <dgm:pt modelId="{11A7BEF8-1DC8-47ED-AB5B-BCC174852A64}">
      <dgm:prSet/>
      <dgm:spPr/>
      <dgm:t>
        <a:bodyPr/>
        <a:lstStyle/>
        <a:p>
          <a:r>
            <a:rPr lang="en-US"/>
            <a:t>We must remember that everything in life is a test and has purpose</a:t>
          </a:r>
        </a:p>
      </dgm:t>
    </dgm:pt>
    <dgm:pt modelId="{7C5D7F5F-AB90-4AE5-A449-117DA2FAE2B3}" type="parTrans" cxnId="{D82A3DB9-63A3-4774-B049-E3A525438A12}">
      <dgm:prSet/>
      <dgm:spPr/>
      <dgm:t>
        <a:bodyPr/>
        <a:lstStyle/>
        <a:p>
          <a:endParaRPr lang="en-US"/>
        </a:p>
      </dgm:t>
    </dgm:pt>
    <dgm:pt modelId="{EFBFCD6A-982D-434A-8CAF-DF08549A51A8}" type="sibTrans" cxnId="{D82A3DB9-63A3-4774-B049-E3A525438A12}">
      <dgm:prSet/>
      <dgm:spPr/>
      <dgm:t>
        <a:bodyPr/>
        <a:lstStyle/>
        <a:p>
          <a:endParaRPr lang="en-US"/>
        </a:p>
      </dgm:t>
    </dgm:pt>
    <dgm:pt modelId="{C7B057F6-57EC-4B18-9A27-AF9E1E867EF1}">
      <dgm:prSet/>
      <dgm:spPr/>
      <dgm:t>
        <a:bodyPr/>
        <a:lstStyle/>
        <a:p>
          <a:r>
            <a:rPr lang="en-US"/>
            <a:t>Good doesn’t happen to bad and bad doesn’t happen to good. It is how we perceive things and how we react to it. </a:t>
          </a:r>
        </a:p>
      </dgm:t>
    </dgm:pt>
    <dgm:pt modelId="{12E98308-6FB2-4557-B18B-D64543CF6D94}" type="parTrans" cxnId="{C9CA474C-999E-42F0-80DB-EA0E3589ED2B}">
      <dgm:prSet/>
      <dgm:spPr/>
      <dgm:t>
        <a:bodyPr/>
        <a:lstStyle/>
        <a:p>
          <a:endParaRPr lang="en-US"/>
        </a:p>
      </dgm:t>
    </dgm:pt>
    <dgm:pt modelId="{8EF7A003-6987-422F-9995-56C49545596D}" type="sibTrans" cxnId="{C9CA474C-999E-42F0-80DB-EA0E3589ED2B}">
      <dgm:prSet/>
      <dgm:spPr/>
      <dgm:t>
        <a:bodyPr/>
        <a:lstStyle/>
        <a:p>
          <a:endParaRPr lang="en-US"/>
        </a:p>
      </dgm:t>
    </dgm:pt>
    <dgm:pt modelId="{E40FC682-61FF-471E-8BE8-C905D6C8F102}" type="pres">
      <dgm:prSet presAssocID="{2ED7528E-7B4A-49E6-89C6-3F807F7230B2}" presName="linear" presStyleCnt="0">
        <dgm:presLayoutVars>
          <dgm:animLvl val="lvl"/>
          <dgm:resizeHandles val="exact"/>
        </dgm:presLayoutVars>
      </dgm:prSet>
      <dgm:spPr/>
    </dgm:pt>
    <dgm:pt modelId="{4874E5AF-EB9A-4B4C-BBA7-6FE6594E1F07}" type="pres">
      <dgm:prSet presAssocID="{E10C8BA2-7B02-4F0E-BCDE-D5AF2E388609}" presName="parentText" presStyleLbl="node1" presStyleIdx="0" presStyleCnt="5">
        <dgm:presLayoutVars>
          <dgm:chMax val="0"/>
          <dgm:bulletEnabled val="1"/>
        </dgm:presLayoutVars>
      </dgm:prSet>
      <dgm:spPr/>
    </dgm:pt>
    <dgm:pt modelId="{B9575EB4-90D2-45A8-8411-C75E295B22A6}" type="pres">
      <dgm:prSet presAssocID="{21E6629E-FF10-4ACC-977F-7D51EA3ABC72}" presName="spacer" presStyleCnt="0"/>
      <dgm:spPr/>
    </dgm:pt>
    <dgm:pt modelId="{7DE5282C-F62C-49D5-BF60-7E2B78021253}" type="pres">
      <dgm:prSet presAssocID="{B3DD5BE7-0657-4CB5-AF05-947492869B9D}" presName="parentText" presStyleLbl="node1" presStyleIdx="1" presStyleCnt="5">
        <dgm:presLayoutVars>
          <dgm:chMax val="0"/>
          <dgm:bulletEnabled val="1"/>
        </dgm:presLayoutVars>
      </dgm:prSet>
      <dgm:spPr/>
    </dgm:pt>
    <dgm:pt modelId="{298D0FCD-ACB0-4482-9319-18FCE7A30C5B}" type="pres">
      <dgm:prSet presAssocID="{09E7504B-1AD8-488C-AD60-3C43D7075A07}" presName="spacer" presStyleCnt="0"/>
      <dgm:spPr/>
    </dgm:pt>
    <dgm:pt modelId="{B8B5DE65-26D0-4729-8217-824BE83F6A79}" type="pres">
      <dgm:prSet presAssocID="{E52EBD04-B651-46A8-ACE0-A5DC1F65B946}" presName="parentText" presStyleLbl="node1" presStyleIdx="2" presStyleCnt="5">
        <dgm:presLayoutVars>
          <dgm:chMax val="0"/>
          <dgm:bulletEnabled val="1"/>
        </dgm:presLayoutVars>
      </dgm:prSet>
      <dgm:spPr/>
    </dgm:pt>
    <dgm:pt modelId="{2F5F0ACC-2BD3-457F-8C68-1344D5616B96}" type="pres">
      <dgm:prSet presAssocID="{95CFA3CB-5A91-45E3-BDD8-5227FC3C520F}" presName="spacer" presStyleCnt="0"/>
      <dgm:spPr/>
    </dgm:pt>
    <dgm:pt modelId="{A5546AD9-9D38-425C-ACB6-552FFC7650C1}" type="pres">
      <dgm:prSet presAssocID="{11A7BEF8-1DC8-47ED-AB5B-BCC174852A64}" presName="parentText" presStyleLbl="node1" presStyleIdx="3" presStyleCnt="5">
        <dgm:presLayoutVars>
          <dgm:chMax val="0"/>
          <dgm:bulletEnabled val="1"/>
        </dgm:presLayoutVars>
      </dgm:prSet>
      <dgm:spPr/>
    </dgm:pt>
    <dgm:pt modelId="{626F2E59-5B01-4397-A83A-9CA42E4ED185}" type="pres">
      <dgm:prSet presAssocID="{EFBFCD6A-982D-434A-8CAF-DF08549A51A8}" presName="spacer" presStyleCnt="0"/>
      <dgm:spPr/>
    </dgm:pt>
    <dgm:pt modelId="{4CD333F7-D90B-4C86-8C3E-4EC5BB8C84A4}" type="pres">
      <dgm:prSet presAssocID="{C7B057F6-57EC-4B18-9A27-AF9E1E867EF1}" presName="parentText" presStyleLbl="node1" presStyleIdx="4" presStyleCnt="5">
        <dgm:presLayoutVars>
          <dgm:chMax val="0"/>
          <dgm:bulletEnabled val="1"/>
        </dgm:presLayoutVars>
      </dgm:prSet>
      <dgm:spPr/>
    </dgm:pt>
  </dgm:ptLst>
  <dgm:cxnLst>
    <dgm:cxn modelId="{03AC510C-98F4-447D-91D0-F0C592EF4405}" type="presOf" srcId="{E10C8BA2-7B02-4F0E-BCDE-D5AF2E388609}" destId="{4874E5AF-EB9A-4B4C-BBA7-6FE6594E1F07}" srcOrd="0" destOrd="0" presId="urn:microsoft.com/office/officeart/2005/8/layout/vList2"/>
    <dgm:cxn modelId="{0165C725-87FB-4714-8DCB-90B1BFD1739E}" type="presOf" srcId="{C7B057F6-57EC-4B18-9A27-AF9E1E867EF1}" destId="{4CD333F7-D90B-4C86-8C3E-4EC5BB8C84A4}" srcOrd="0" destOrd="0" presId="urn:microsoft.com/office/officeart/2005/8/layout/vList2"/>
    <dgm:cxn modelId="{8053F16A-3175-48C4-89C2-E4696E1A8A5E}" srcId="{2ED7528E-7B4A-49E6-89C6-3F807F7230B2}" destId="{E10C8BA2-7B02-4F0E-BCDE-D5AF2E388609}" srcOrd="0" destOrd="0" parTransId="{AD8D6937-63AF-4B87-AC59-CDF394CF7230}" sibTransId="{21E6629E-FF10-4ACC-977F-7D51EA3ABC72}"/>
    <dgm:cxn modelId="{C9CA474C-999E-42F0-80DB-EA0E3589ED2B}" srcId="{2ED7528E-7B4A-49E6-89C6-3F807F7230B2}" destId="{C7B057F6-57EC-4B18-9A27-AF9E1E867EF1}" srcOrd="4" destOrd="0" parTransId="{12E98308-6FB2-4557-B18B-D64543CF6D94}" sibTransId="{8EF7A003-6987-422F-9995-56C49545596D}"/>
    <dgm:cxn modelId="{150A6A52-C464-4546-9611-285C2AA01E1A}" type="presOf" srcId="{11A7BEF8-1DC8-47ED-AB5B-BCC174852A64}" destId="{A5546AD9-9D38-425C-ACB6-552FFC7650C1}" srcOrd="0" destOrd="0" presId="urn:microsoft.com/office/officeart/2005/8/layout/vList2"/>
    <dgm:cxn modelId="{5BFE7E86-8714-4163-89C7-A27BA6DC0E75}" type="presOf" srcId="{2ED7528E-7B4A-49E6-89C6-3F807F7230B2}" destId="{E40FC682-61FF-471E-8BE8-C905D6C8F102}" srcOrd="0" destOrd="0" presId="urn:microsoft.com/office/officeart/2005/8/layout/vList2"/>
    <dgm:cxn modelId="{8B144B90-88A6-44F5-A271-B8E18C657060}" type="presOf" srcId="{B3DD5BE7-0657-4CB5-AF05-947492869B9D}" destId="{7DE5282C-F62C-49D5-BF60-7E2B78021253}" srcOrd="0" destOrd="0" presId="urn:microsoft.com/office/officeart/2005/8/layout/vList2"/>
    <dgm:cxn modelId="{1136F1AF-1630-4559-8BC0-F5D10BB05500}" srcId="{2ED7528E-7B4A-49E6-89C6-3F807F7230B2}" destId="{B3DD5BE7-0657-4CB5-AF05-947492869B9D}" srcOrd="1" destOrd="0" parTransId="{348C56B4-3658-4367-B348-10A4B42DEE91}" sibTransId="{09E7504B-1AD8-488C-AD60-3C43D7075A07}"/>
    <dgm:cxn modelId="{D82A3DB9-63A3-4774-B049-E3A525438A12}" srcId="{2ED7528E-7B4A-49E6-89C6-3F807F7230B2}" destId="{11A7BEF8-1DC8-47ED-AB5B-BCC174852A64}" srcOrd="3" destOrd="0" parTransId="{7C5D7F5F-AB90-4AE5-A449-117DA2FAE2B3}" sibTransId="{EFBFCD6A-982D-434A-8CAF-DF08549A51A8}"/>
    <dgm:cxn modelId="{207DFCDD-008F-4837-81F3-8958C44CD2E5}" srcId="{2ED7528E-7B4A-49E6-89C6-3F807F7230B2}" destId="{E52EBD04-B651-46A8-ACE0-A5DC1F65B946}" srcOrd="2" destOrd="0" parTransId="{F8E74A7C-29DE-4704-94C0-0D2E29C0180F}" sibTransId="{95CFA3CB-5A91-45E3-BDD8-5227FC3C520F}"/>
    <dgm:cxn modelId="{9B4F18FA-FCF3-4765-AE43-3E47287F7694}" type="presOf" srcId="{E52EBD04-B651-46A8-ACE0-A5DC1F65B946}" destId="{B8B5DE65-26D0-4729-8217-824BE83F6A79}" srcOrd="0" destOrd="0" presId="urn:microsoft.com/office/officeart/2005/8/layout/vList2"/>
    <dgm:cxn modelId="{474A1981-D2C0-43A7-9E90-162166196911}" type="presParOf" srcId="{E40FC682-61FF-471E-8BE8-C905D6C8F102}" destId="{4874E5AF-EB9A-4B4C-BBA7-6FE6594E1F07}" srcOrd="0" destOrd="0" presId="urn:microsoft.com/office/officeart/2005/8/layout/vList2"/>
    <dgm:cxn modelId="{247E1376-EF88-4FD1-B4C1-6E0CC97054B6}" type="presParOf" srcId="{E40FC682-61FF-471E-8BE8-C905D6C8F102}" destId="{B9575EB4-90D2-45A8-8411-C75E295B22A6}" srcOrd="1" destOrd="0" presId="urn:microsoft.com/office/officeart/2005/8/layout/vList2"/>
    <dgm:cxn modelId="{98C4700E-9995-4A5E-BD55-4A24A4B6D96D}" type="presParOf" srcId="{E40FC682-61FF-471E-8BE8-C905D6C8F102}" destId="{7DE5282C-F62C-49D5-BF60-7E2B78021253}" srcOrd="2" destOrd="0" presId="urn:microsoft.com/office/officeart/2005/8/layout/vList2"/>
    <dgm:cxn modelId="{846E0052-F6F9-4BF6-9045-D07A64259F82}" type="presParOf" srcId="{E40FC682-61FF-471E-8BE8-C905D6C8F102}" destId="{298D0FCD-ACB0-4482-9319-18FCE7A30C5B}" srcOrd="3" destOrd="0" presId="urn:microsoft.com/office/officeart/2005/8/layout/vList2"/>
    <dgm:cxn modelId="{5EFC30AB-CFA7-467C-B8A3-34384670874E}" type="presParOf" srcId="{E40FC682-61FF-471E-8BE8-C905D6C8F102}" destId="{B8B5DE65-26D0-4729-8217-824BE83F6A79}" srcOrd="4" destOrd="0" presId="urn:microsoft.com/office/officeart/2005/8/layout/vList2"/>
    <dgm:cxn modelId="{7EF6D272-C954-4FBE-85E5-F008EA155D9B}" type="presParOf" srcId="{E40FC682-61FF-471E-8BE8-C905D6C8F102}" destId="{2F5F0ACC-2BD3-457F-8C68-1344D5616B96}" srcOrd="5" destOrd="0" presId="urn:microsoft.com/office/officeart/2005/8/layout/vList2"/>
    <dgm:cxn modelId="{9D22B102-26FC-49E3-BCE4-8ECBA2D52B9F}" type="presParOf" srcId="{E40FC682-61FF-471E-8BE8-C905D6C8F102}" destId="{A5546AD9-9D38-425C-ACB6-552FFC7650C1}" srcOrd="6" destOrd="0" presId="urn:microsoft.com/office/officeart/2005/8/layout/vList2"/>
    <dgm:cxn modelId="{5044311C-B95F-454B-976B-3867B4BA2D8A}" type="presParOf" srcId="{E40FC682-61FF-471E-8BE8-C905D6C8F102}" destId="{626F2E59-5B01-4397-A83A-9CA42E4ED185}" srcOrd="7" destOrd="0" presId="urn:microsoft.com/office/officeart/2005/8/layout/vList2"/>
    <dgm:cxn modelId="{E5CD0DCD-54EB-4618-A935-31DE28A5F17E}" type="presParOf" srcId="{E40FC682-61FF-471E-8BE8-C905D6C8F102}" destId="{4CD333F7-D90B-4C86-8C3E-4EC5BB8C84A4}"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08EA7B-2647-475E-8F17-0DD482A729C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A995BE-7E42-4125-9F4C-56BDEE776F60}">
      <dgm:prSet custT="1"/>
      <dgm:spPr/>
      <dgm:t>
        <a:bodyPr/>
        <a:lstStyle/>
        <a:p>
          <a:r>
            <a:rPr lang="en-US" sz="1800" dirty="0"/>
            <a:t>Many of us live our lives entrapped by the same repeated patterns of heartbreak and disappointment. Often, we have no idea why this happens. </a:t>
          </a:r>
          <a:r>
            <a:rPr lang="en-US" sz="1800" i="1" dirty="0"/>
            <a:t>Reclaim Your Heart</a:t>
          </a:r>
          <a:r>
            <a:rPr lang="en-US" sz="1800" dirty="0"/>
            <a:t> is about freeing the heart from this slavery. It is about the journey in and out of life’s most deceptive traps.</a:t>
          </a:r>
        </a:p>
      </dgm:t>
    </dgm:pt>
    <dgm:pt modelId="{6DA02D7D-6121-4655-B738-5CB780166896}" type="parTrans" cxnId="{361B4946-30FE-42F7-943D-D3B3BFA8CE0A}">
      <dgm:prSet/>
      <dgm:spPr/>
      <dgm:t>
        <a:bodyPr/>
        <a:lstStyle/>
        <a:p>
          <a:endParaRPr lang="en-US"/>
        </a:p>
      </dgm:t>
    </dgm:pt>
    <dgm:pt modelId="{C8FDF4FF-918C-40A7-8B71-473EE09E230D}" type="sibTrans" cxnId="{361B4946-30FE-42F7-943D-D3B3BFA8CE0A}">
      <dgm:prSet/>
      <dgm:spPr/>
      <dgm:t>
        <a:bodyPr/>
        <a:lstStyle/>
        <a:p>
          <a:endParaRPr lang="en-US"/>
        </a:p>
      </dgm:t>
    </dgm:pt>
    <dgm:pt modelId="{5492C3BB-CC85-456D-B69B-874133ED178F}">
      <dgm:prSet custT="1"/>
      <dgm:spPr/>
      <dgm:t>
        <a:bodyPr/>
        <a:lstStyle/>
        <a:p>
          <a:r>
            <a:rPr lang="en-US" sz="1800" dirty="0"/>
            <a:t>This book was written to awaken the heart and provide a new perspective on love, loss, happiness, and pain. A manual of sorts, </a:t>
          </a:r>
          <a:r>
            <a:rPr lang="en-US" sz="1800" i="1" dirty="0"/>
            <a:t>Reclaim Your Heart</a:t>
          </a:r>
          <a:r>
            <a:rPr lang="en-US" sz="1800" dirty="0"/>
            <a:t> will teach readers how to live in this life without allowing life to own you. It is a manual of how to protect your most prized possession– the heart.</a:t>
          </a:r>
        </a:p>
      </dgm:t>
    </dgm:pt>
    <dgm:pt modelId="{14A7E2DF-7A34-482E-B60C-11C015485ED3}" type="parTrans" cxnId="{00DEFEE6-D55C-463D-A8CB-F1A307939CA3}">
      <dgm:prSet/>
      <dgm:spPr/>
      <dgm:t>
        <a:bodyPr/>
        <a:lstStyle/>
        <a:p>
          <a:endParaRPr lang="en-US"/>
        </a:p>
      </dgm:t>
    </dgm:pt>
    <dgm:pt modelId="{7CF48663-8B8A-4C37-8DE8-C6DEC6A8A58A}" type="sibTrans" cxnId="{00DEFEE6-D55C-463D-A8CB-F1A307939CA3}">
      <dgm:prSet/>
      <dgm:spPr/>
      <dgm:t>
        <a:bodyPr/>
        <a:lstStyle/>
        <a:p>
          <a:endParaRPr lang="en-US"/>
        </a:p>
      </dgm:t>
    </dgm:pt>
    <dgm:pt modelId="{8B2D1D29-6D62-4BAF-B61B-CAD1D4D37426}" type="pres">
      <dgm:prSet presAssocID="{B808EA7B-2647-475E-8F17-0DD482A729CC}" presName="root" presStyleCnt="0">
        <dgm:presLayoutVars>
          <dgm:dir/>
          <dgm:resizeHandles val="exact"/>
        </dgm:presLayoutVars>
      </dgm:prSet>
      <dgm:spPr/>
    </dgm:pt>
    <dgm:pt modelId="{7ECE5BC1-683E-4CD4-9EA9-ED2AA0C05113}" type="pres">
      <dgm:prSet presAssocID="{86A995BE-7E42-4125-9F4C-56BDEE776F60}" presName="compNode" presStyleCnt="0"/>
      <dgm:spPr/>
    </dgm:pt>
    <dgm:pt modelId="{9947CD4E-894E-405E-9D13-5370E18E7659}" type="pres">
      <dgm:prSet presAssocID="{86A995BE-7E42-4125-9F4C-56BDEE776F60}" presName="bgRect" presStyleLbl="bgShp" presStyleIdx="0" presStyleCnt="2"/>
      <dgm:spPr/>
    </dgm:pt>
    <dgm:pt modelId="{9452D5C5-00A1-41E8-9EBE-B492A196B619}" type="pres">
      <dgm:prSet presAssocID="{86A995BE-7E42-4125-9F4C-56BDEE776F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Lock"/>
        </a:ext>
      </dgm:extLst>
    </dgm:pt>
    <dgm:pt modelId="{3314AAA7-CE56-43DD-B83E-07206A9461BF}" type="pres">
      <dgm:prSet presAssocID="{86A995BE-7E42-4125-9F4C-56BDEE776F60}" presName="spaceRect" presStyleCnt="0"/>
      <dgm:spPr/>
    </dgm:pt>
    <dgm:pt modelId="{0A81CEEB-B513-49ED-97C5-EF0153FB6BCE}" type="pres">
      <dgm:prSet presAssocID="{86A995BE-7E42-4125-9F4C-56BDEE776F60}" presName="parTx" presStyleLbl="revTx" presStyleIdx="0" presStyleCnt="2">
        <dgm:presLayoutVars>
          <dgm:chMax val="0"/>
          <dgm:chPref val="0"/>
        </dgm:presLayoutVars>
      </dgm:prSet>
      <dgm:spPr/>
    </dgm:pt>
    <dgm:pt modelId="{6B002B14-DCA7-4589-9F78-8F81524179E9}" type="pres">
      <dgm:prSet presAssocID="{C8FDF4FF-918C-40A7-8B71-473EE09E230D}" presName="sibTrans" presStyleCnt="0"/>
      <dgm:spPr/>
    </dgm:pt>
    <dgm:pt modelId="{96F36217-CAE6-457E-9382-F213AE168849}" type="pres">
      <dgm:prSet presAssocID="{5492C3BB-CC85-456D-B69B-874133ED178F}" presName="compNode" presStyleCnt="0"/>
      <dgm:spPr/>
    </dgm:pt>
    <dgm:pt modelId="{AD4791AD-2E64-49A1-8400-E25C3B6B6410}" type="pres">
      <dgm:prSet presAssocID="{5492C3BB-CC85-456D-B69B-874133ED178F}" presName="bgRect" presStyleLbl="bgShp" presStyleIdx="1" presStyleCnt="2" custLinFactNeighborY="877"/>
      <dgm:spPr/>
    </dgm:pt>
    <dgm:pt modelId="{7CF10004-D61F-4621-91E9-46B5AF4D6ACE}" type="pres">
      <dgm:prSet presAssocID="{5492C3BB-CC85-456D-B69B-874133ED17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314EEA08-138D-4EFF-B897-D618C422ECF1}" type="pres">
      <dgm:prSet presAssocID="{5492C3BB-CC85-456D-B69B-874133ED178F}" presName="spaceRect" presStyleCnt="0"/>
      <dgm:spPr/>
    </dgm:pt>
    <dgm:pt modelId="{DB5347C3-10F4-4E43-B02B-513DDD96419D}" type="pres">
      <dgm:prSet presAssocID="{5492C3BB-CC85-456D-B69B-874133ED178F}" presName="parTx" presStyleLbl="revTx" presStyleIdx="1" presStyleCnt="2">
        <dgm:presLayoutVars>
          <dgm:chMax val="0"/>
          <dgm:chPref val="0"/>
        </dgm:presLayoutVars>
      </dgm:prSet>
      <dgm:spPr/>
    </dgm:pt>
  </dgm:ptLst>
  <dgm:cxnLst>
    <dgm:cxn modelId="{361B4946-30FE-42F7-943D-D3B3BFA8CE0A}" srcId="{B808EA7B-2647-475E-8F17-0DD482A729CC}" destId="{86A995BE-7E42-4125-9F4C-56BDEE776F60}" srcOrd="0" destOrd="0" parTransId="{6DA02D7D-6121-4655-B738-5CB780166896}" sibTransId="{C8FDF4FF-918C-40A7-8B71-473EE09E230D}"/>
    <dgm:cxn modelId="{ED907679-95B4-4A75-B279-4A1FE36A8136}" type="presOf" srcId="{5492C3BB-CC85-456D-B69B-874133ED178F}" destId="{DB5347C3-10F4-4E43-B02B-513DDD96419D}" srcOrd="0" destOrd="0" presId="urn:microsoft.com/office/officeart/2018/2/layout/IconVerticalSolidList"/>
    <dgm:cxn modelId="{F5503B9F-0D7E-4A14-8F67-6C90FED05C5A}" type="presOf" srcId="{B808EA7B-2647-475E-8F17-0DD482A729CC}" destId="{8B2D1D29-6D62-4BAF-B61B-CAD1D4D37426}" srcOrd="0" destOrd="0" presId="urn:microsoft.com/office/officeart/2018/2/layout/IconVerticalSolidList"/>
    <dgm:cxn modelId="{F5D209A3-9689-41B9-B9CC-C3400BF78DEF}" type="presOf" srcId="{86A995BE-7E42-4125-9F4C-56BDEE776F60}" destId="{0A81CEEB-B513-49ED-97C5-EF0153FB6BCE}" srcOrd="0" destOrd="0" presId="urn:microsoft.com/office/officeart/2018/2/layout/IconVerticalSolidList"/>
    <dgm:cxn modelId="{00DEFEE6-D55C-463D-A8CB-F1A307939CA3}" srcId="{B808EA7B-2647-475E-8F17-0DD482A729CC}" destId="{5492C3BB-CC85-456D-B69B-874133ED178F}" srcOrd="1" destOrd="0" parTransId="{14A7E2DF-7A34-482E-B60C-11C015485ED3}" sibTransId="{7CF48663-8B8A-4C37-8DE8-C6DEC6A8A58A}"/>
    <dgm:cxn modelId="{77B1ABFB-B105-4DA3-8AA8-BD4E98E3388B}" type="presParOf" srcId="{8B2D1D29-6D62-4BAF-B61B-CAD1D4D37426}" destId="{7ECE5BC1-683E-4CD4-9EA9-ED2AA0C05113}" srcOrd="0" destOrd="0" presId="urn:microsoft.com/office/officeart/2018/2/layout/IconVerticalSolidList"/>
    <dgm:cxn modelId="{C45F4B2C-1983-4E68-9D2F-26D05C5EB0F6}" type="presParOf" srcId="{7ECE5BC1-683E-4CD4-9EA9-ED2AA0C05113}" destId="{9947CD4E-894E-405E-9D13-5370E18E7659}" srcOrd="0" destOrd="0" presId="urn:microsoft.com/office/officeart/2018/2/layout/IconVerticalSolidList"/>
    <dgm:cxn modelId="{80776BCA-442B-4CAB-AFCF-4FDA8A3ADDE9}" type="presParOf" srcId="{7ECE5BC1-683E-4CD4-9EA9-ED2AA0C05113}" destId="{9452D5C5-00A1-41E8-9EBE-B492A196B619}" srcOrd="1" destOrd="0" presId="urn:microsoft.com/office/officeart/2018/2/layout/IconVerticalSolidList"/>
    <dgm:cxn modelId="{9A0CBF1C-5CD8-44DE-AAF3-F7BB4028190B}" type="presParOf" srcId="{7ECE5BC1-683E-4CD4-9EA9-ED2AA0C05113}" destId="{3314AAA7-CE56-43DD-B83E-07206A9461BF}" srcOrd="2" destOrd="0" presId="urn:microsoft.com/office/officeart/2018/2/layout/IconVerticalSolidList"/>
    <dgm:cxn modelId="{589F297B-9442-4453-984E-B4CBEC2675EE}" type="presParOf" srcId="{7ECE5BC1-683E-4CD4-9EA9-ED2AA0C05113}" destId="{0A81CEEB-B513-49ED-97C5-EF0153FB6BCE}" srcOrd="3" destOrd="0" presId="urn:microsoft.com/office/officeart/2018/2/layout/IconVerticalSolidList"/>
    <dgm:cxn modelId="{479DC529-E2D2-4522-8BC6-37E1A32ED652}" type="presParOf" srcId="{8B2D1D29-6D62-4BAF-B61B-CAD1D4D37426}" destId="{6B002B14-DCA7-4589-9F78-8F81524179E9}" srcOrd="1" destOrd="0" presId="urn:microsoft.com/office/officeart/2018/2/layout/IconVerticalSolidList"/>
    <dgm:cxn modelId="{A3282D82-D5AB-45A3-861F-A585B0FECC81}" type="presParOf" srcId="{8B2D1D29-6D62-4BAF-B61B-CAD1D4D37426}" destId="{96F36217-CAE6-457E-9382-F213AE168849}" srcOrd="2" destOrd="0" presId="urn:microsoft.com/office/officeart/2018/2/layout/IconVerticalSolidList"/>
    <dgm:cxn modelId="{B92EA552-EA80-46A7-B51F-D53419D2C62E}" type="presParOf" srcId="{96F36217-CAE6-457E-9382-F213AE168849}" destId="{AD4791AD-2E64-49A1-8400-E25C3B6B6410}" srcOrd="0" destOrd="0" presId="urn:microsoft.com/office/officeart/2018/2/layout/IconVerticalSolidList"/>
    <dgm:cxn modelId="{DEFB28FC-9CBE-4814-84C7-9BEA7BF04FBC}" type="presParOf" srcId="{96F36217-CAE6-457E-9382-F213AE168849}" destId="{7CF10004-D61F-4621-91E9-46B5AF4D6ACE}" srcOrd="1" destOrd="0" presId="urn:microsoft.com/office/officeart/2018/2/layout/IconVerticalSolidList"/>
    <dgm:cxn modelId="{50879C9B-63D6-4DDE-B186-A53785C8A396}" type="presParOf" srcId="{96F36217-CAE6-457E-9382-F213AE168849}" destId="{314EEA08-138D-4EFF-B897-D618C422ECF1}" srcOrd="2" destOrd="0" presId="urn:microsoft.com/office/officeart/2018/2/layout/IconVerticalSolidList"/>
    <dgm:cxn modelId="{261773BE-FBE2-435E-9C77-2F185D389116}" type="presParOf" srcId="{96F36217-CAE6-457E-9382-F213AE168849}" destId="{DB5347C3-10F4-4E43-B02B-513DDD96419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105BB0-02CD-45CF-9EF1-1E27B7CB0C7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A54BC6-7611-43A4-B4FC-11C29011388D}">
      <dgm:prSet custT="1"/>
      <dgm:spPr/>
      <dgm:t>
        <a:bodyPr/>
        <a:lstStyle/>
        <a:p>
          <a:r>
            <a:rPr lang="en-US" sz="1800" dirty="0"/>
            <a:t>The book touches the heart of the reader and opens their eyes to a whole different perspective. For humans it is hard to achieve true peace and happiness in this life. The book teaches the reader where to seek and how to fill the holes in our life throughout different aspects of life. </a:t>
          </a:r>
        </a:p>
      </dgm:t>
    </dgm:pt>
    <dgm:pt modelId="{D20B4F14-4997-4538-908B-5545677745FD}" type="parTrans" cxnId="{474DA6C2-4D4F-45EB-BBAF-5D9BE7D3C1C0}">
      <dgm:prSet/>
      <dgm:spPr/>
      <dgm:t>
        <a:bodyPr/>
        <a:lstStyle/>
        <a:p>
          <a:endParaRPr lang="en-US" sz="1800"/>
        </a:p>
      </dgm:t>
    </dgm:pt>
    <dgm:pt modelId="{8B772F7D-39B2-4174-B7DB-83E043DA4CE6}" type="sibTrans" cxnId="{474DA6C2-4D4F-45EB-BBAF-5D9BE7D3C1C0}">
      <dgm:prSet/>
      <dgm:spPr/>
      <dgm:t>
        <a:bodyPr/>
        <a:lstStyle/>
        <a:p>
          <a:endParaRPr lang="en-US" sz="1800"/>
        </a:p>
      </dgm:t>
    </dgm:pt>
    <dgm:pt modelId="{D394989B-1169-4FC3-9D7F-38007659F3D4}">
      <dgm:prSet custT="1"/>
      <dgm:spPr/>
      <dgm:t>
        <a:bodyPr/>
        <a:lstStyle/>
        <a:p>
          <a:r>
            <a:rPr lang="en-US" sz="1800" dirty="0"/>
            <a:t>This book is a must read for it provides the reader with a powerful message. The book imbues a sense of calm and peace in the reader.</a:t>
          </a:r>
        </a:p>
      </dgm:t>
    </dgm:pt>
    <dgm:pt modelId="{2BAFDA2F-5ED1-480B-B556-BAA83A10F675}" type="parTrans" cxnId="{A9F47F2B-3FA9-4367-9BBE-F4AA88DBEF76}">
      <dgm:prSet/>
      <dgm:spPr/>
      <dgm:t>
        <a:bodyPr/>
        <a:lstStyle/>
        <a:p>
          <a:endParaRPr lang="en-US" sz="1800"/>
        </a:p>
      </dgm:t>
    </dgm:pt>
    <dgm:pt modelId="{46A098B9-4053-4161-BF68-FE1F5FBFFEAB}" type="sibTrans" cxnId="{A9F47F2B-3FA9-4367-9BBE-F4AA88DBEF76}">
      <dgm:prSet/>
      <dgm:spPr/>
      <dgm:t>
        <a:bodyPr/>
        <a:lstStyle/>
        <a:p>
          <a:endParaRPr lang="en-US" sz="1800"/>
        </a:p>
      </dgm:t>
    </dgm:pt>
    <dgm:pt modelId="{E75A3197-9C18-4B8E-9D15-5C52A56C07B8}" type="pres">
      <dgm:prSet presAssocID="{E4105BB0-02CD-45CF-9EF1-1E27B7CB0C79}" presName="root" presStyleCnt="0">
        <dgm:presLayoutVars>
          <dgm:dir/>
          <dgm:resizeHandles val="exact"/>
        </dgm:presLayoutVars>
      </dgm:prSet>
      <dgm:spPr/>
    </dgm:pt>
    <dgm:pt modelId="{4ABDFE58-EB93-449F-AF28-6AAEB08BFAB0}" type="pres">
      <dgm:prSet presAssocID="{E1A54BC6-7611-43A4-B4FC-11C29011388D}" presName="compNode" presStyleCnt="0"/>
      <dgm:spPr/>
    </dgm:pt>
    <dgm:pt modelId="{22631771-BEDD-4817-8B1C-480A30052283}" type="pres">
      <dgm:prSet presAssocID="{E1A54BC6-7611-43A4-B4FC-11C29011388D}" presName="bgRect" presStyleLbl="bgShp" presStyleIdx="0" presStyleCnt="2"/>
      <dgm:spPr/>
    </dgm:pt>
    <dgm:pt modelId="{485AE604-BC1A-402C-B255-23CFF5A0E609}" type="pres">
      <dgm:prSet presAssocID="{E1A54BC6-7611-43A4-B4FC-11C2901138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34159FBA-2CED-4FF6-B09C-17CD8D3EF1E0}" type="pres">
      <dgm:prSet presAssocID="{E1A54BC6-7611-43A4-B4FC-11C29011388D}" presName="spaceRect" presStyleCnt="0"/>
      <dgm:spPr/>
    </dgm:pt>
    <dgm:pt modelId="{B745225F-0017-48C0-9990-5CAF1C9B488E}" type="pres">
      <dgm:prSet presAssocID="{E1A54BC6-7611-43A4-B4FC-11C29011388D}" presName="parTx" presStyleLbl="revTx" presStyleIdx="0" presStyleCnt="2">
        <dgm:presLayoutVars>
          <dgm:chMax val="0"/>
          <dgm:chPref val="0"/>
        </dgm:presLayoutVars>
      </dgm:prSet>
      <dgm:spPr/>
    </dgm:pt>
    <dgm:pt modelId="{293175E1-9C0C-422D-9E1C-20550086A1D1}" type="pres">
      <dgm:prSet presAssocID="{8B772F7D-39B2-4174-B7DB-83E043DA4CE6}" presName="sibTrans" presStyleCnt="0"/>
      <dgm:spPr/>
    </dgm:pt>
    <dgm:pt modelId="{0B7D0BD7-4B38-42D5-B08D-3DF28C2BC2DA}" type="pres">
      <dgm:prSet presAssocID="{D394989B-1169-4FC3-9D7F-38007659F3D4}" presName="compNode" presStyleCnt="0"/>
      <dgm:spPr/>
    </dgm:pt>
    <dgm:pt modelId="{A5D82F4A-3E7D-4C96-A20D-3DBBF09858C6}" type="pres">
      <dgm:prSet presAssocID="{D394989B-1169-4FC3-9D7F-38007659F3D4}" presName="bgRect" presStyleLbl="bgShp" presStyleIdx="1" presStyleCnt="2"/>
      <dgm:spPr/>
    </dgm:pt>
    <dgm:pt modelId="{055F823B-577C-499F-A45F-8985E020A2E5}" type="pres">
      <dgm:prSet presAssocID="{D394989B-1169-4FC3-9D7F-38007659F3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C825BF0E-4316-4668-AD60-E9A74B8D2AC4}" type="pres">
      <dgm:prSet presAssocID="{D394989B-1169-4FC3-9D7F-38007659F3D4}" presName="spaceRect" presStyleCnt="0"/>
      <dgm:spPr/>
    </dgm:pt>
    <dgm:pt modelId="{EE480EA7-B146-43B8-8DBF-84DCB44F79CE}" type="pres">
      <dgm:prSet presAssocID="{D394989B-1169-4FC3-9D7F-38007659F3D4}" presName="parTx" presStyleLbl="revTx" presStyleIdx="1" presStyleCnt="2" custLinFactNeighborY="-13940">
        <dgm:presLayoutVars>
          <dgm:chMax val="0"/>
          <dgm:chPref val="0"/>
        </dgm:presLayoutVars>
      </dgm:prSet>
      <dgm:spPr/>
    </dgm:pt>
  </dgm:ptLst>
  <dgm:cxnLst>
    <dgm:cxn modelId="{A9F47F2B-3FA9-4367-9BBE-F4AA88DBEF76}" srcId="{E4105BB0-02CD-45CF-9EF1-1E27B7CB0C79}" destId="{D394989B-1169-4FC3-9D7F-38007659F3D4}" srcOrd="1" destOrd="0" parTransId="{2BAFDA2F-5ED1-480B-B556-BAA83A10F675}" sibTransId="{46A098B9-4053-4161-BF68-FE1F5FBFFEAB}"/>
    <dgm:cxn modelId="{66683841-100B-4DD1-BFCA-DF0C2F298CED}" type="presOf" srcId="{D394989B-1169-4FC3-9D7F-38007659F3D4}" destId="{EE480EA7-B146-43B8-8DBF-84DCB44F79CE}" srcOrd="0" destOrd="0" presId="urn:microsoft.com/office/officeart/2018/2/layout/IconVerticalSolidList"/>
    <dgm:cxn modelId="{FE4C496B-D92A-4B00-9399-6AF203B5E52C}" type="presOf" srcId="{E4105BB0-02CD-45CF-9EF1-1E27B7CB0C79}" destId="{E75A3197-9C18-4B8E-9D15-5C52A56C07B8}" srcOrd="0" destOrd="0" presId="urn:microsoft.com/office/officeart/2018/2/layout/IconVerticalSolidList"/>
    <dgm:cxn modelId="{5E1A3D6F-E17D-4617-8814-D39CB73A1A32}" type="presOf" srcId="{E1A54BC6-7611-43A4-B4FC-11C29011388D}" destId="{B745225F-0017-48C0-9990-5CAF1C9B488E}" srcOrd="0" destOrd="0" presId="urn:microsoft.com/office/officeart/2018/2/layout/IconVerticalSolidList"/>
    <dgm:cxn modelId="{474DA6C2-4D4F-45EB-BBAF-5D9BE7D3C1C0}" srcId="{E4105BB0-02CD-45CF-9EF1-1E27B7CB0C79}" destId="{E1A54BC6-7611-43A4-B4FC-11C29011388D}" srcOrd="0" destOrd="0" parTransId="{D20B4F14-4997-4538-908B-5545677745FD}" sibTransId="{8B772F7D-39B2-4174-B7DB-83E043DA4CE6}"/>
    <dgm:cxn modelId="{56966F89-6A6C-4F60-A14A-9205D788E4DC}" type="presParOf" srcId="{E75A3197-9C18-4B8E-9D15-5C52A56C07B8}" destId="{4ABDFE58-EB93-449F-AF28-6AAEB08BFAB0}" srcOrd="0" destOrd="0" presId="urn:microsoft.com/office/officeart/2018/2/layout/IconVerticalSolidList"/>
    <dgm:cxn modelId="{A8B0310F-3A2B-4D1E-8A35-2F33B3EE6FA1}" type="presParOf" srcId="{4ABDFE58-EB93-449F-AF28-6AAEB08BFAB0}" destId="{22631771-BEDD-4817-8B1C-480A30052283}" srcOrd="0" destOrd="0" presId="urn:microsoft.com/office/officeart/2018/2/layout/IconVerticalSolidList"/>
    <dgm:cxn modelId="{3700744E-0BF5-494A-9EDD-08F27CBF916C}" type="presParOf" srcId="{4ABDFE58-EB93-449F-AF28-6AAEB08BFAB0}" destId="{485AE604-BC1A-402C-B255-23CFF5A0E609}" srcOrd="1" destOrd="0" presId="urn:microsoft.com/office/officeart/2018/2/layout/IconVerticalSolidList"/>
    <dgm:cxn modelId="{AB2A9E00-16D3-4643-95DD-249AD56AAC93}" type="presParOf" srcId="{4ABDFE58-EB93-449F-AF28-6AAEB08BFAB0}" destId="{34159FBA-2CED-4FF6-B09C-17CD8D3EF1E0}" srcOrd="2" destOrd="0" presId="urn:microsoft.com/office/officeart/2018/2/layout/IconVerticalSolidList"/>
    <dgm:cxn modelId="{41DD6FE9-2B30-4038-956D-43D11BE34C95}" type="presParOf" srcId="{4ABDFE58-EB93-449F-AF28-6AAEB08BFAB0}" destId="{B745225F-0017-48C0-9990-5CAF1C9B488E}" srcOrd="3" destOrd="0" presId="urn:microsoft.com/office/officeart/2018/2/layout/IconVerticalSolidList"/>
    <dgm:cxn modelId="{626009F9-CF27-4FA6-AAF3-E0C9374A116C}" type="presParOf" srcId="{E75A3197-9C18-4B8E-9D15-5C52A56C07B8}" destId="{293175E1-9C0C-422D-9E1C-20550086A1D1}" srcOrd="1" destOrd="0" presId="urn:microsoft.com/office/officeart/2018/2/layout/IconVerticalSolidList"/>
    <dgm:cxn modelId="{91F40142-4935-4766-869A-9FEEB7364349}" type="presParOf" srcId="{E75A3197-9C18-4B8E-9D15-5C52A56C07B8}" destId="{0B7D0BD7-4B38-42D5-B08D-3DF28C2BC2DA}" srcOrd="2" destOrd="0" presId="urn:microsoft.com/office/officeart/2018/2/layout/IconVerticalSolidList"/>
    <dgm:cxn modelId="{06BF1129-6D8E-40DE-AF03-1A3A063C7147}" type="presParOf" srcId="{0B7D0BD7-4B38-42D5-B08D-3DF28C2BC2DA}" destId="{A5D82F4A-3E7D-4C96-A20D-3DBBF09858C6}" srcOrd="0" destOrd="0" presId="urn:microsoft.com/office/officeart/2018/2/layout/IconVerticalSolidList"/>
    <dgm:cxn modelId="{F728D881-AC91-469E-AB45-A372F1F0CBD5}" type="presParOf" srcId="{0B7D0BD7-4B38-42D5-B08D-3DF28C2BC2DA}" destId="{055F823B-577C-499F-A45F-8985E020A2E5}" srcOrd="1" destOrd="0" presId="urn:microsoft.com/office/officeart/2018/2/layout/IconVerticalSolidList"/>
    <dgm:cxn modelId="{092AB6EB-8045-4BBD-AE92-092FA8295744}" type="presParOf" srcId="{0B7D0BD7-4B38-42D5-B08D-3DF28C2BC2DA}" destId="{C825BF0E-4316-4668-AD60-E9A74B8D2AC4}" srcOrd="2" destOrd="0" presId="urn:microsoft.com/office/officeart/2018/2/layout/IconVerticalSolidList"/>
    <dgm:cxn modelId="{0EFEB905-03A8-43F1-B71A-746F870F4504}" type="presParOf" srcId="{0B7D0BD7-4B38-42D5-B08D-3DF28C2BC2DA}" destId="{EE480EA7-B146-43B8-8DBF-84DCB44F79C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AD4B7-53F9-40BD-A91C-9FFA3B80C680}">
      <dsp:nvSpPr>
        <dsp:cNvPr id="0" name=""/>
        <dsp:cNvSpPr/>
      </dsp:nvSpPr>
      <dsp:spPr>
        <a:xfrm>
          <a:off x="0" y="682"/>
          <a:ext cx="6572250" cy="15961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178B9-11DA-4591-BCD2-F623C8C4695E}">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F1AF1C-58C6-4175-98F8-77E0DC983505}">
      <dsp:nvSpPr>
        <dsp:cNvPr id="0" name=""/>
        <dsp:cNvSpPr/>
      </dsp:nvSpPr>
      <dsp:spPr>
        <a:xfrm>
          <a:off x="1843589" y="682"/>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111250">
            <a:lnSpc>
              <a:spcPct val="90000"/>
            </a:lnSpc>
            <a:spcBef>
              <a:spcPct val="0"/>
            </a:spcBef>
            <a:spcAft>
              <a:spcPct val="35000"/>
            </a:spcAft>
            <a:buNone/>
          </a:pPr>
          <a:r>
            <a:rPr lang="en-US" sz="2500" kern="1200"/>
            <a:t>Introduction</a:t>
          </a:r>
        </a:p>
      </dsp:txBody>
      <dsp:txXfrm>
        <a:off x="1843589" y="682"/>
        <a:ext cx="4728660" cy="1596181"/>
      </dsp:txXfrm>
    </dsp:sp>
    <dsp:sp modelId="{88277CBE-666A-4DAB-9DC0-EBF6653C0419}">
      <dsp:nvSpPr>
        <dsp:cNvPr id="0" name=""/>
        <dsp:cNvSpPr/>
      </dsp:nvSpPr>
      <dsp:spPr>
        <a:xfrm>
          <a:off x="0" y="1995909"/>
          <a:ext cx="6572250" cy="15961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3FBB6-59C3-4BB8-956E-37BE3F6D47D0}">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DEAAB0-AA78-4B00-8BF3-D1BBEC9B81B9}">
      <dsp:nvSpPr>
        <dsp:cNvPr id="0" name=""/>
        <dsp:cNvSpPr/>
      </dsp:nvSpPr>
      <dsp:spPr>
        <a:xfrm>
          <a:off x="1843589" y="1995909"/>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111250">
            <a:lnSpc>
              <a:spcPct val="90000"/>
            </a:lnSpc>
            <a:spcBef>
              <a:spcPct val="0"/>
            </a:spcBef>
            <a:spcAft>
              <a:spcPct val="35000"/>
            </a:spcAft>
            <a:buNone/>
          </a:pPr>
          <a:r>
            <a:rPr lang="en-US" sz="2500" kern="1200"/>
            <a:t>Insight</a:t>
          </a:r>
        </a:p>
      </dsp:txBody>
      <dsp:txXfrm>
        <a:off x="1843589" y="1995909"/>
        <a:ext cx="4728660" cy="1596181"/>
      </dsp:txXfrm>
    </dsp:sp>
    <dsp:sp modelId="{885E4F6C-E2EC-4CBC-B6B4-22220A94DD3D}">
      <dsp:nvSpPr>
        <dsp:cNvPr id="0" name=""/>
        <dsp:cNvSpPr/>
      </dsp:nvSpPr>
      <dsp:spPr>
        <a:xfrm>
          <a:off x="0" y="3991136"/>
          <a:ext cx="6572250" cy="15961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29F0E-1995-4E71-940D-225535FE0E42}">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4B73-56D6-4518-9039-315A15A7F508}">
      <dsp:nvSpPr>
        <dsp:cNvPr id="0" name=""/>
        <dsp:cNvSpPr/>
      </dsp:nvSpPr>
      <dsp:spPr>
        <a:xfrm>
          <a:off x="1843589" y="3991136"/>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111250">
            <a:lnSpc>
              <a:spcPct val="90000"/>
            </a:lnSpc>
            <a:spcBef>
              <a:spcPct val="0"/>
            </a:spcBef>
            <a:spcAft>
              <a:spcPct val="35000"/>
            </a:spcAft>
            <a:buNone/>
          </a:pPr>
          <a:r>
            <a:rPr lang="en-US" sz="2500" kern="1200"/>
            <a:t>Conclusion</a:t>
          </a:r>
        </a:p>
      </dsp:txBody>
      <dsp:txXfrm>
        <a:off x="1843589" y="3991136"/>
        <a:ext cx="4728660" cy="1596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3BD54-2BEB-473B-A120-CE1220D145DE}">
      <dsp:nvSpPr>
        <dsp:cNvPr id="0" name=""/>
        <dsp:cNvSpPr/>
      </dsp:nvSpPr>
      <dsp:spPr>
        <a:xfrm>
          <a:off x="710302" y="5031"/>
          <a:ext cx="682014" cy="6820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C64767-554F-4D58-B563-C6A3E219AD74}">
      <dsp:nvSpPr>
        <dsp:cNvPr id="0" name=""/>
        <dsp:cNvSpPr/>
      </dsp:nvSpPr>
      <dsp:spPr>
        <a:xfrm>
          <a:off x="853525" y="148254"/>
          <a:ext cx="395568" cy="395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7581CE-85C5-4D1D-A280-39A1C70728E2}">
      <dsp:nvSpPr>
        <dsp:cNvPr id="0" name=""/>
        <dsp:cNvSpPr/>
      </dsp:nvSpPr>
      <dsp:spPr>
        <a:xfrm>
          <a:off x="1538463" y="5031"/>
          <a:ext cx="1607605" cy="68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Attachments</a:t>
          </a:r>
        </a:p>
      </dsp:txBody>
      <dsp:txXfrm>
        <a:off x="1538463" y="5031"/>
        <a:ext cx="1607605" cy="682014"/>
      </dsp:txXfrm>
    </dsp:sp>
    <dsp:sp modelId="{8C5D8DF8-5C5E-42CF-B14F-E72127B2DD56}">
      <dsp:nvSpPr>
        <dsp:cNvPr id="0" name=""/>
        <dsp:cNvSpPr/>
      </dsp:nvSpPr>
      <dsp:spPr>
        <a:xfrm>
          <a:off x="3426181" y="5031"/>
          <a:ext cx="682014" cy="6820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C08CC-D7F3-43D9-8747-0035E9527523}">
      <dsp:nvSpPr>
        <dsp:cNvPr id="0" name=""/>
        <dsp:cNvSpPr/>
      </dsp:nvSpPr>
      <dsp:spPr>
        <a:xfrm>
          <a:off x="3569404" y="148254"/>
          <a:ext cx="395568" cy="395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778E54-68FF-4017-A230-2540325A25BA}">
      <dsp:nvSpPr>
        <dsp:cNvPr id="0" name=""/>
        <dsp:cNvSpPr/>
      </dsp:nvSpPr>
      <dsp:spPr>
        <a:xfrm>
          <a:off x="4254341" y="5031"/>
          <a:ext cx="1607605" cy="68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Love </a:t>
          </a:r>
        </a:p>
      </dsp:txBody>
      <dsp:txXfrm>
        <a:off x="4254341" y="5031"/>
        <a:ext cx="1607605" cy="682014"/>
      </dsp:txXfrm>
    </dsp:sp>
    <dsp:sp modelId="{727215A2-3228-4EDD-8ADC-EDEF1B25D897}">
      <dsp:nvSpPr>
        <dsp:cNvPr id="0" name=""/>
        <dsp:cNvSpPr/>
      </dsp:nvSpPr>
      <dsp:spPr>
        <a:xfrm>
          <a:off x="710302" y="1637005"/>
          <a:ext cx="682014" cy="6820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E5AC5-17FB-4E01-AC4A-E2A5F9E07182}">
      <dsp:nvSpPr>
        <dsp:cNvPr id="0" name=""/>
        <dsp:cNvSpPr/>
      </dsp:nvSpPr>
      <dsp:spPr>
        <a:xfrm>
          <a:off x="853525" y="1780228"/>
          <a:ext cx="395568" cy="395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F0CC39-E4E1-41C7-84E3-CCCB314354B5}">
      <dsp:nvSpPr>
        <dsp:cNvPr id="0" name=""/>
        <dsp:cNvSpPr/>
      </dsp:nvSpPr>
      <dsp:spPr>
        <a:xfrm>
          <a:off x="1538463" y="1637005"/>
          <a:ext cx="1607605" cy="68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Hardships</a:t>
          </a:r>
        </a:p>
      </dsp:txBody>
      <dsp:txXfrm>
        <a:off x="1538463" y="1637005"/>
        <a:ext cx="1607605" cy="682014"/>
      </dsp:txXfrm>
    </dsp:sp>
    <dsp:sp modelId="{61643575-3FEC-46FF-A462-BA1506D94D7B}">
      <dsp:nvSpPr>
        <dsp:cNvPr id="0" name=""/>
        <dsp:cNvSpPr/>
      </dsp:nvSpPr>
      <dsp:spPr>
        <a:xfrm>
          <a:off x="3426181" y="1637005"/>
          <a:ext cx="682014" cy="6820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46EE9-C0D1-4EA7-BA54-CBE9D6E264F6}">
      <dsp:nvSpPr>
        <dsp:cNvPr id="0" name=""/>
        <dsp:cNvSpPr/>
      </dsp:nvSpPr>
      <dsp:spPr>
        <a:xfrm>
          <a:off x="3569404" y="1780228"/>
          <a:ext cx="395568" cy="3955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249BFA-FC1E-4A37-A7FD-3FA9BB1CDB09}">
      <dsp:nvSpPr>
        <dsp:cNvPr id="0" name=""/>
        <dsp:cNvSpPr/>
      </dsp:nvSpPr>
      <dsp:spPr>
        <a:xfrm>
          <a:off x="4254341" y="1637005"/>
          <a:ext cx="1607605" cy="68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Relationship with the creator </a:t>
          </a:r>
        </a:p>
      </dsp:txBody>
      <dsp:txXfrm>
        <a:off x="4254341" y="1637005"/>
        <a:ext cx="1607605" cy="682014"/>
      </dsp:txXfrm>
    </dsp:sp>
    <dsp:sp modelId="{E8BCAA58-980C-48EE-946E-F279912EB489}">
      <dsp:nvSpPr>
        <dsp:cNvPr id="0" name=""/>
        <dsp:cNvSpPr/>
      </dsp:nvSpPr>
      <dsp:spPr>
        <a:xfrm>
          <a:off x="710302" y="3268979"/>
          <a:ext cx="682014" cy="68201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CA777A-13DC-480B-9D1D-04CB83D1BD35}">
      <dsp:nvSpPr>
        <dsp:cNvPr id="0" name=""/>
        <dsp:cNvSpPr/>
      </dsp:nvSpPr>
      <dsp:spPr>
        <a:xfrm>
          <a:off x="853525" y="3412203"/>
          <a:ext cx="395568" cy="3955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1EA487-49EB-4EC6-A834-6B702E5E9A5A}">
      <dsp:nvSpPr>
        <dsp:cNvPr id="0" name=""/>
        <dsp:cNvSpPr/>
      </dsp:nvSpPr>
      <dsp:spPr>
        <a:xfrm>
          <a:off x="1538463" y="3268979"/>
          <a:ext cx="1607605" cy="68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Women’s status </a:t>
          </a:r>
        </a:p>
      </dsp:txBody>
      <dsp:txXfrm>
        <a:off x="1538463" y="3268979"/>
        <a:ext cx="1607605" cy="682014"/>
      </dsp:txXfrm>
    </dsp:sp>
    <dsp:sp modelId="{5E9A5FD4-1A6D-4C39-8638-C639CED85112}">
      <dsp:nvSpPr>
        <dsp:cNvPr id="0" name=""/>
        <dsp:cNvSpPr/>
      </dsp:nvSpPr>
      <dsp:spPr>
        <a:xfrm>
          <a:off x="3426181" y="3268979"/>
          <a:ext cx="682014" cy="6820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8F7F3-D88C-4CC2-9EB1-1512839BA870}">
      <dsp:nvSpPr>
        <dsp:cNvPr id="0" name=""/>
        <dsp:cNvSpPr/>
      </dsp:nvSpPr>
      <dsp:spPr>
        <a:xfrm>
          <a:off x="3569404" y="3412203"/>
          <a:ext cx="395568" cy="3955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077C9C-E7B1-48BC-ADB9-46931DEA0CA9}">
      <dsp:nvSpPr>
        <dsp:cNvPr id="0" name=""/>
        <dsp:cNvSpPr/>
      </dsp:nvSpPr>
      <dsp:spPr>
        <a:xfrm>
          <a:off x="4254341" y="3268979"/>
          <a:ext cx="1607605" cy="68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Ummah</a:t>
          </a:r>
        </a:p>
      </dsp:txBody>
      <dsp:txXfrm>
        <a:off x="4254341" y="3268979"/>
        <a:ext cx="1607605" cy="682014"/>
      </dsp:txXfrm>
    </dsp:sp>
    <dsp:sp modelId="{513D2C36-BA4D-4947-B8D6-0D50F6C38519}">
      <dsp:nvSpPr>
        <dsp:cNvPr id="0" name=""/>
        <dsp:cNvSpPr/>
      </dsp:nvSpPr>
      <dsp:spPr>
        <a:xfrm>
          <a:off x="710302" y="4900954"/>
          <a:ext cx="682014" cy="6820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6E921-0E88-4D88-B3EB-316ACA21435E}">
      <dsp:nvSpPr>
        <dsp:cNvPr id="0" name=""/>
        <dsp:cNvSpPr/>
      </dsp:nvSpPr>
      <dsp:spPr>
        <a:xfrm>
          <a:off x="853525" y="5044177"/>
          <a:ext cx="395568" cy="39556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718763-3051-4C3A-9CCB-98656AA2F0A5}">
      <dsp:nvSpPr>
        <dsp:cNvPr id="0" name=""/>
        <dsp:cNvSpPr/>
      </dsp:nvSpPr>
      <dsp:spPr>
        <a:xfrm>
          <a:off x="1538463" y="4900954"/>
          <a:ext cx="1607605" cy="68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Poetry</a:t>
          </a:r>
        </a:p>
      </dsp:txBody>
      <dsp:txXfrm>
        <a:off x="1538463" y="4900954"/>
        <a:ext cx="1607605" cy="682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4E5AF-EB9A-4B4C-BBA7-6FE6594E1F07}">
      <dsp:nvSpPr>
        <dsp:cNvPr id="0" name=""/>
        <dsp:cNvSpPr/>
      </dsp:nvSpPr>
      <dsp:spPr>
        <a:xfrm>
          <a:off x="0" y="128110"/>
          <a:ext cx="6572250" cy="1022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hardships are an important part of our life that are there for the sole purpose of testing a Muslim whether he comes to Allah or not.</a:t>
          </a:r>
        </a:p>
      </dsp:txBody>
      <dsp:txXfrm>
        <a:off x="49918" y="178028"/>
        <a:ext cx="6472414" cy="922744"/>
      </dsp:txXfrm>
    </dsp:sp>
    <dsp:sp modelId="{7DE5282C-F62C-49D5-BF60-7E2B78021253}">
      <dsp:nvSpPr>
        <dsp:cNvPr id="0" name=""/>
        <dsp:cNvSpPr/>
      </dsp:nvSpPr>
      <dsp:spPr>
        <a:xfrm>
          <a:off x="0" y="1205410"/>
          <a:ext cx="6572250" cy="1022580"/>
        </a:xfrm>
        <a:prstGeom prst="round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Prophet Musa (AS) through his complete faith crossed the Red Sea, Prophet Ibrahim(AS) jumped into the fire. </a:t>
          </a:r>
        </a:p>
      </dsp:txBody>
      <dsp:txXfrm>
        <a:off x="49918" y="1255328"/>
        <a:ext cx="6472414" cy="922744"/>
      </dsp:txXfrm>
    </dsp:sp>
    <dsp:sp modelId="{B8B5DE65-26D0-4729-8217-824BE83F6A79}">
      <dsp:nvSpPr>
        <dsp:cNvPr id="0" name=""/>
        <dsp:cNvSpPr/>
      </dsp:nvSpPr>
      <dsp:spPr>
        <a:xfrm>
          <a:off x="0" y="2282710"/>
          <a:ext cx="6572250" cy="1022580"/>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transient place for humans will always tear us apart and break us to our soul. </a:t>
          </a:r>
        </a:p>
      </dsp:txBody>
      <dsp:txXfrm>
        <a:off x="49918" y="2332628"/>
        <a:ext cx="6472414" cy="922744"/>
      </dsp:txXfrm>
    </dsp:sp>
    <dsp:sp modelId="{A5546AD9-9D38-425C-ACB6-552FFC7650C1}">
      <dsp:nvSpPr>
        <dsp:cNvPr id="0" name=""/>
        <dsp:cNvSpPr/>
      </dsp:nvSpPr>
      <dsp:spPr>
        <a:xfrm>
          <a:off x="0" y="3360010"/>
          <a:ext cx="6572250" cy="1022580"/>
        </a:xfrm>
        <a:prstGeom prst="round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 must remember that everything in life is a test and has purpose</a:t>
          </a:r>
        </a:p>
      </dsp:txBody>
      <dsp:txXfrm>
        <a:off x="49918" y="3409928"/>
        <a:ext cx="6472414" cy="922744"/>
      </dsp:txXfrm>
    </dsp:sp>
    <dsp:sp modelId="{4CD333F7-D90B-4C86-8C3E-4EC5BB8C84A4}">
      <dsp:nvSpPr>
        <dsp:cNvPr id="0" name=""/>
        <dsp:cNvSpPr/>
      </dsp:nvSpPr>
      <dsp:spPr>
        <a:xfrm>
          <a:off x="0" y="4437310"/>
          <a:ext cx="6572250" cy="102258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Good doesn’t happen to bad and bad doesn’t happen to good. It is how we perceive things and how we react to it. </a:t>
          </a:r>
        </a:p>
      </dsp:txBody>
      <dsp:txXfrm>
        <a:off x="49918" y="4487228"/>
        <a:ext cx="6472414" cy="9227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7CD4E-894E-405E-9D13-5370E18E7659}">
      <dsp:nvSpPr>
        <dsp:cNvPr id="0" name=""/>
        <dsp:cNvSpPr/>
      </dsp:nvSpPr>
      <dsp:spPr>
        <a:xfrm>
          <a:off x="0" y="575632"/>
          <a:ext cx="7503236" cy="21725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2D5C5-00A1-41E8-9EBE-B492A196B619}">
      <dsp:nvSpPr>
        <dsp:cNvPr id="0" name=""/>
        <dsp:cNvSpPr/>
      </dsp:nvSpPr>
      <dsp:spPr>
        <a:xfrm>
          <a:off x="657195" y="1064455"/>
          <a:ext cx="1194901" cy="1194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81CEEB-B513-49ED-97C5-EF0153FB6BCE}">
      <dsp:nvSpPr>
        <dsp:cNvPr id="0" name=""/>
        <dsp:cNvSpPr/>
      </dsp:nvSpPr>
      <dsp:spPr>
        <a:xfrm>
          <a:off x="2509293" y="575632"/>
          <a:ext cx="4993942" cy="217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28" tIns="229928" rIns="229928" bIns="229928" numCol="1" spcCol="1270" anchor="ctr" anchorCtr="0">
          <a:noAutofit/>
        </a:bodyPr>
        <a:lstStyle/>
        <a:p>
          <a:pPr marL="0" lvl="0" indent="0" algn="l" defTabSz="800100">
            <a:lnSpc>
              <a:spcPct val="90000"/>
            </a:lnSpc>
            <a:spcBef>
              <a:spcPct val="0"/>
            </a:spcBef>
            <a:spcAft>
              <a:spcPct val="35000"/>
            </a:spcAft>
            <a:buNone/>
          </a:pPr>
          <a:r>
            <a:rPr lang="en-US" sz="1800" kern="1200" dirty="0"/>
            <a:t>Many of us live our lives entrapped by the same repeated patterns of heartbreak and disappointment. Often, we have no idea why this happens. </a:t>
          </a:r>
          <a:r>
            <a:rPr lang="en-US" sz="1800" i="1" kern="1200" dirty="0"/>
            <a:t>Reclaim Your Heart</a:t>
          </a:r>
          <a:r>
            <a:rPr lang="en-US" sz="1800" kern="1200" dirty="0"/>
            <a:t> is about freeing the heart from this slavery. It is about the journey in and out of life’s most deceptive traps.</a:t>
          </a:r>
        </a:p>
      </dsp:txBody>
      <dsp:txXfrm>
        <a:off x="2509293" y="575632"/>
        <a:ext cx="4993942" cy="2172548"/>
      </dsp:txXfrm>
    </dsp:sp>
    <dsp:sp modelId="{AD4791AD-2E64-49A1-8400-E25C3B6B6410}">
      <dsp:nvSpPr>
        <dsp:cNvPr id="0" name=""/>
        <dsp:cNvSpPr/>
      </dsp:nvSpPr>
      <dsp:spPr>
        <a:xfrm>
          <a:off x="0" y="3212885"/>
          <a:ext cx="7503236" cy="21725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F10004-D61F-4621-91E9-46B5AF4D6ACE}">
      <dsp:nvSpPr>
        <dsp:cNvPr id="0" name=""/>
        <dsp:cNvSpPr/>
      </dsp:nvSpPr>
      <dsp:spPr>
        <a:xfrm>
          <a:off x="657195" y="3682655"/>
          <a:ext cx="1194901" cy="11949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5347C3-10F4-4E43-B02B-513DDD96419D}">
      <dsp:nvSpPr>
        <dsp:cNvPr id="0" name=""/>
        <dsp:cNvSpPr/>
      </dsp:nvSpPr>
      <dsp:spPr>
        <a:xfrm>
          <a:off x="2509293" y="3193831"/>
          <a:ext cx="4993942" cy="217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28" tIns="229928" rIns="229928" bIns="229928" numCol="1" spcCol="1270" anchor="ctr" anchorCtr="0">
          <a:noAutofit/>
        </a:bodyPr>
        <a:lstStyle/>
        <a:p>
          <a:pPr marL="0" lvl="0" indent="0" algn="l" defTabSz="800100">
            <a:lnSpc>
              <a:spcPct val="90000"/>
            </a:lnSpc>
            <a:spcBef>
              <a:spcPct val="0"/>
            </a:spcBef>
            <a:spcAft>
              <a:spcPct val="35000"/>
            </a:spcAft>
            <a:buNone/>
          </a:pPr>
          <a:r>
            <a:rPr lang="en-US" sz="1800" kern="1200" dirty="0"/>
            <a:t>This book was written to awaken the heart and provide a new perspective on love, loss, happiness, and pain. A manual of sorts, </a:t>
          </a:r>
          <a:r>
            <a:rPr lang="en-US" sz="1800" i="1" kern="1200" dirty="0"/>
            <a:t>Reclaim Your Heart</a:t>
          </a:r>
          <a:r>
            <a:rPr lang="en-US" sz="1800" kern="1200" dirty="0"/>
            <a:t> will teach readers how to live in this life without allowing life to own you. It is a manual of how to protect your most prized possession– the heart.</a:t>
          </a:r>
        </a:p>
      </dsp:txBody>
      <dsp:txXfrm>
        <a:off x="2509293" y="3193831"/>
        <a:ext cx="4993942" cy="21725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31771-BEDD-4817-8B1C-480A30052283}">
      <dsp:nvSpPr>
        <dsp:cNvPr id="0" name=""/>
        <dsp:cNvSpPr/>
      </dsp:nvSpPr>
      <dsp:spPr>
        <a:xfrm>
          <a:off x="0" y="512425"/>
          <a:ext cx="7524404" cy="21961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AE604-BC1A-402C-B255-23CFF5A0E609}">
      <dsp:nvSpPr>
        <dsp:cNvPr id="0" name=""/>
        <dsp:cNvSpPr/>
      </dsp:nvSpPr>
      <dsp:spPr>
        <a:xfrm>
          <a:off x="664322" y="1006549"/>
          <a:ext cx="1207859" cy="1207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45225F-0017-48C0-9990-5CAF1C9B488E}">
      <dsp:nvSpPr>
        <dsp:cNvPr id="0" name=""/>
        <dsp:cNvSpPr/>
      </dsp:nvSpPr>
      <dsp:spPr>
        <a:xfrm>
          <a:off x="2536504" y="512425"/>
          <a:ext cx="4987899" cy="2196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21" tIns="232421" rIns="232421" bIns="232421" numCol="1" spcCol="1270" anchor="ctr" anchorCtr="0">
          <a:noAutofit/>
        </a:bodyPr>
        <a:lstStyle/>
        <a:p>
          <a:pPr marL="0" lvl="0" indent="0" algn="l" defTabSz="800100">
            <a:lnSpc>
              <a:spcPct val="90000"/>
            </a:lnSpc>
            <a:spcBef>
              <a:spcPct val="0"/>
            </a:spcBef>
            <a:spcAft>
              <a:spcPct val="35000"/>
            </a:spcAft>
            <a:buNone/>
          </a:pPr>
          <a:r>
            <a:rPr lang="en-US" sz="1800" kern="1200" dirty="0"/>
            <a:t>The book touches the heart of the reader and opens their eyes to a whole different perspective. For humans it is hard to achieve true peace and happiness in this life. The book teaches the reader where to seek and how to fill the holes in our life throughout different aspects of life. </a:t>
          </a:r>
        </a:p>
      </dsp:txBody>
      <dsp:txXfrm>
        <a:off x="2536504" y="512425"/>
        <a:ext cx="4987899" cy="2196107"/>
      </dsp:txXfrm>
    </dsp:sp>
    <dsp:sp modelId="{A5D82F4A-3E7D-4C96-A20D-3DBBF09858C6}">
      <dsp:nvSpPr>
        <dsp:cNvPr id="0" name=""/>
        <dsp:cNvSpPr/>
      </dsp:nvSpPr>
      <dsp:spPr>
        <a:xfrm>
          <a:off x="0" y="3147754"/>
          <a:ext cx="7524404" cy="21961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F823B-577C-499F-A45F-8985E020A2E5}">
      <dsp:nvSpPr>
        <dsp:cNvPr id="0" name=""/>
        <dsp:cNvSpPr/>
      </dsp:nvSpPr>
      <dsp:spPr>
        <a:xfrm>
          <a:off x="664322" y="3641878"/>
          <a:ext cx="1207859" cy="1207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480EA7-B146-43B8-8DBF-84DCB44F79CE}">
      <dsp:nvSpPr>
        <dsp:cNvPr id="0" name=""/>
        <dsp:cNvSpPr/>
      </dsp:nvSpPr>
      <dsp:spPr>
        <a:xfrm>
          <a:off x="2536504" y="2841616"/>
          <a:ext cx="4987899" cy="2196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21" tIns="232421" rIns="232421" bIns="232421" numCol="1" spcCol="1270" anchor="ctr" anchorCtr="0">
          <a:noAutofit/>
        </a:bodyPr>
        <a:lstStyle/>
        <a:p>
          <a:pPr marL="0" lvl="0" indent="0" algn="l" defTabSz="800100">
            <a:lnSpc>
              <a:spcPct val="90000"/>
            </a:lnSpc>
            <a:spcBef>
              <a:spcPct val="0"/>
            </a:spcBef>
            <a:spcAft>
              <a:spcPct val="35000"/>
            </a:spcAft>
            <a:buNone/>
          </a:pPr>
          <a:r>
            <a:rPr lang="en-US" sz="1800" kern="1200" dirty="0"/>
            <a:t>This book is a must read for it provides the reader with a powerful message. The book imbues a sense of calm and peace in the reader.</a:t>
          </a:r>
        </a:p>
      </dsp:txBody>
      <dsp:txXfrm>
        <a:off x="2536504" y="2841616"/>
        <a:ext cx="4987899" cy="21961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09A270-F383-4C9C-B96C-1C5326F47965}"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B3869BF-6A07-4A08-9F25-388F719F9481}" type="slidenum">
              <a:rPr lang="en-US" smtClean="0"/>
              <a:t>‹#›</a:t>
            </a:fld>
            <a:endParaRPr lang="en-US"/>
          </a:p>
        </p:txBody>
      </p:sp>
    </p:spTree>
    <p:extLst>
      <p:ext uri="{BB962C8B-B14F-4D97-AF65-F5344CB8AC3E}">
        <p14:creationId xmlns:p14="http://schemas.microsoft.com/office/powerpoint/2010/main" val="136972532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9A270-F383-4C9C-B96C-1C5326F47965}"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31822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9A270-F383-4C9C-B96C-1C5326F47965}"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140669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9A270-F383-4C9C-B96C-1C5326F47965}"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285927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909A270-F383-4C9C-B96C-1C5326F47965}" type="datetimeFigureOut">
              <a:rPr lang="en-US" smtClean="0"/>
              <a:t>2/28/2020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B3869BF-6A07-4A08-9F25-388F719F9481}" type="slidenum">
              <a:rPr lang="en-US" smtClean="0"/>
              <a:t>‹#›</a:t>
            </a:fld>
            <a:endParaRPr lang="en-US"/>
          </a:p>
        </p:txBody>
      </p:sp>
    </p:spTree>
    <p:extLst>
      <p:ext uri="{BB962C8B-B14F-4D97-AF65-F5344CB8AC3E}">
        <p14:creationId xmlns:p14="http://schemas.microsoft.com/office/powerpoint/2010/main" val="206990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09A270-F383-4C9C-B96C-1C5326F47965}"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6938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09A270-F383-4C9C-B96C-1C5326F47965}" type="datetimeFigureOut">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69528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09A270-F383-4C9C-B96C-1C5326F47965}" type="datetimeFigureOut">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128097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9A270-F383-4C9C-B96C-1C5326F47965}" type="datetimeFigureOut">
              <a:rPr lang="en-US" smtClean="0"/>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24818524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9A270-F383-4C9C-B96C-1C5326F47965}"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16479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9A270-F383-4C9C-B96C-1C5326F47965}" type="datetimeFigureOut">
              <a:rPr lang="en-US" smtClean="0"/>
              <a:t>2/28/2020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B3869BF-6A07-4A08-9F25-388F719F9481}" type="slidenum">
              <a:rPr lang="en-US" smtClean="0"/>
              <a:t>‹#›</a:t>
            </a:fld>
            <a:endParaRPr lang="en-US"/>
          </a:p>
        </p:txBody>
      </p:sp>
    </p:spTree>
    <p:extLst>
      <p:ext uri="{BB962C8B-B14F-4D97-AF65-F5344CB8AC3E}">
        <p14:creationId xmlns:p14="http://schemas.microsoft.com/office/powerpoint/2010/main" val="201891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909A270-F383-4C9C-B96C-1C5326F47965}" type="datetimeFigureOut">
              <a:rPr lang="en-US" smtClean="0"/>
              <a:t>2/28/2020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B3869BF-6A07-4A08-9F25-388F719F9481}" type="slidenum">
              <a:rPr lang="en-US" smtClean="0"/>
              <a:t>‹#›</a:t>
            </a:fld>
            <a:endParaRPr lang="en-US"/>
          </a:p>
        </p:txBody>
      </p:sp>
    </p:spTree>
    <p:extLst>
      <p:ext uri="{BB962C8B-B14F-4D97-AF65-F5344CB8AC3E}">
        <p14:creationId xmlns:p14="http://schemas.microsoft.com/office/powerpoint/2010/main" val="367346774"/>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4.xml"/><Relationship Id="rId3" Type="http://schemas.microsoft.com/office/2007/relationships/hdphoto" Target="../media/hdphoto2.wdp"/><Relationship Id="rId7" Type="http://schemas.openxmlformats.org/officeDocument/2006/relationships/diagramQuickStyle" Target="../diagrams/quickStyl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microsoft.com/office/2007/relationships/hdphoto" Target="../media/hdphoto2.wdp"/><Relationship Id="rId7" Type="http://schemas.openxmlformats.org/officeDocument/2006/relationships/diagramQuickStyle" Target="../diagrams/quickStyl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9EA5-944D-4F75-B3EE-ADA17030A2EA}"/>
              </a:ext>
            </a:extLst>
          </p:cNvPr>
          <p:cNvSpPr>
            <a:spLocks noGrp="1"/>
          </p:cNvSpPr>
          <p:nvPr>
            <p:ph type="ctrTitle"/>
          </p:nvPr>
        </p:nvSpPr>
        <p:spPr/>
        <p:txBody>
          <a:bodyPr/>
          <a:lstStyle/>
          <a:p>
            <a:r>
              <a:rPr lang="en-US" dirty="0"/>
              <a:t>Reclaim your heart</a:t>
            </a:r>
          </a:p>
        </p:txBody>
      </p:sp>
      <p:sp>
        <p:nvSpPr>
          <p:cNvPr id="3" name="Subtitle 2">
            <a:extLst>
              <a:ext uri="{FF2B5EF4-FFF2-40B4-BE49-F238E27FC236}">
                <a16:creationId xmlns:a16="http://schemas.microsoft.com/office/drawing/2014/main" id="{2E46F33A-416B-41B1-93A6-F137EA018EEA}"/>
              </a:ext>
            </a:extLst>
          </p:cNvPr>
          <p:cNvSpPr>
            <a:spLocks noGrp="1"/>
          </p:cNvSpPr>
          <p:nvPr>
            <p:ph type="subTitle" idx="1"/>
          </p:nvPr>
        </p:nvSpPr>
        <p:spPr/>
        <p:txBody>
          <a:bodyPr/>
          <a:lstStyle/>
          <a:p>
            <a:r>
              <a:rPr lang="en-US" dirty="0"/>
              <a:t>By Yasmin Mogahed</a:t>
            </a:r>
          </a:p>
        </p:txBody>
      </p:sp>
    </p:spTree>
    <p:extLst>
      <p:ext uri="{BB962C8B-B14F-4D97-AF65-F5344CB8AC3E}">
        <p14:creationId xmlns:p14="http://schemas.microsoft.com/office/powerpoint/2010/main" val="351423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20CC5DF9-0C58-45C8-A089-3F5D01A3E648}"/>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Relationship with the creator</a:t>
            </a:r>
          </a:p>
        </p:txBody>
      </p:sp>
      <p:sp>
        <p:nvSpPr>
          <p:cNvPr id="3" name="Content Placeholder 2">
            <a:extLst>
              <a:ext uri="{FF2B5EF4-FFF2-40B4-BE49-F238E27FC236}">
                <a16:creationId xmlns:a16="http://schemas.microsoft.com/office/drawing/2014/main" id="{AFA702DD-FD41-4632-A674-F286991D47AD}"/>
              </a:ext>
            </a:extLst>
          </p:cNvPr>
          <p:cNvSpPr>
            <a:spLocks noGrp="1"/>
          </p:cNvSpPr>
          <p:nvPr>
            <p:ph idx="1"/>
          </p:nvPr>
        </p:nvSpPr>
        <p:spPr>
          <a:xfrm>
            <a:off x="5053780" y="599768"/>
            <a:ext cx="6074467" cy="5572432"/>
          </a:xfrm>
        </p:spPr>
        <p:txBody>
          <a:bodyPr anchor="ctr">
            <a:normAutofit/>
          </a:bodyPr>
          <a:lstStyle/>
          <a:p>
            <a:r>
              <a:rPr lang="en-US" dirty="0"/>
              <a:t>Salah is food to the soul and a source to have conversation with the Benefactor. Offering prayer to the Muslim is the same as breathing oxygen. Salah brings you closer to your Creator.</a:t>
            </a:r>
          </a:p>
          <a:p>
            <a:r>
              <a:rPr lang="en-US" dirty="0"/>
              <a:t>We pray for a happy life in this Dunya and indeed it is He who knows what is good and bad for us.</a:t>
            </a:r>
          </a:p>
          <a:p>
            <a:r>
              <a:rPr lang="en-US" b="1" dirty="0"/>
              <a:t>“Know that the path to Allah is not a flat one. Your Iman (faith) will go up and down. Your ability to worship will go up and down. But know that for every dip, there is a rise. Just stay patient, stay consistent, don’t lose hope and seek help in Allah. The path is hard. The path will have bumps and drops. But like all things in life, this path will come to an end. And that end will make it all worth it!”</a:t>
            </a:r>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3253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A24D8-E5A7-4B0E-BBEB-CC60BA170E85}"/>
              </a:ext>
            </a:extLst>
          </p:cNvPr>
          <p:cNvSpPr>
            <a:spLocks noGrp="1"/>
          </p:cNvSpPr>
          <p:nvPr>
            <p:ph type="title"/>
          </p:nvPr>
        </p:nvSpPr>
        <p:spPr>
          <a:xfrm>
            <a:off x="7044268" y="1465790"/>
            <a:ext cx="3860798" cy="3941345"/>
          </a:xfrm>
        </p:spPr>
        <p:txBody>
          <a:bodyPr>
            <a:normAutofit/>
          </a:bodyPr>
          <a:lstStyle/>
          <a:p>
            <a:r>
              <a:rPr lang="en-US" sz="6000"/>
              <a:t>Women’s status</a:t>
            </a:r>
          </a:p>
        </p:txBody>
      </p:sp>
      <p:sp>
        <p:nvSpPr>
          <p:cNvPr id="3" name="Content Placeholder 2">
            <a:extLst>
              <a:ext uri="{FF2B5EF4-FFF2-40B4-BE49-F238E27FC236}">
                <a16:creationId xmlns:a16="http://schemas.microsoft.com/office/drawing/2014/main" id="{24D0261F-96EB-4FAF-BB55-455440A51D17}"/>
              </a:ext>
            </a:extLst>
          </p:cNvPr>
          <p:cNvSpPr>
            <a:spLocks noGrp="1"/>
          </p:cNvSpPr>
          <p:nvPr>
            <p:ph idx="1"/>
          </p:nvPr>
        </p:nvSpPr>
        <p:spPr>
          <a:xfrm>
            <a:off x="641602" y="1359090"/>
            <a:ext cx="5132665" cy="4048046"/>
          </a:xfrm>
        </p:spPr>
        <p:txBody>
          <a:bodyPr anchor="ctr">
            <a:normAutofit lnSpcReduction="10000"/>
          </a:bodyPr>
          <a:lstStyle/>
          <a:p>
            <a:r>
              <a:rPr lang="en-US" sz="1800" dirty="0"/>
              <a:t>God dignifies both man and woman in their distinctiveness—not their sameness. </a:t>
            </a:r>
          </a:p>
          <a:p>
            <a:r>
              <a:rPr lang="en-US" sz="1800" dirty="0"/>
              <a:t>Women should have a strong relationship with Allah instead of fitting in to the male dominant society where becoming manly as a woman is better in their opinion. </a:t>
            </a:r>
          </a:p>
          <a:p>
            <a:r>
              <a:rPr lang="en-US" sz="1800" dirty="0"/>
              <a:t>A society where harshness and masculinity is considered spirit and true manliness and where being a macho is better than being gentle, we as Muslims should pursue being the same character as our Holy Prophet.</a:t>
            </a:r>
          </a:p>
          <a:p>
            <a:r>
              <a:rPr lang="en-US" sz="1800" dirty="0"/>
              <a:t>Being the same gentle, loving human being as him.</a:t>
            </a:r>
          </a:p>
          <a:p>
            <a:r>
              <a:rPr lang="en-US" sz="1800" b="1" dirty="0"/>
              <a:t>“He who is deprived of gentleness is deprives of good.” [Muslim]</a:t>
            </a:r>
            <a:endParaRPr lang="en-US" sz="1800" dirty="0"/>
          </a:p>
          <a:p>
            <a:pPr marL="0" indent="0">
              <a:buNone/>
            </a:pPr>
            <a:endParaRPr lang="en-US" sz="1600"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43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9"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0D979-35A8-4616-977F-AB8BE1C36DCA}"/>
              </a:ext>
            </a:extLst>
          </p:cNvPr>
          <p:cNvSpPr>
            <a:spLocks noGrp="1"/>
          </p:cNvSpPr>
          <p:nvPr>
            <p:ph type="title"/>
          </p:nvPr>
        </p:nvSpPr>
        <p:spPr>
          <a:xfrm>
            <a:off x="2082119" y="643466"/>
            <a:ext cx="3348017" cy="5571067"/>
          </a:xfrm>
        </p:spPr>
        <p:txBody>
          <a:bodyPr>
            <a:normAutofit/>
          </a:bodyPr>
          <a:lstStyle/>
          <a:p>
            <a:r>
              <a:rPr lang="en-US" sz="4800">
                <a:solidFill>
                  <a:schemeClr val="tx1"/>
                </a:solidFill>
              </a:rPr>
              <a:t>Ummah</a:t>
            </a:r>
          </a:p>
        </p:txBody>
      </p:sp>
      <p:sp>
        <p:nvSpPr>
          <p:cNvPr id="3" name="Content Placeholder 2">
            <a:extLst>
              <a:ext uri="{FF2B5EF4-FFF2-40B4-BE49-F238E27FC236}">
                <a16:creationId xmlns:a16="http://schemas.microsoft.com/office/drawing/2014/main" id="{295A9258-B690-44C4-B1A0-3B63974224A5}"/>
              </a:ext>
            </a:extLst>
          </p:cNvPr>
          <p:cNvSpPr>
            <a:spLocks noGrp="1"/>
          </p:cNvSpPr>
          <p:nvPr>
            <p:ph idx="1"/>
          </p:nvPr>
        </p:nvSpPr>
        <p:spPr>
          <a:xfrm>
            <a:off x="6772315" y="643467"/>
            <a:ext cx="4534781" cy="5571066"/>
          </a:xfrm>
        </p:spPr>
        <p:txBody>
          <a:bodyPr anchor="ctr">
            <a:normAutofit/>
          </a:bodyPr>
          <a:lstStyle/>
          <a:p>
            <a:r>
              <a:rPr lang="en-US" sz="1800" dirty="0"/>
              <a:t>Muslims are now divided into different groups in the modern society. They have forgotten that they share a common creed.</a:t>
            </a:r>
          </a:p>
          <a:p>
            <a:r>
              <a:rPr lang="en-US" sz="1800" dirty="0"/>
              <a:t>The more we follow the rulings of Islam, the more moderate we become. And as Islam is by nature timeless, we will always remain modern if we follow Islam truly.</a:t>
            </a:r>
          </a:p>
          <a:p>
            <a:r>
              <a:rPr lang="en-US" sz="1800" dirty="0"/>
              <a:t>By striving for Allah with sincere faith, we can change the bad condition of the Muslim Ummah in the present time. </a:t>
            </a:r>
          </a:p>
          <a:p>
            <a:r>
              <a:rPr lang="en-US" sz="1800" dirty="0"/>
              <a:t>We need to wake up and return to Allah if we are to fix the conditions of the Muslims in this world in places like Syria or Palestine or Kashmir</a:t>
            </a:r>
          </a:p>
          <a:p>
            <a:pPr marL="0" indent="0">
              <a:buNone/>
            </a:pPr>
            <a:endParaRPr lang="en-US" sz="1800" dirty="0"/>
          </a:p>
        </p:txBody>
      </p:sp>
      <p:grpSp>
        <p:nvGrpSpPr>
          <p:cNvPr id="20"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0905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2E886-4BAE-4199-9414-84C177CFECB2}"/>
              </a:ext>
            </a:extLst>
          </p:cNvPr>
          <p:cNvSpPr>
            <a:spLocks noGrp="1"/>
          </p:cNvSpPr>
          <p:nvPr>
            <p:ph type="title"/>
          </p:nvPr>
        </p:nvSpPr>
        <p:spPr>
          <a:xfrm>
            <a:off x="8479777" y="639763"/>
            <a:ext cx="3046073" cy="5177377"/>
          </a:xfrm>
          <a:ln>
            <a:noFill/>
          </a:ln>
        </p:spPr>
        <p:txBody>
          <a:bodyPr>
            <a:normAutofit/>
          </a:bodyPr>
          <a:lstStyle/>
          <a:p>
            <a:r>
              <a:rPr lang="en-US" sz="4000"/>
              <a:t>Conclusion</a:t>
            </a:r>
          </a:p>
        </p:txBody>
      </p:sp>
      <p:grpSp>
        <p:nvGrpSpPr>
          <p:cNvPr id="23" name="Group 22">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6" name="Content Placeholder 2">
            <a:extLst>
              <a:ext uri="{FF2B5EF4-FFF2-40B4-BE49-F238E27FC236}">
                <a16:creationId xmlns:a16="http://schemas.microsoft.com/office/drawing/2014/main" id="{926B8AE6-40CB-441C-9818-54F09B07934C}"/>
              </a:ext>
            </a:extLst>
          </p:cNvPr>
          <p:cNvGraphicFramePr>
            <a:graphicFrameLocks noGrp="1"/>
          </p:cNvGraphicFramePr>
          <p:nvPr>
            <p:ph idx="1"/>
            <p:extLst>
              <p:ext uri="{D42A27DB-BD31-4B8C-83A1-F6EECF244321}">
                <p14:modId xmlns:p14="http://schemas.microsoft.com/office/powerpoint/2010/main" val="3779099251"/>
              </p:ext>
            </p:extLst>
          </p:nvPr>
        </p:nvGraphicFramePr>
        <p:xfrm>
          <a:off x="152400" y="590550"/>
          <a:ext cx="7503236" cy="59420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5977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C84E3-B656-4BF7-A5A6-CC9AA21E9ECB}"/>
              </a:ext>
            </a:extLst>
          </p:cNvPr>
          <p:cNvSpPr>
            <a:spLocks noGrp="1"/>
          </p:cNvSpPr>
          <p:nvPr>
            <p:ph type="title"/>
          </p:nvPr>
        </p:nvSpPr>
        <p:spPr>
          <a:xfrm>
            <a:off x="8479777" y="639763"/>
            <a:ext cx="3046073" cy="5177377"/>
          </a:xfrm>
          <a:ln>
            <a:noFill/>
          </a:ln>
        </p:spPr>
        <p:txBody>
          <a:bodyPr>
            <a:normAutofit/>
          </a:bodyPr>
          <a:lstStyle/>
          <a:p>
            <a:r>
              <a:rPr lang="en-US" sz="4000"/>
              <a:t>Conclusion</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EC417EA8-2319-4C14-BD5E-8006877DEAF1}"/>
              </a:ext>
            </a:extLst>
          </p:cNvPr>
          <p:cNvGraphicFramePr>
            <a:graphicFrameLocks noGrp="1"/>
          </p:cNvGraphicFramePr>
          <p:nvPr>
            <p:ph idx="1"/>
            <p:extLst>
              <p:ext uri="{D42A27DB-BD31-4B8C-83A1-F6EECF244321}">
                <p14:modId xmlns:p14="http://schemas.microsoft.com/office/powerpoint/2010/main" val="957745810"/>
              </p:ext>
            </p:extLst>
          </p:nvPr>
        </p:nvGraphicFramePr>
        <p:xfrm>
          <a:off x="126999" y="639762"/>
          <a:ext cx="7524404" cy="58562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73838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FC0C5E-F8F8-436D-8CE2-6E8E655261D5}"/>
              </a:ext>
            </a:extLst>
          </p:cNvPr>
          <p:cNvSpPr>
            <a:spLocks noGrp="1"/>
          </p:cNvSpPr>
          <p:nvPr>
            <p:ph type="ctrTitle"/>
          </p:nvPr>
        </p:nvSpPr>
        <p:spPr>
          <a:xfrm>
            <a:off x="1248156" y="1432223"/>
            <a:ext cx="5965470" cy="3311227"/>
          </a:xfrm>
        </p:spPr>
        <p:txBody>
          <a:bodyPr anchor="ctr">
            <a:normAutofit/>
          </a:bodyPr>
          <a:lstStyle/>
          <a:p>
            <a:r>
              <a:rPr lang="en-US" sz="8000" dirty="0"/>
              <a:t>Thank you	</a:t>
            </a:r>
          </a:p>
        </p:txBody>
      </p:sp>
      <p:sp>
        <p:nvSpPr>
          <p:cNvPr id="5" name="Subtitle 4">
            <a:extLst>
              <a:ext uri="{FF2B5EF4-FFF2-40B4-BE49-F238E27FC236}">
                <a16:creationId xmlns:a16="http://schemas.microsoft.com/office/drawing/2014/main" id="{5E5444CD-4C26-49C4-B113-C708C9C71F10}"/>
              </a:ext>
            </a:extLst>
          </p:cNvPr>
          <p:cNvSpPr>
            <a:spLocks noGrp="1"/>
          </p:cNvSpPr>
          <p:nvPr>
            <p:ph type="subTitle" idx="1"/>
          </p:nvPr>
        </p:nvSpPr>
        <p:spPr>
          <a:xfrm>
            <a:off x="1171956" y="4409199"/>
            <a:ext cx="6304108" cy="1033505"/>
          </a:xfrm>
        </p:spPr>
        <p:txBody>
          <a:bodyPr>
            <a:normAutofit/>
          </a:bodyPr>
          <a:lstStyle/>
          <a:p>
            <a:r>
              <a:rPr lang="en-US" sz="2000" dirty="0">
                <a:solidFill>
                  <a:srgbClr val="000000"/>
                </a:solidFill>
              </a:rPr>
              <a:t>By Muhammad Abdullah Khan, Muhammad Junaid Ali, Shahzaib Ahmed Hassan, Muhammad Salman Azam</a:t>
            </a:r>
          </a:p>
        </p:txBody>
      </p:sp>
      <p:pic>
        <p:nvPicPr>
          <p:cNvPr id="9" name="Graphic 8" descr="Smiling Face with No Fill">
            <a:extLst>
              <a:ext uri="{FF2B5EF4-FFF2-40B4-BE49-F238E27FC236}">
                <a16:creationId xmlns:a16="http://schemas.microsoft.com/office/drawing/2014/main" id="{4E9D5715-7DCA-4CAF-8DC2-80D3761297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55117" y="1702032"/>
            <a:ext cx="3416725" cy="3416725"/>
          </a:xfrm>
          <a:prstGeom prst="rect">
            <a:avLst/>
          </a:prstGeom>
        </p:spPr>
      </p:pic>
      <p:sp>
        <p:nvSpPr>
          <p:cNvPr id="18" name="Rectangle 17">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1" name="Oval 20">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5834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37476-52B2-4915-BDF8-C7F5ED8EE9EE}"/>
              </a:ext>
            </a:extLst>
          </p:cNvPr>
          <p:cNvSpPr>
            <a:spLocks noGrp="1"/>
          </p:cNvSpPr>
          <p:nvPr>
            <p:ph type="title"/>
          </p:nvPr>
        </p:nvSpPr>
        <p:spPr>
          <a:xfrm>
            <a:off x="8479777" y="639763"/>
            <a:ext cx="3046073" cy="5177377"/>
          </a:xfrm>
          <a:ln>
            <a:noFill/>
          </a:ln>
        </p:spPr>
        <p:txBody>
          <a:bodyPr>
            <a:normAutofit/>
          </a:bodyPr>
          <a:lstStyle/>
          <a:p>
            <a:r>
              <a:rPr lang="en-US" sz="4000"/>
              <a:t>Table of contents</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5350543D-B43A-40C4-9F1F-DD5B4FDEF28A}"/>
              </a:ext>
            </a:extLst>
          </p:cNvPr>
          <p:cNvGraphicFramePr>
            <a:graphicFrameLocks noGrp="1"/>
          </p:cNvGraphicFramePr>
          <p:nvPr>
            <p:ph idx="1"/>
            <p:extLst>
              <p:ext uri="{D42A27DB-BD31-4B8C-83A1-F6EECF244321}">
                <p14:modId xmlns:p14="http://schemas.microsoft.com/office/powerpoint/2010/main" val="4206512142"/>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5596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37AF3-51CF-46E0-ADF2-E1A5B08E306E}"/>
              </a:ext>
            </a:extLst>
          </p:cNvPr>
          <p:cNvSpPr>
            <a:spLocks noGrp="1"/>
          </p:cNvSpPr>
          <p:nvPr>
            <p:ph type="title"/>
          </p:nvPr>
        </p:nvSpPr>
        <p:spPr>
          <a:xfrm>
            <a:off x="382280" y="484632"/>
            <a:ext cx="6743844" cy="1609344"/>
          </a:xfrm>
        </p:spPr>
        <p:txBody>
          <a:bodyPr>
            <a:normAutofit/>
          </a:bodyPr>
          <a:lstStyle/>
          <a:p>
            <a:r>
              <a:rPr lang="en-US" sz="4800"/>
              <a:t>Introduction</a:t>
            </a:r>
          </a:p>
        </p:txBody>
      </p:sp>
      <p:sp>
        <p:nvSpPr>
          <p:cNvPr id="9" name="Content Placeholder 8">
            <a:extLst>
              <a:ext uri="{FF2B5EF4-FFF2-40B4-BE49-F238E27FC236}">
                <a16:creationId xmlns:a16="http://schemas.microsoft.com/office/drawing/2014/main" id="{A958F12D-DABA-4170-987D-83F175AD4D14}"/>
              </a:ext>
            </a:extLst>
          </p:cNvPr>
          <p:cNvSpPr>
            <a:spLocks noGrp="1"/>
          </p:cNvSpPr>
          <p:nvPr>
            <p:ph idx="1"/>
          </p:nvPr>
        </p:nvSpPr>
        <p:spPr>
          <a:xfrm>
            <a:off x="382279" y="2121408"/>
            <a:ext cx="6743845" cy="4050792"/>
          </a:xfrm>
        </p:spPr>
        <p:txBody>
          <a:bodyPr>
            <a:normAutofit lnSpcReduction="10000"/>
          </a:bodyPr>
          <a:lstStyle/>
          <a:p>
            <a:r>
              <a:rPr lang="en-US" sz="2400" dirty="0"/>
              <a:t>It is the book about how to keep your heart from sinking in the depths of that ocean, and what to do when it does. It is the book about redemption, about hope, about renewal. </a:t>
            </a:r>
          </a:p>
          <a:p>
            <a:r>
              <a:rPr lang="en-US" sz="2400" dirty="0"/>
              <a:t>Every heart can heal, and each moment is created to bring us closer to the transformative return. </a:t>
            </a:r>
          </a:p>
          <a:p>
            <a:r>
              <a:rPr lang="en-US" sz="2400" i="1" dirty="0"/>
              <a:t>Reclaim Your Heart</a:t>
            </a:r>
            <a:r>
              <a:rPr lang="en-US" sz="2400" dirty="0"/>
              <a:t> is about finding that moment when everything stops and suddenly looks different. It is about finding your awakening. And then returning to the better, truer, and freer version of yourself.</a:t>
            </a:r>
          </a:p>
          <a:p>
            <a:endParaRPr lang="en-US" sz="1800" dirty="0"/>
          </a:p>
        </p:txBody>
      </p:sp>
      <p:pic>
        <p:nvPicPr>
          <p:cNvPr id="5" name="Content Placeholder 4" descr="A close up of a tree&#10;&#10;Description automatically generated">
            <a:extLst>
              <a:ext uri="{FF2B5EF4-FFF2-40B4-BE49-F238E27FC236}">
                <a16:creationId xmlns:a16="http://schemas.microsoft.com/office/drawing/2014/main" id="{2FEDB50F-968E-488E-A8F4-29E710FC1985}"/>
              </a:ext>
            </a:extLst>
          </p:cNvPr>
          <p:cNvPicPr>
            <a:picLocks noChangeAspect="1"/>
          </p:cNvPicPr>
          <p:nvPr/>
        </p:nvPicPr>
        <p:blipFill rotWithShape="1">
          <a:blip r:embed="rId4">
            <a:extLst>
              <a:ext uri="{28A0092B-C50C-407E-A947-70E740481C1C}">
                <a14:useLocalDpi xmlns:a14="http://schemas.microsoft.com/office/drawing/2010/main" val="0"/>
              </a:ext>
            </a:extLst>
          </a:blip>
          <a:srcRect r="-3" b="1483"/>
          <a:stretch/>
        </p:blipFill>
        <p:spPr>
          <a:xfrm>
            <a:off x="7545274" y="10"/>
            <a:ext cx="4646726" cy="6857990"/>
          </a:xfrm>
          <a:prstGeom prst="rect">
            <a:avLst/>
          </a:prstGeom>
        </p:spPr>
      </p:pic>
      <p:grpSp>
        <p:nvGrpSpPr>
          <p:cNvPr id="14" name="Group 13">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7082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9" name="Rectangle 18">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 Placeholder 3">
            <a:extLst>
              <a:ext uri="{FF2B5EF4-FFF2-40B4-BE49-F238E27FC236}">
                <a16:creationId xmlns:a16="http://schemas.microsoft.com/office/drawing/2014/main" id="{DC025A6D-48D3-4FED-90A2-E2D35C1FC28E}"/>
              </a:ext>
            </a:extLst>
          </p:cNvPr>
          <p:cNvSpPr>
            <a:spLocks noGrp="1"/>
          </p:cNvSpPr>
          <p:nvPr>
            <p:ph type="body" idx="1"/>
          </p:nvPr>
        </p:nvSpPr>
        <p:spPr>
          <a:xfrm>
            <a:off x="7937524" y="2064730"/>
            <a:ext cx="2942706" cy="2728536"/>
          </a:xfrm>
        </p:spPr>
        <p:txBody>
          <a:bodyPr vert="horz" lIns="91440" tIns="45720" rIns="91440" bIns="45720" rtlCol="0" anchor="ctr">
            <a:normAutofit/>
          </a:bodyPr>
          <a:lstStyle/>
          <a:p>
            <a:r>
              <a:rPr lang="en-US" sz="5400" dirty="0">
                <a:solidFill>
                  <a:schemeClr val="tx2"/>
                </a:solidFill>
              </a:rPr>
              <a:t>Insight</a:t>
            </a:r>
          </a:p>
        </p:txBody>
      </p:sp>
      <p:grpSp>
        <p:nvGrpSpPr>
          <p:cNvPr id="21" name="Group 20">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2" name="Oval 2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453DF8F7-0171-4518-ACE6-43E5111C0937}"/>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br>
              <a:rPr lang="en-US" sz="6000">
                <a:solidFill>
                  <a:srgbClr val="FFFFFF"/>
                </a:solidFill>
              </a:rPr>
            </a:br>
            <a:endParaRPr lang="en-US" sz="6000">
              <a:solidFill>
                <a:srgbClr val="FFFFFF"/>
              </a:solidFill>
            </a:endParaRPr>
          </a:p>
        </p:txBody>
      </p:sp>
      <p:sp>
        <p:nvSpPr>
          <p:cNvPr id="25" name="Rectangle 2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983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5E75A-D25A-453D-AB64-930C77818E9F}"/>
              </a:ext>
            </a:extLst>
          </p:cNvPr>
          <p:cNvSpPr>
            <a:spLocks noGrp="1"/>
          </p:cNvSpPr>
          <p:nvPr>
            <p:ph type="title"/>
          </p:nvPr>
        </p:nvSpPr>
        <p:spPr>
          <a:xfrm>
            <a:off x="8479777" y="639763"/>
            <a:ext cx="3046073" cy="5177377"/>
          </a:xfrm>
          <a:ln>
            <a:noFill/>
          </a:ln>
        </p:spPr>
        <p:txBody>
          <a:bodyPr>
            <a:normAutofit/>
          </a:bodyPr>
          <a:lstStyle/>
          <a:p>
            <a:r>
              <a:rPr lang="en-US" sz="4000" dirty="0"/>
              <a:t>The book consists of 7 enlightening chapters which are:</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58A90E99-B37C-414B-8388-EB760A613388}"/>
              </a:ext>
            </a:extLst>
          </p:cNvPr>
          <p:cNvGraphicFramePr>
            <a:graphicFrameLocks noGrp="1"/>
          </p:cNvGraphicFramePr>
          <p:nvPr>
            <p:ph idx="1"/>
            <p:extLst>
              <p:ext uri="{D42A27DB-BD31-4B8C-83A1-F6EECF244321}">
                <p14:modId xmlns:p14="http://schemas.microsoft.com/office/powerpoint/2010/main" val="2602273553"/>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0129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4E7EA68F-E44C-4C8D-8AB9-240E0809270B}"/>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Attachments</a:t>
            </a:r>
          </a:p>
        </p:txBody>
      </p:sp>
      <p:sp>
        <p:nvSpPr>
          <p:cNvPr id="25" name="Content Placeholder 2">
            <a:extLst>
              <a:ext uri="{FF2B5EF4-FFF2-40B4-BE49-F238E27FC236}">
                <a16:creationId xmlns:a16="http://schemas.microsoft.com/office/drawing/2014/main" id="{D9C1296F-5D3F-461D-8D03-4B1BED49FC41}"/>
              </a:ext>
            </a:extLst>
          </p:cNvPr>
          <p:cNvSpPr>
            <a:spLocks noGrp="1"/>
          </p:cNvSpPr>
          <p:nvPr>
            <p:ph idx="1"/>
          </p:nvPr>
        </p:nvSpPr>
        <p:spPr>
          <a:xfrm>
            <a:off x="5053780" y="599768"/>
            <a:ext cx="6074467" cy="5572432"/>
          </a:xfrm>
        </p:spPr>
        <p:txBody>
          <a:bodyPr anchor="ctr">
            <a:normAutofit/>
          </a:bodyPr>
          <a:lstStyle/>
          <a:p>
            <a:r>
              <a:rPr lang="en-US" sz="2400" dirty="0"/>
              <a:t>We attach ourselves with worldly beings and things. And this leaves us devastated because we try to attain perfection in this imperfect temporary world</a:t>
            </a:r>
          </a:p>
          <a:p>
            <a:r>
              <a:rPr lang="en-US" sz="2400" dirty="0"/>
              <a:t>This life isn’t perfect, for if it was, what would the next be called.</a:t>
            </a:r>
          </a:p>
          <a:p>
            <a:r>
              <a:rPr lang="en-US" sz="2400" dirty="0"/>
              <a:t>5 pillars of Islam are a source of detachment from this world, if we attach ourselves with the Creator, we will become unbreakable.</a:t>
            </a:r>
          </a:p>
          <a:p>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2751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204E566-C318-4F78-9083-D1A8BD97BFD9}"/>
              </a:ext>
            </a:extLst>
          </p:cNvPr>
          <p:cNvSpPr>
            <a:spLocks noGrp="1"/>
          </p:cNvSpPr>
          <p:nvPr>
            <p:ph type="title"/>
          </p:nvPr>
        </p:nvSpPr>
        <p:spPr>
          <a:xfrm>
            <a:off x="7044268" y="1465790"/>
            <a:ext cx="3860798" cy="3941345"/>
          </a:xfrm>
        </p:spPr>
        <p:txBody>
          <a:bodyPr>
            <a:normAutofit/>
          </a:bodyPr>
          <a:lstStyle/>
          <a:p>
            <a:r>
              <a:rPr lang="en-US" sz="4200" b="1" i="1" dirty="0"/>
              <a:t>Reclaim your heart</a:t>
            </a:r>
            <a:r>
              <a:rPr lang="en-US" sz="4200" b="1" dirty="0"/>
              <a:t> and place it with its rightful owner: Allah. </a:t>
            </a:r>
            <a:br>
              <a:rPr lang="en-US" sz="4200" dirty="0"/>
            </a:br>
            <a:endParaRPr lang="en-US" sz="4200" dirty="0"/>
          </a:p>
        </p:txBody>
      </p:sp>
      <p:sp>
        <p:nvSpPr>
          <p:cNvPr id="3" name="Content Placeholder 2">
            <a:extLst>
              <a:ext uri="{FF2B5EF4-FFF2-40B4-BE49-F238E27FC236}">
                <a16:creationId xmlns:a16="http://schemas.microsoft.com/office/drawing/2014/main" id="{025EAA64-08FB-4A33-9554-C9FD0FA4B445}"/>
              </a:ext>
            </a:extLst>
          </p:cNvPr>
          <p:cNvSpPr>
            <a:spLocks noGrp="1"/>
          </p:cNvSpPr>
          <p:nvPr>
            <p:ph idx="1"/>
          </p:nvPr>
        </p:nvSpPr>
        <p:spPr>
          <a:xfrm>
            <a:off x="641602" y="1359090"/>
            <a:ext cx="5132665" cy="4048046"/>
          </a:xfrm>
        </p:spPr>
        <p:txBody>
          <a:bodyPr anchor="ctr">
            <a:normAutofit/>
          </a:bodyPr>
          <a:lstStyle/>
          <a:p>
            <a:pPr marL="0" indent="0">
              <a:buNone/>
            </a:pPr>
            <a:r>
              <a:rPr lang="en-US" sz="2400" dirty="0"/>
              <a:t>This world cannot break you – unless you give it permission. And it cannot own you unless you -- give it your heart. And so, if you hand those keys to dunya for a while -- take them back. This is not the End. You don’t have to die here.</a:t>
            </a:r>
          </a:p>
          <a:p>
            <a:endParaRPr lang="en-US" dirty="0"/>
          </a:p>
        </p:txBody>
      </p:sp>
      <p:sp>
        <p:nvSpPr>
          <p:cNvPr id="26" name="Rectangle 17">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36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3F12EC51-52EC-47EF-9AAA-A69B6E2B6A72}"/>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Love</a:t>
            </a:r>
          </a:p>
        </p:txBody>
      </p:sp>
      <p:sp>
        <p:nvSpPr>
          <p:cNvPr id="3" name="Content Placeholder 2">
            <a:extLst>
              <a:ext uri="{FF2B5EF4-FFF2-40B4-BE49-F238E27FC236}">
                <a16:creationId xmlns:a16="http://schemas.microsoft.com/office/drawing/2014/main" id="{A9012C0B-1E63-4EFC-8DBC-7BA762E8D452}"/>
              </a:ext>
            </a:extLst>
          </p:cNvPr>
          <p:cNvSpPr>
            <a:spLocks noGrp="1"/>
          </p:cNvSpPr>
          <p:nvPr>
            <p:ph idx="1"/>
          </p:nvPr>
        </p:nvSpPr>
        <p:spPr>
          <a:xfrm>
            <a:off x="5053780" y="599768"/>
            <a:ext cx="6074467" cy="5572432"/>
          </a:xfrm>
        </p:spPr>
        <p:txBody>
          <a:bodyPr anchor="ctr">
            <a:normAutofit/>
          </a:bodyPr>
          <a:lstStyle/>
          <a:p>
            <a:r>
              <a:rPr lang="en-US" dirty="0"/>
              <a:t>Falling in love such that we depend or enslave to a worldly being. In doing so we create the worst and the most painful of prisons; because it takes you away from the ultimate, unending and perfect: Allah and our relationship to Him.</a:t>
            </a:r>
          </a:p>
          <a:p>
            <a:r>
              <a:rPr lang="en-US" dirty="0"/>
              <a:t>True love provides you peace and calm and it should never contradict with one’s love for Allah.</a:t>
            </a:r>
          </a:p>
          <a:p>
            <a:r>
              <a:rPr lang="en-US" dirty="0"/>
              <a:t>The only true fulfillment of love will occur when your heart is content with the love of God.</a:t>
            </a:r>
          </a:p>
          <a:p>
            <a:r>
              <a:rPr lang="en-US" dirty="0"/>
              <a:t>This is the liberation of the self from the servitude to any created thing. </a:t>
            </a:r>
            <a:r>
              <a:rPr lang="en-US" b="1" dirty="0"/>
              <a:t>That is love.</a:t>
            </a:r>
          </a:p>
          <a:p>
            <a:endParaRPr lang="en-US" dirty="0"/>
          </a:p>
          <a:p>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0685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4AD4A-1A7B-4D3B-A787-60FDA0DECB96}"/>
              </a:ext>
            </a:extLst>
          </p:cNvPr>
          <p:cNvSpPr>
            <a:spLocks noGrp="1"/>
          </p:cNvSpPr>
          <p:nvPr>
            <p:ph type="title"/>
          </p:nvPr>
        </p:nvSpPr>
        <p:spPr>
          <a:xfrm>
            <a:off x="8479777" y="639763"/>
            <a:ext cx="3046073" cy="5177377"/>
          </a:xfrm>
          <a:ln>
            <a:noFill/>
          </a:ln>
        </p:spPr>
        <p:txBody>
          <a:bodyPr>
            <a:normAutofit/>
          </a:bodyPr>
          <a:lstStyle/>
          <a:p>
            <a:r>
              <a:rPr lang="en-US" sz="4000"/>
              <a:t>Hardships </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89392CC3-F046-44FA-8C69-EB30ACF765E6}"/>
              </a:ext>
            </a:extLst>
          </p:cNvPr>
          <p:cNvGraphicFramePr>
            <a:graphicFrameLocks noGrp="1"/>
          </p:cNvGraphicFramePr>
          <p:nvPr>
            <p:ph idx="1"/>
            <p:extLst>
              <p:ext uri="{D42A27DB-BD31-4B8C-83A1-F6EECF244321}">
                <p14:modId xmlns:p14="http://schemas.microsoft.com/office/powerpoint/2010/main" val="1583593370"/>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66895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1089</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Rockwell Extra Bold</vt:lpstr>
      <vt:lpstr>Wingdings</vt:lpstr>
      <vt:lpstr>Wood Type</vt:lpstr>
      <vt:lpstr>Reclaim your heart</vt:lpstr>
      <vt:lpstr>Table of contents</vt:lpstr>
      <vt:lpstr>Introduction</vt:lpstr>
      <vt:lpstr> </vt:lpstr>
      <vt:lpstr>The book consists of 7 enlightening chapters which are:</vt:lpstr>
      <vt:lpstr>Attachments</vt:lpstr>
      <vt:lpstr>Reclaim your heart and place it with its rightful owner: Allah.  </vt:lpstr>
      <vt:lpstr>Love</vt:lpstr>
      <vt:lpstr>Hardships </vt:lpstr>
      <vt:lpstr>Relationship with the creator</vt:lpstr>
      <vt:lpstr>Women’s status</vt:lpstr>
      <vt:lpstr>Ummah</vt:lpstr>
      <vt:lpstr>Conclusion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Reclaim your heart</dc:title>
  <dc:creator>Muhammad Abdullah Khan</dc:creator>
  <cp:lastModifiedBy>Muhammad Abdullah Khan</cp:lastModifiedBy>
  <cp:revision>1</cp:revision>
  <dcterms:created xsi:type="dcterms:W3CDTF">2020-02-28T10:19:19Z</dcterms:created>
  <dcterms:modified xsi:type="dcterms:W3CDTF">2020-02-28T10:20:05Z</dcterms:modified>
</cp:coreProperties>
</file>