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44" r:id="rId3"/>
    <p:sldId id="258" r:id="rId4"/>
    <p:sldId id="384" r:id="rId5"/>
    <p:sldId id="385" r:id="rId6"/>
    <p:sldId id="347" r:id="rId7"/>
    <p:sldId id="345" r:id="rId8"/>
    <p:sldId id="335" r:id="rId9"/>
    <p:sldId id="351" r:id="rId10"/>
    <p:sldId id="260" r:id="rId11"/>
    <p:sldId id="352" r:id="rId12"/>
    <p:sldId id="353" r:id="rId13"/>
    <p:sldId id="270" r:id="rId14"/>
    <p:sldId id="272" r:id="rId15"/>
    <p:sldId id="273" r:id="rId16"/>
    <p:sldId id="383" r:id="rId17"/>
    <p:sldId id="284" r:id="rId18"/>
    <p:sldId id="391" r:id="rId19"/>
    <p:sldId id="394" r:id="rId20"/>
    <p:sldId id="386" r:id="rId21"/>
    <p:sldId id="389" r:id="rId22"/>
    <p:sldId id="377" r:id="rId23"/>
    <p:sldId id="286" r:id="rId24"/>
    <p:sldId id="342" r:id="rId25"/>
    <p:sldId id="343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9" r:id="rId39"/>
    <p:sldId id="411" r:id="rId40"/>
    <p:sldId id="412" r:id="rId41"/>
    <p:sldId id="413" r:id="rId42"/>
    <p:sldId id="417" r:id="rId43"/>
    <p:sldId id="41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12-04T09:58:44.34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7894 11430 0,'0'-24'63,"25"24"-1,0 0-46,0-25-1,0 25 1,-1 0-16,1 0 0,0-25 16,0 25-16,0 0 0,0 0 15,0 0-15,25 0 16,-25 0-16,24 0 0,1-25 16,0 25-16,0 0 0,24-25 15,-24 25-15,0 0 16,0-25-16,25 25 0,-26 0 15,1 0-15,0-25 0,0 25 16,0 0-16,-1 0 16,-24 0-16,25 0 0,-25 0 15,0 0-15,0 0 16,0 0-16,0 0 0,0 0 16</inkml:trace>
  <inkml:trace contextRef="#ctx0" brushRef="#br0" timeOffset="455.1078">9089 11032 0,'25'0'46,"0"0"-30,-25 25-16,25-25 16,0 0-1,0 25-15,0-25 16,0 0 0,-1 25-16,1 0 15,0 0 1,0-1-16,-25 1 15,25 0-15,-25 0 16,0 0 0,0 0-16,0 0 15,-25-25-15,0 25 16,0 0-16,0 0 0</inkml:trace>
  <inkml:trace contextRef="#ctx0" brushRef="#br0" timeOffset="1409.915">6076 12949 0,'25'0'31,"0"0"-15,0 0-1,0 0 1,0 0-16,-1 0 0,1 0 16,25 0-16,-25 0 0,25 0 15,-25-24-15,25 24 16,-1 0-16,26 0 0,-25 0 16,0 0-16,0-25 0,-1 25 15,26 0-15,-25 0 16,0 0-16,-25 0 0,24 0 15,-24 0-15,0 0 16,0 0-16,0 0 0,0 0 16</inkml:trace>
  <inkml:trace contextRef="#ctx0" brushRef="#br0" timeOffset="1807.0389">6773 12601 0,'25'0'16,"-25"25"-16,25-25 16,0 0-1,0 25-15,0-25 16,0 25-16,0-25 16,0 0-16,-25 24 0,24-24 15,1 25-15,-25 0 0,0 0 16,0 25-1,0-25-15,-25 0 0,1 25 16,-1-1-16,0-24 0,-25 25 16,0 0-16,0 0 15,1-25-15</inkml:trace>
  <inkml:trace contextRef="#ctx0" brushRef="#br0" timeOffset="2700.325">4383 14618 0,'0'0'0,"25"0"0</inkml:trace>
  <inkml:trace contextRef="#ctx0" brushRef="#br0" timeOffset="3838.7525">4159 14767 0,'-25'0'15,"50"-25"48,0 25-32,-1 0-15,1 0-16,0 0 15,0 0 1,0 0-16,25 0 0,-25-25 15,0 25-15,0 0 16,-1 0-16,26 0 0,-25 0 16,25 0-16,-25 0 0,25-24 15,-25 24-15,24 0 16,-24 0-16,25 0 0,-25 0 16,25 0-16,-25 0 15,24 0-15,-24 0 0,25 0 16,0 0-16,-25 0 15,0 24-15,0-24 0,0 0 16,0 0-16,-1 0 16,1-24-16,0 24 31</inkml:trace>
  <inkml:trace contextRef="#ctx0" brushRef="#br0" timeOffset="4237.198">5055 14468 0,'0'0'0,"0"-24"0,-25 24 15,50 0 63,0 24-78,0-24 16,0 25 0,0-25-16,0 25 0,0 0 15,-1-25-15,1 25 16,0-25-16,-25 25 0,25 0 15,0-25-15,-25 25 0,25-25 16,-25 25-16,0 0 16,0-1-1,-25 1-15,0-25 16,25 25-16,-25 0 16,-25 0-16,26 0 15,-26 0-15,25 0 0,-50 0 16</inkml:trace>
  <inkml:trace contextRef="#ctx0" brushRef="#br0" timeOffset="5392.4425">1768 12003 0,'0'0'0,"0"-25"0,-25 0 16,25 0-1,0 1 1,25 48 31,-25 1-32,0 0 1,25 25-16,-25-25 16,0 25-16,25 0 15,-25-1-15,0 1 0,0-25 16,0 25-16,0 0 0,0-25 15,0 24-15,0-24 16,0 0-16,0 0 16,0 0-1,0 0 1,25-25 78,0 0-79,0-25 1,-1 25-16,1 0 0,0 0 16,0-25-16,0 25 15,0 0-15,25-25 0,-25 25 16,0 0-16,-1-25 15,1 25-15,0 0 0,0 0 16</inkml:trace>
  <inkml:trace contextRef="#ctx0" brushRef="#br0" timeOffset="5823.5481">2465 12227 0,'-25'25'0,"0"-25"31,50-25 0,0 25-15,0 0 15,0 0-31,0 0 16,0-25-16,0 25 0,25 0 15,-25 0-15,24-25 16,-24 25-16,25 0 0,0-24 15,-25 24-15,25 0 0,-26-25 16,1 25-16,0 0 16,0 0-16,0-25 0</inkml:trace>
  <inkml:trace contextRef="#ctx0" brushRef="#br0" timeOffset="6300.4946">2764 11953 0,'-25'0'0,"50"0"47,0 0-31,0 0-1,-25 25-15,25-25 16,0 0-16,0 0 16,0 25-16,-1-25 15,1 0-15,0 0 0,0 0 16,-25 25-16,25-25 15,0 0-15,0 0 0,0 0 16,-25 25-16,25-25 0,0 25 31,-25 0-31,0 0 16,0 0 0,-25-25-16,0 24 15,25 1-15,-25-25 0,25 25 16,-25 0-16,0 0 15,25 0-15,-25-25 16,0 25-16,25 0 16,-25-25-16,0 25 0</inkml:trace>
  <inkml:trace contextRef="#ctx0" brushRef="#br0" timeOffset="6751.0719">3337 11829 0,'-25'0'31,"50"25"1,-25 0-17,0 0 1,25-1-16,-25 1 15,0 0-15,25 0 16,-25 0-16,0 0 0,25 0 16,-25 0-16,24 0 15,-24 0 1,0-50 31,0 0-47</inkml:trace>
  <inkml:trace contextRef="#ctx0" brushRef="#br0" timeOffset="6910.7964">3312 11630 0,'0'0'0,"0"-25"0,0 0 15,25 25-15,-25-25 16,25 25 0</inkml:trace>
  <inkml:trace contextRef="#ctx0" brushRef="#br0" timeOffset="6940.7167">3412 11530 0,'0'0'16</inkml:trace>
  <inkml:trace contextRef="#ctx0" brushRef="#br0" timeOffset="6976.6201">3461 11530 0,'0'0'0,"25"0"15,0 0-15</inkml:trace>
  <inkml:trace contextRef="#ctx0" brushRef="#br0" timeOffset="7367.442">3561 11580 0,'0'0'0,"25"25"0,-25 0 16,0 0 0,0-1-16,0 1 15,0 0-15,-25 0 0,0 0 16,25 0 0,-25-25-16,0 25 0,25 0 15,-25-25 1,50 0 62,0 25-62,0-25-1,-25 25 1,25-25-16,0 24 0,0 1 15,0-25 1,0 25-16,-1-25 0,1 25 16,0 0-16,0-25 0,-25 25 15,25-25-15,0 0 0,-25 25 16,25-25-16</inkml:trace>
  <inkml:trace contextRef="#ctx0" brushRef="#br0" timeOffset="9001.6309">1818 14394 0,'0'-25'15,"0"0"1,0 0 0,0 0-16,0 0 15,0 0 1,0 0-16,0 1 0,0-1 15,0 0 1,0-25-16,0 25 0,0 0 16,0 0-16,0 0 0,-25 0 15,25 1-15,0-1 16,0 0-16,-25 0 0,0 0 16,25 0-1,-25 25-15,25-25 16,-25 25-16,0 0 31,1 0-15,24 25-1,-25 0 1,25 0-16,0 0 16,0 0-1,0 0-15,0-1 16,25 1-16,-25 0 15,0 0-15,24-25 0,-24 25 16,25 0-16,0 0 0,0 0 16,-25 0-16,25-25 15,0 25-15,0-1 0,0-24 16,-25 25-16,25-25 0,0 0 16,-1 0-16,1 0 15,0 0-15,0-25 16,0 25-16,-25-24 15,25 24-15,0-25 0,-25 0 16,25 0-16,-25 0 0,25 25 16,-25-25-16,0 0 15,0 0-15,-25 25 0,25-25 16,0 0-16,-25 25 16,0-24-16,0 24 15,0 0 1,25 24-1,0 1 17,0 0-32,0 0 15,0 0 1,25 0-16,0 0 16,0 0-1,0 0 1,0-25-16,0 0 15,-1 0 1,1 0-16,0 0 16,-25-25-16,25 25 0,-25-25 15,0 0-15,0 0 16,0 0-16,0 0 16,0 0-16,0 0 0,0 1 15,0-1 1,0 0-1,0 50 48,25-25-63,-25 25 16,25-25-16,-25 24 15,25 1 1,0-25-16,-25 25 15,25-25-15,-25 25 16,25-25 0,-25-25 15,0 0-31,0 0 16,0 1-1,0-1-15,0 0 0,-25 0 16,25 0-16,0 0 15</inkml:trace>
  <inkml:trace contextRef="#ctx0" brushRef="#br0" timeOffset="9892.973">2615 13721 0,'-25'0'16,"25"-24"0,-25 48 15,0 1-16,25 0 1,0 0 0,0 0-1,0 0-15,0 0 16,25-25 0,-25 25-16,25 0 15,0-25 1,0 0-16,0 0 31,-1-25-31,1 0 16,0 0-16,-25 0 0,25 0 15,0 0-15,-25-25 16,0 26-16,25-26 0,-25 0 16,0 25-16,0-25 15,-25 0-15,25 25 0,0-24 16,-25 24-16,0 0 0,25 0 15,-25 0-15,25 0 16,-25 25-16,25-25 0,-24 25 16,-1-25-1,25 50 32,0 0-31,0 0-1,0 0-15,0 0 16,25 0-16,-25 0 16,0 0-16,24-1 0,-24 1 15,0 25-15,25-25 16,0 0-16,-25 0 0,25 0 16,-25 0-16,25 0 15,0 0-15,-25-1 16,25-24-16,0 25 15,0 0-15,0-25 16</inkml:trace>
  <inkml:trace contextRef="#ctx0" brushRef="#br0" timeOffset="10553.9844">3187 13149 0,'0'0'0,"0"-25"16,-24 25-16,24 25 63,0 0-48,24-1-15,-24 1 16,25 0-16,-25 0 15,25 0-15,0 0 16,-25 0-16,0 0 16,25 0-16,-25 0 15,0-1 1,0-48 15,0-1-15,0 0-16,25 0 15,-25 0 1,25 0-16,-25 0 16,25 25-16,-25-25 0,0 0 15,25 25 1,0 25 15,-25 0-15,0 0-16,0 0 15,-25-25-15,25 25 16,-25 0-16,25 0 16,-25-25-16,25 25 15</inkml:trace>
  <inkml:trace contextRef="#ctx0" brushRef="#br0" timeOffset="11152.6711">3486 13198 0,'25'-24'0,"-25"-1"15,25 0 1,-25 0-1,0 0-15,25 25 16,-25-25-16,0 50 47,25 0-31,-25 0-1,25-25 1,-25 25-16,0 0 0,25-25 15,-25 24-15,25 1 0,-25 0 16,24 0-16,-24 0 16,0 0-16,25 0 0,-25 0 15,0 0-15,0 0 16,-25-1-16,25 1 0,-24 0 16,-1 0-1,0-25 1,0 25-16,0-25 15,0-25 1</inkml:trace>
  <inkml:trace contextRef="#ctx0" brushRef="#br0" timeOffset="12077.4893">3910 13024 0,'0'0'0,"25"-25"15,-25 0-15,0 0 0,0 1 16,0-1-16,0 0 0,0 0 16,0 0-16,0 0 15,0 0-15,0 0 0,0 0 16,0 0-16,0 1 15,0-1-15,-25 0 0,25 0 16,0 0-16,0 0 0,0 0 16,-25 25-16,25-25 15,0 0 1,-25 25-16,25 25 47,0 0-32,0 0 1,0 0-16,0 0 16,0 0-16,0 0 0,0 0 15,0 24-15,0-24 0,25 0 16,-25 0-16,0 25 16,25-25-16,-25 0 0,0 0 15,25-1-15,-25 1 16,24 0-16,1 0 15,0-25 1,-25 25-16,25-25 16,0 0-16,0 0 15,-25-25-15,25 25 16,0-25-16,0 0 16,-25 0-16,0 1 15,0-1-15,0 0 0,0 0 16,0 0-16,0 0 0,0 0 15,0 0 1,0 0-16,-25 0 16,25 50 31,-25-25-47,25 25 15,0 0-15,0 0 16,0 0-16,0 0 15,25 0-15,-25 0 16,25-25-16,-25 25 16,25-1-1,-1-24 1,1 0 0</inkml:trace>
  <inkml:trace contextRef="#ctx0" brushRef="#br0" timeOffset="12395.0283">4333 12750 0,'0'25'0,"25"0"16,-25 0-16,25-25 16,-25 25-1,0-50 17,0 0-1,0 0-31,0 0 0,0 0 15,0 0-15,0 1 0,0-26 16</inkml:trace>
  <inkml:trace contextRef="#ctx0" brushRef="#br0" timeOffset="13206.8007">4507 12601 0,'25'0'0,"-25"-25"0,0 0 15,0 0 1,0 0 15,-25 25-31,25 25 16,-25-25-1,25 25 1,0 0 0,0 0-1,0 0-15,0 0 16,0 0-16,0-1 0,25 1 16,-25 0-1,25-25-15,0 0 31,0 0-15,-25-25-16,0 0 0,25 1 16,-25-1-16,25 0 15,-25 0-15,25-25 0,-25 25 16,0-25-16,0 25 0,0-24 16,0-1-16,0 0 15,-25 25-15,25-25 16,-25 25-16,25-24 0,-25 24 15,25 0-15,-25 0 0,0 0 16,25 0 0,0 50 31,0 0-32,0 0-15,0 0 16,0 0-16,0-1 15,25 26-15,-25-25 0,25 0 16,-25 25-16,25-25 16,-25 25-16,25-25 0,0-1 15,-25 26-15,25-25 16,-1 0-16,1 0 0,-25 0 16</inkml:trace>
  <inkml:trace contextRef="#ctx0" brushRef="#br0" timeOffset="13901.9404">2640 14493 0,'25'-25'62,"-1"25"-46,1-24-16,0-1 0,0-25 16,25 0-16,0 25 15,24-50-15,1 26 0,0-26 16,0 25-16,24-25 0,-24 26 16,24-26-16,-24 25 15,0 25-15,-25-25 16,-1 26-16,-24 24 0,0-25 15,0 25-15,-25 25 16,0-1-16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5T06:18:34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2839 4458 0,'0'-25'0,"0"0"47,-25 25-31,0 0 15,0 0 0,0 0 0,25 25-15,-25 0 0,25 0 15,0 0-16,0 0 1,0-1 0,0 1-1,0 0 1,25-25-16,-25 25 0,0 0 16,25-25-1,-25 25-15,0 25 16,25-50-16,-25 25 15,0 0 1,0 0-16,0-1 16,0 1-1,0 0-15,0 0 16,0 0 0,0 0-1,0 0 1,0 0-1,0 0 17</inkml:trace>
  <inkml:trace contextRef="#ctx0" brushRef="#br0" timeOffset="341.4086">2714 4831 0,'0'0'15,"-25"0"-15,25-24 31,25 24 32,-25-25-63,25 25 16,0 0-16,0 0 15,-25-25 1,25 25-16,0 0 15,0 0-15</inkml:trace>
  <inkml:trace contextRef="#ctx0" brushRef="#br0" timeOffset="836.2099">2914 4682 0,'24'0'31,"1"25"0,0 0 1,-25 0-17,0 0 1,25-25 0,-25 25-16,0-50 93,0 0-61,0 0-32,0 0 15,0 0 1,25 0-16,-25 0 15,0 0-15</inkml:trace>
  <inkml:trace contextRef="#ctx0" brushRef="#br0" timeOffset="2274.7991">3237 4607 0,'-25'0'31,"0"0"-15,1 0 15,24 25-31,-25-25 16,25 25-1,0 0 1,0 0 0,0 0-16,0 0 15,0 0 1,0 0 0,25-25 15,-1 0 0,1-25-15,0 0-1,-25 0 1,25 0 0,-25 0-16,0 0 15,25 25 1,-25-25 15,0 50-15,25-25-1,-25 25 1,25-25 0,-25 25-16,0 0 31,25-25-31,-25 25 15,0-50 48,25 0-32,-25 0-15,25 25-16,-25-25 15,24 25 1,1 0 15,0 25-15,0-25 15,0 25-15,0-25-1,0 0 1,0 0 0,0-25-1,0 0 1,-25 0 0,24 0-16,-24 0 15,0 0 1,0 1-16,0-1 15,0 0 1,0 0-16,0 0 16,-24 0-1,24 0 1,-25 25 15,25 25 32,0 0-48,0 0 1,0 0 0,0 0-16,25-25 15,-25 25-15,0-1 16,24 1-16,-24 0 15,0 0-15,0 0 16,25 0 0,-25 0-16,25-25 15,-25 25-15,25 0 16</inkml:trace>
  <inkml:trace contextRef="#ctx0" brushRef="#br0" timeOffset="2837.2921">3685 4632 0,'-24'0'16,"48"0"15,1 0 0,0 0-31,0 0 16,-25-25-16,25 25 0,0 0 16,0 0-1,0-25-15,0 25 16,0 0-16,-25-25 15,25 25-15,-1 0 16,-24-24 0,25 24-16,-25-25 31,0 50 63,0-1-79,25-24-15,-25 25 16,0 0 0,25 0-16,-25 0 31,0 0-16</inkml:trace>
  <inkml:trace contextRef="#ctx0" brushRef="#br0" timeOffset="3039.7507">3984 4408 0,'0'0'0,"0"-25"16</inkml:trace>
  <inkml:trace contextRef="#ctx0" brushRef="#br0" timeOffset="4146.9121">4084 4607 0,'-25'0'16,"50"0"15,0 0-15,0 0-1,0 0-15,0-25 16,-1 25-1,-24-25-15,25 25 16,-25-24 0,0-1-1,25 25-15,-25-25 16,0 0 0,-25 25-1,0 0-15,1 0 31,-1 0-31,0 0 16,25 25 0,-25-25-1,25 25-15,0 0 32,-25-25-32,25 24 0,0 1 15,0 0 1,0 0-1,0 0-15,0 0 16,25-25 0,-25 25-16,0 0 15,25-25 1,0 0 0,0 0-1,-1-25 1,1 25-1,-25-25-15,25 0 0,0 0 16,0 0 0,-25 0-16,25 25 0,-25-25 15,25 1-15,0-1 16,0 0-16,-25 0 16,25 25-16,-25-25 15,24 0 1,-24 50 46,-24 0-46,24 0 15,0 0-15,0 0-1,0-1 17,24-24-32,-24 25 31,25-25-15,-25 25 15,25-25-31,0 0 15,0 0 17,0 0-17</inkml:trace>
  <inkml:trace contextRef="#ctx0" brushRef="#br0" timeOffset="6163.2823">2490 5952 0,'25'0'0,"0"0"16,0-25-1,0 25 1,-25-25 0,25 25-16,0-25 15,-25 0 1,0 0-1,0 1 1,-25 24 0,25-25-16,-25 25 15,0 0 1,0 0 0,0 0-1,0 25-15,0-25 31,25 24-31,-25-24 0,25 25 32,0 0-32,0 0 15,0 0 1,0 0 0,25-25-1,-25 25 1,50-25-16,-25 25 0,0-25 15,0 0 1,0 0-16,0 0 16,0 0-16,-1-25 15,1 25-15,0-25 16,0 25 0</inkml:trace>
  <inkml:trace contextRef="#ctx0" brushRef="#br0" timeOffset="6518.8518">3038 5653 0,'0'25'93,"-25"-25"-93,25 50 32,-25-25-17,0 25-15,25-26 16,0 1-1,-25-25-15,25 25 16,0 0-16,-24-25 16,24 25-1,-25-25-15,0 0 16</inkml:trace>
  <inkml:trace contextRef="#ctx0" brushRef="#br0" timeOffset="6823.1585">2814 5803 0,'0'-25'16,"0"0"15,25 25-15,0 0 15,-25 25-16,25-25 1,0 25 0,49-1-1,-49 1 1,0 0-16,0-25 16,0 25-1,0-25-15</inkml:trace>
  <inkml:trace contextRef="#ctx0" brushRef="#br0" timeOffset="7265.0016">3237 5554 0,'0'-25'16,"-25"25"0,0 0-1,25 25 16,0-1-15,0 1 0,25-25-1,-25 25-15,25 0 0,-25 0 16,25 0-16,-25 0 16,25 0-16,0 0 0,-25 0 15,25-1-15,-25 1 16,25 25-16,0 0 31,-25-25-31,0 0 0,0 0 16,0 0-1</inkml:trace>
  <inkml:trace contextRef="#ctx0" brushRef="#br0" timeOffset="7639.1296">3312 5728 0,'0'0'0,"-25"-50"0,25 25 15,25 0 32,0 0-47,0 25 0,0 0 16,0 0-1,-1 0 1,-24 25-16,25 0 31,-25 0-31,0 0 16,0 0-16,-25 0 15,25 0 1,-24 0-16,-1-1 16,0-24-16,0 25 15</inkml:trace>
  <inkml:trace contextRef="#ctx0" brushRef="#br0" timeOffset="8321.4064">3486 5778 0,'0'-25'16,"25"0"15,0 0-15,-25 0-1,25 25-15,-25-25 0,25 0 16,-25 0-1,25 0-15,-25 1 0,0-1 16,0 0 0,0 0-16,0 0 0,0 0 15,0 0-15,0 0 16,-25 0 0,25 0-16,-25 25 31,25-24-31,-25 24 0,0 0 31,25 24-15,0 1-1,-25-25-15,25 25 16,0 0-16,0 0 16,0 0-1,0 0-15,0 0 16,0 0-16,25 0 15,-25-1-15,0 1 16,25 0-16,-25 0 16,0 0-16,25-25 0,-25 25 15,25 0-15,-25 0 16,25-25-16,-25 25 16,25-25-1,-25 25 1</inkml:trace>
  <inkml:trace contextRef="#ctx0" brushRef="#br0" timeOffset="8788.1941">3810 5603 0,'0'25'110,"-25"-25"-95,25 25-15,0 0 16,0 0 0,0 0-1,0 0 1,25-25 0,0 0 15,-25-25-16,0 0 1,0 0 0,0 0-1,0 0 1,-25 25-16,25-25 16</inkml:trace>
  <inkml:trace contextRef="#ctx0" brushRef="#br0" timeOffset="9291.4149">3835 5578 0,'0'-24'15,"25"24"1,0 0 15,0 0-15,-25 24 0,25-24-16,-1 25 31,-24 0-16,25-25-15,-25 25 16,0 0 0,0 0 15,0-50 16,0 0-16,0 0-31,0 0 16,0 0-16,0 1 15,0-1 1,0 0-16,0 0 0,25 25 16,-25-25-16</inkml:trace>
  <inkml:trace contextRef="#ctx0" brushRef="#br0" timeOffset="10762.8385">4109 5628 0,'0'-25'31,"25"25"-15,0 0-1,0 0-15,-25-25 16,24 25-16,1 0 15,-25-24 1,0-1 15,-25 25-15,1 0 0,-1 0-1,0 0-15,25 25 16,-25-25-1,0 24 1,0-24-16,25 25 16,0 0-1,0 0 1,-25-25 0,25 25-16,0 0 15,25-25 1,-25 25-1,25-25-15,0 25 16,0-25 0,0 0-16,24-25 15,26 0-15,-50 25 16,25-25-16,0 25 16,-25-25-16,24 0 0,1 0 15,-25 0-15,0 25 0,0-24 16,0-1-16,0 0 15,0 25 1,-25-25-16,-25 0 16,0 25 15,0 0 0,25 25-15,-25-25-16,0 25 31,0 0-15,25 0-1,0-1 1,0 1 0,25-25 30,0 0-30,-25-25 0,25 25-16,0 0 0,-25-24 15,25 24-15,-25-25 0,25 0 16,-1 0-16,-24 0 16,25 0-16,-25 0 15,0 0 1,0 0-16,0-24 15,0 24-15,0 0 16,0 0 0,-25 25 31,25 25 15,0 0-46,0 0-1,0-1-15,0 1 16,0 0 0,25 0-16,-25 0 15,0 0-15,25-25 16,-25 25-16,25-25 15,-25 25-15,25 0 16,0 0 0,-25-1-1,0 1 1</inkml:trace>
  <inkml:trace contextRef="#ctx0" brushRef="#br0" timeOffset="10940.8054">4906 5653 0,'-25'0'16,"0"0"-1</inkml:trace>
  <inkml:trace contextRef="#ctx0" brushRef="#br0" timeOffset="96673.861">14717 12900 0,'25'0'203,"0"0"-187,0 0-1,0 0 16,0 0-15,-1 0 0,1 0-16,0 0 15,0 0 1,0 0 0,0 0-1,0 0 1,0 0-1,0 0 1,0 0-16,-1 0 31,1 0-31,0 0 16,0 0 0,0 0-1,0 0 1,0 0-1,0 0-15,0 0 16,0 0-16,0 0 16,-1 0-1,1 0 1,0 0-16,0 0 16,0 0-1,0 0-15,0 0 16,0 0-1,0 0-15,0 0 16,-1 0-16,1 0 0,0 0 16,0 0-1,0 0-15,0 0 16,0 0 0,0 0-16,0 0 15,0 0-15,-1 0 16,1 0-1,0 0 1,0 0 0,0 0-1,0 0-15,0 0 16,0 0 0,0 0-16,0 0 0,-1 0 15,1 0-15,0 0 16,0 0-16,0 0 15,0 0-15,0 0 0,0 0 16,0 0-16,0 0 16,-1 0-16,1 0 0,0 0 15,0 0-15,0 0 16,0-25-16,0 50 0,0-50 16,0 25-16,0 0 0,0 0 15,-1 0 1,1 0-16,0 0 0,-25-25 15,25 25 1,0 0-16,0 0 16,0 0-16,0 0 15,0 0 1,0 0-16,-1 0 16,1-25-16,0 25 15,0 0 1,0 0-16,0 0 0,-25-25 15,25 25-15,0 0 0,0 0 16,0 0-16,-1 0 16,1 0-16,0 0 15,0 0-15,0 0 16,0-25-16,0 25 0,0 0 16,0 0-16,24 0 15,-24-25-15,0 25 0,0 0 16,0 0-16,0 0 0,0 0 15,0 0-15,0-25 16,0 25-16,-1 0 16,1 0-16,0 0 15,0 0 1,0 0-16,0 0 0,0 0 16,0 0-1,0 0-15,0-25 0,0 25 16,-1 0-16,1 0 15,0 0-15,0 0 16,0 0-16,0 0 0,0 0 16,0 0-1,0 0-15,0 0 0,-1 0 16,-24-24-16,25 24 16,0 0-16,0 0 15,0 0-15,0 0 16,0 0-1,0 0 1</inkml:trace>
  <inkml:trace contextRef="#ctx0" brushRef="#br0" timeOffset="102302.8395">2042 10459 0,'0'-25'15,"0"50"79,0 0-78,0 0-16,0 0 15,0 0-15,0 0 16,0 0-16,0 24 0,0-24 16,0 0-16,0 25 0,25-25 15,-25 0-15,0 0 16,25 0-16,-25 0 16,25-25-1</inkml:trace>
  <inkml:trace contextRef="#ctx0" brushRef="#br0" timeOffset="105065.4516">2117 10509 0,'25'0'94,"-1"0"-94,1 0 16,0 0-1,0 0-15,0-25 0,25 25 16,-25 0-16,25 0 16,-1-25-16,1 25 0,0-25 15,25 0-15,-25 25 0,24-24 16,1-1-16,0 0 15,-26 0-15,26 0 0,0 0 16,0 0-16,-1 0 0,1 0 16,0 0-16,-1 1 15,1 24-15,-25-25 0,25 0 16,-1 0-16,-24 25 16,25-25-16,-25 0 0,24 25 15,-24-25-15,25 25 16,-25-25-16,-1 25 0,1-25 15,0 25-15,0 0 0,0-25 16,-1 25-16,1 0 16,0-24-16,0 24 0,0-25 15,-25 25-15,24 0 16,1-25-16,75 0 16,-76 25-16,-24 0 15,25-25-15,0 25 16,0 0-16,-25-25 0,25 25 15,-1-25-15,1 25 0,0-25 16,0 25-16,0-25 16,-26 25-16,26-25 0,0 25 15,0-25-15,0 25 16,-25-24-16,24 24 0,1 0 16,-25 0-16,25-25 15,-25 25-15,25 0 0,-26 0 16,1-25-16,0 25 0,0 0 15,0 0-15,-25-25 16,25 25-16,0 0 16,0 0-16,0 0 31,-25-25-31,25 25 16,-25 25 46,24-25-31,-24 25-15,0 0 0,0 0-1,0-1 1,0 1-1,0 0-15,0 0 0,0 0 16,0 0-16,25 0 0,-25 0 16,0 0-16,0 0 15,25 0-15,-25-1 0,0 1 16,0 0-16,25 0 16,-25 0-16,25 0 15,-25 0-15,0 0 0,0 0 16,0 0-1,25-25-15,-25 24 16,-25-24 93,0 25-109,0-25 32,0 0-32,0 25 15,1-25 1,-1 0 0,0 25-16,0-25 15,0 0 1,0 0-16,0 25 0,0-25 15,0 0-15,0 0 16,1 25-16,-1-25 0,0 0 16,0 0-16,0 25 0,0-25 15,0 0-15,0 0 16,0 25-16,-24-25 0,24 0 16,0 25-16,0-25 15,0 25-15,-25-25 0,25 0 16,0 24-16,-24-24 0,24 0 15,0 25-15,-25-25 16,25 0-16,0 25 0,0-25 16,0 0-16,-24 25 0,24-25 15,0 0-15,0 25 16,0-25-16,0 0 0,0 25 16,-25-25-16,25 0 15,-24 25-15,24-25 0,-25 0 16,25 25-16,0-25 0,-25 25 15,25-25-15,0 25 16,1-25-16,-26 0 0,25 24 16,0-24-16,-25 25 15,25-25-15,0 25 0,0-25 16,-24 0-16,24 25 0,0-25 16,-25 25-16,25-25 15,-25 25-15,25-25 0,-24 25 16,24-25-16,-25 25 15,25-25-15,-25 25 0,25-25 16,0 25-16,-24-25 0,24 24 16,0-24-16,-25 25 15,25-25-15,0 25 0,-25-25 16,25 25-16,-24-25 16,24 0-16,0 25 0,-25-25 15,25 25-15,0-25 0,-25 25 16,26-25-16,-1 25 15,-25-25-15,25 25 0,0-25 16,-25 25-16,25-25 0,0 25 16,1-25-16,-1 0 15,0 24-15,0-24 0,0 25 16,0-25 0,0 25-16,0-25 0,0 0 15,0 25-15,1-25 16,-1 25-16,0-25 0,0 0 15,0 25-15,0 0 16,0-25-16,0 0 16,0 25-16,0-25 15,1 25-15,-1-25 0,0 25 16,0-25 0,0 24-16,0-24 15,0 0-15,25 25 16,-25-25-16,0 25 15,0-25 1,0 0 0,1 0-16,24 25 0,-25-25 15,0 0 1,0 0 0,0 0-1,0 0 16,25-25-15,-25 25-16,0 0 31,25-25-31,-25 25 16,25-25 0,-25 25-1,1-24 1,-1-1-1,0 0 1,0 0 0,25 0-1,-25 25 1,25-25-16,-25-25 16,25 25-1,0 0 1,-25 1-16,25-1 15,0 0-15,0 0 16,0 0 0,0 0-16,0 0 15,0 0 1,0 0 0,0 0-1,-25 0-15,25 1 16,0-1-1,0 0 17,0 0-32,0 0 15,0 0 17</inkml:trace>
  <inkml:trace contextRef="#ctx0" brushRef="#br0" timeOffset="107630.4114">2764 9563 0,'-25'0'0,"25"25"109,0 0-93,0-1 0,0 1-16,0 0 15,0 0-15,0 25 0,0-25 16,0 0-16,0 0 15,0 0-15,25-25 0,-25 49 16,25 1 15</inkml:trace>
  <inkml:trace contextRef="#ctx0" brushRef="#br0" timeOffset="108342.6203">2739 9588 0,'0'0'0,"0"-25"15,0 0-15,0 0 16,25 0-1,0 0-15,-25 0 16,25 25-16,0-25 16,0 0-16,0 25 15,0 0-15,-1-24 0,1 24 16,0 0 0,0 0-16,0 24 15,-25 1 1,0 0-1,0 0-15,0 0 16,-25 0-16,0 0 16,25 0-16,-25 0 15,0-25-15,25 25 16,-24-1-16,-1-24 16,25 25-1,0-50 1,25 25-1,-1 0 1,1 0 0,0 0-16,0 0 15,0 0 1,0 0-16,0 25 16,-25 0-1,0 0 1,0 0-16,0 0 15,0 0 1,-25 0 0,0 0-1,0-25-15,0 25 16,0-25 0,0 0-1,25-25 16</inkml:trace>
  <inkml:trace contextRef="#ctx0" brushRef="#br0" timeOffset="108782.4895">3287 9339 0,'-25'0'15,"0"0"1,25 25 46,0-1-30,25 1-32,-25 0 15,0 0-15,0 0 16,0 0-16,0 0 15,25 0-15,-25 0 0,0 0 16,0-1 0,0 1-16,0 0 15,25-25-15,-25 25 0,0 0 32</inkml:trace>
  <inkml:trace contextRef="#ctx0" brushRef="#br0" timeOffset="109142.6482">3237 9488 0,'0'0'16,"0"-25"0,0 0-1,0 0 1,25 25 0,-25-25-1,25 25-15,0-24 16,0 24-1,-25-25 1,25 25-16,0 0 16,0 0-1,-1 0-15</inkml:trace>
  <inkml:trace contextRef="#ctx0" brushRef="#br0" timeOffset="109416.9991">3312 9563 0,'-25'0'16,"50"0"15,0-25-31,0 25 16,-25-25-16,25 25 16,-25-25-16,25 25 15</inkml:trace>
  <inkml:trace contextRef="#ctx0" brushRef="#br0" timeOffset="110017.5159">3685 9239 0,'-24'25'0,"24"0"31,-25 0-15,25 0-1,0 0 1,25-25-16,-25 24 16,24-24-16,1 25 15,0-25 1,-25 25-1,25-25-15,0 25 16,0-25 15,-25 25-31,0 0 47,-25-25-47,0 25 16,0-25-16,25 25 0,-25-25 15,0 25-15,1-25 16,-1 25-16,0-25 16,0 0-1,25 24-15,-25-24 16</inkml:trace>
  <inkml:trace contextRef="#ctx0" brushRef="#br0" timeOffset="111646.0536">7072 9588 0,'0'0'0,"0"-25"31,-25 50 79,0-25-95,0 25 1,1-25 0,-1 24-16,-75 1 15,75 0 1,0-25-16,0 25 0,0-25 15,1 25-15,-1-25 0,0 25 16,0-25-16,0 25 16,0-25-16,0 0 15,25 25-15,-25-25 0,0 0 16,0 0 0,1 0-1,-1 0 1,25 25-16,-25-25 15,0 0 1,0 0 0,0 0-16,0 25 15,0-25 1,0 0 15,25 25-31,-25-25 16</inkml:trace>
  <inkml:trace contextRef="#ctx0" brushRef="#br0" timeOffset="112434.112">6524 9588 0,'0'-25'16,"0"50"47,0 0-32,0-1-31,-25 1 15,25 0 1,-24 0 0,-1 0-16,0 25 15,0-25 1,0 0-16,0 0 16,0-25-16,25 25 15,-25-25 1,25 24-1,25-24 95,0 0-95,0 0 1,0 0 0,0 0-16,0 0 15,0 0 1,-1 0-16,1 0 0,0 0 16,0 0-16,0 0 15,0 0-15,0 0 16,0 0-16,0 0 15,0 0 1,-25-24-16</inkml:trace>
  <inkml:trace contextRef="#ctx0" brushRef="#br0" timeOffset="113160.07">6699 10459 0,'0'-25'0,"-25"25"0,25-25 32,0 1-17,25 24 17,-25 24-1,0 1-16,0 0 1,0 0 0,25 25-16,-25-25 15,0 0 1,0 0-16</inkml:trace>
  <inkml:trace contextRef="#ctx0" brushRef="#br0" timeOffset="113828.543">6724 10385 0,'0'-25'0,"-25"25"16,25-25-16,-25 25 0,25-25 15,-25 25-15,25-25 16,-25 25-16,25-25 16,0 0-1,25 25 1,-25-25 0,25 25-16,0 0 15,-25-25-15,25 25 0,-1 0 16,-24-25-16,25 25 15,0 0-15,0-24 16,0 24-16,0 0 16,0 24-1,0 1 1,-25 0 0,0 0-16,-25 0 15,0 0-15,25 0 16,-25-25-16,0 25 15,0 0-15,0 0 0,0-1 0,1 1 16,-1-25 0,25 25-1,25-25 32,-1 0 0,1 0-16,0 0-15,0 0 0,0 0-16,0 0 15,0 0-15,0 0 16</inkml:trace>
  <inkml:trace contextRef="#ctx0" brushRef="#br0" timeOffset="115053.8371">1145 11430 0,'0'25'78,"0"0"-62,25 0-1,-25 0 1,0 0-16,25 0 15,-25 0-15,0 0 16,25 0-16,-25-1 16,0 1-16,25 0 15,-25 0-15,0 0 16,25 0 0</inkml:trace>
  <inkml:trace contextRef="#ctx0" brushRef="#br0" timeOffset="115449.7777">1195 11555 0,'-25'0'0,"25"-25"16,-25 25-1,50 0 95,-25-25-95,25 25-15,0-25 16,0 25 0,-25-25-16,25 25 0,0 0 15,0-25-15,0 1 16,0 24-1</inkml:trace>
  <inkml:trace contextRef="#ctx0" brushRef="#br0" timeOffset="115863.6777">1245 11655 0,'0'-25'109,"25"25"-109,0 0 16,-25-25-16,25 25 15,0-25 1,0 0-16</inkml:trace>
  <inkml:trace contextRef="#ctx0" brushRef="#br0" timeOffset="119583.3124">2316 12476 0,'-25'0'0,"0"0"15,25-25 1,25 25 46,-25 25-30,0 0-17,0 0 1,0 0-16,0 0 16,0 0-16,0 0 0,0 0 15,0 0-15,0-1 16,0 1-16,0 0 15</inkml:trace>
  <inkml:trace contextRef="#ctx0" brushRef="#br0" timeOffset="120105.92">2216 12451 0,'0'0'0,"0"-24"16,0-1-1,0 0 17,25 25-17,-25-25-15,25 25 16,0 0-1,0 25-15,0-25 16,0 0-16,0 0 16,-25 25-16,24-25 15,1 25-15,0-25 16,-25 24-16,25 1 16,-25 0-16,0 0 15,0 0-15,0 0 16,-25 0-16,25 0 15,-25 0-15,25 0 0,-25-1 16,1 1-16,-1 0 0,25 0 16,-25 0-16,0-25 15,0 25-15,25 0 0,-25-25 16,25 25 0,-25-25-16,25 25 15,-25-25 1,0 0 15</inkml:trace>
  <inkml:trace contextRef="#ctx0" brushRef="#br0" timeOffset="120583.1574">2764 12252 0,'0'25'15,"0"0"1,-25-25-16,25 25 15,0 0-15,0 0 16,0 0-16,0 0 16,0-1-16,0 26 0,0-25 15,0 0-15,0 0 16,0 0-16,-25 0 0,25 0 16,0 0-16,0-1 15,0 1 1,0 0-1</inkml:trace>
  <inkml:trace contextRef="#ctx0" brushRef="#br0" timeOffset="120895.8342">2689 12402 0,'0'-25'47,"25"0"-32,0 25 1,0-25-16,0 25 15,-25-25-15,25 25 16,0 0-16,-25-25 16,25 25-16,0 0 15,0 0-15</inkml:trace>
  <inkml:trace contextRef="#ctx0" brushRef="#br0" timeOffset="121185.0617">2714 12576 0,'25'0'32,"0"0"-17,-25-25 1,25 25-16,0 0 16,0-25-16,0 25 15,-25-25 1</inkml:trace>
  <inkml:trace contextRef="#ctx0" brushRef="#br0" timeOffset="121755.5411">3113 12252 0,'0'0'0,"-25"25"31,25 0-16,0 0 1,-25 0 0,25 0-1,0 0 1,0 0 0,25-25-16,-25 24 15,25-24 1,-25 25-16,25-25 15,-25 25-15,25-25 16,-25 25 0,0 0 15,-25-25-15,25 25-1,-25-25 1,25 25-16,-25-25 0,0 25 15,0 0 17,0-25-32,0 0 15</inkml:trace>
  <inkml:trace contextRef="#ctx0" brushRef="#br0" timeOffset="122635.5721">1967 13697 0,'0'-25'16,"0"50"78,0-1-79,25 1-15,-25 0 16,0 0-16,0 0 0,0 25 15,0-25-15,25 0 16,-25 24-16,0-24 0,0 0 16,0 0-16,0 0 15,0 0-15</inkml:trace>
  <inkml:trace contextRef="#ctx0" brushRef="#br0" timeOffset="125713.1587">2017 13597 0,'25'-25'62,"0"25"-46,0-25 0,0 25-16,0 0 15,-1 0-15,1 0 16,0-25 0,0 25-16,0 0 15,0 0-15,25 0 16,-25-25-16,0 25 15,-1 0-15,26 0 0,-25 0 16,25-25-16,-25 25 16,25 0-16,0-25 0,-1 25 15,-24 0-15,25-24 16,0 24-16,0-25 0,-1 25 16,1-25-16,0 25 0,0 0 15,0-25-15,-1 25 16,1-25-16,0 0 0,0 25 15,0-25-15,-1 25 16,1 0-16,0-25 0,25 25 16,-25-25-16,-1 25 0,-24 0 15,25-25-15,0 25 16,0 0-16,0 0 0,-26-24 16,26 24-16,0 0 15,-25 0-15,25 0 0,0-25 16,-1 25-16,1 0 0,0-25 15,0 25-15,0 0 16,-1-25-16,1 25 0,0 0 16,0-25-16,0 25 0,-1-25 15,1 25-15,0-25 16,0 25-16,0-25 0,-1 0 16,1 25-16,0-25 0,0 25 15,0-24-15,-1 24 16,1-25-16,-25 25 0,25-25 15,-25 25-15,25 0 16,-25-25-16,-1 25 0,26-25 16,-25 25-16,0 0 15,0 0-15,0-25 0,0 25 16,0-25 0,0 25-1,-25-25-15,0 50 172,0 0-141,0 0-31,0 0 32,24-25-32,-24 25 15,0 0-15,0 0 16,0-1-1,0 1-15,0 0 16,0 0 0,0 0-16,0 0 15,0 0-15,0 0 16,0 0 0,0 0-16,0-1 15,0 1 1,0 0-1,0 0 1,0 0 15,0 0 1,-24-25 93,24 25-94,-25-25-31,0 0 31,0 25-15,0-25-1,0 0 1,0 25 0,0-25-16,0 25 15,0-25 1,1 0-16,-1 24 15,0-24 1,0 0-16,0 0 16,25 25-16,-25-25 15,0 0-15,0 25 16,0-25-16,0 0 16,1 25-16,-1-25 15,-25 25 1,25-25-16,0 0 15,0 25-15,0-25 16,0 0-16,0 25 0,0-25 16,1 0-1,-1 25-15,0-25 16,0 0-16,0 0 0,25 25 16,-25-25-16,-25 0 15,25 25-15,0-25 16,1 0-16,-1 0 0,25 25 15,-25-25 1,0 0-16,0 24 0,-25-24 16,25 25-16,0-25 15,0 0-15,1 25 16,-1-25-16,0 0 0,0 25 16,-25-25-16,25 0 0,0 25 15,0-25-15,-24 0 0,24 25 16,0-25-16,-25 0 15,25 25-15,0-25 0,0 0 16,0 25-16,0-25 0,1 0 16,-1 0-16,-25 25 15,25-25-15,-25 0 16,25 25-16,-25-25 16,25 0-16,1 0 15,-1 24-15,0-24 16,0 0-16,0 0 0,0 0 0,25 25 15,-25-25-15,0 0 16,0 0 0,0 0-16,-24 25 15,24-25-15,0 0 16,-25 25 0,25-25-16,0 0 15,0 25-15,0-25 16,-24 0-16,24 25 15,0-25-15,0 0 0,-25 25 32,0-25-32,25 25 15,1-25-15,-1 0 16,0 0-16,0 25 16,0-25-16,0 0 15,0 0-15,0 0 16,0 0-16,0 0 15,25 25-15,-24-25 16,-1 0-16,0 0 16,0 0-1,0 24-15,0-24 16,0 0-16,0 0 16,25 25-1,-25-25 1,0 0-1,0 0-15,25 25 16,-24-25-16,-1 0 16,0 0-16,0 0 15,25 25-15,-25-25 16,0 0-16,0 0 31,0 0-15,0 25 15,0-25 0,1 25-15,-1-25 0,0 0 15,0 0-16,25 25-15,0-50 32,0 0 15,-25 25-32,25-25-15,0 0 31,0 0-15,0 0-16,0 1 16,0-1-1,0 0 1,0 0-16,0 0 16,0 0-1,0 0 1</inkml:trace>
  <inkml:trace contextRef="#ctx0" brushRef="#br0" timeOffset="126638.3299">896 14219 0,'-24'0'47,"24"25"-16,0 0-15,24 0 0,-24 0-16,0 25 15,0-25-15,0 25 0,0-26 16,0 26-16,0-25 0,25 25 15,-25-25-15,0 25 16,0-1-16,0-24 16,25 0-1,-25 0 1</inkml:trace>
  <inkml:trace contextRef="#ctx0" brushRef="#br0" timeOffset="126981.9005">872 14269 0,'0'0'15,"0"-25"17,24 25-17,1-25 1,0 1 0,0 24-16,0-25 15,0 0 1,0 0-16,0 25 15,0-25-15,0 25 0,-1-25 16</inkml:trace>
  <inkml:trace contextRef="#ctx0" brushRef="#br0" timeOffset="127299.8081">921 14493 0,'25'0'63,"-25"-25"-63,25 25 15,0-24 1,0-1 0,0 25-16,-25-25 15,25 25-15</inkml:trace>
  <inkml:trace contextRef="#ctx0" brushRef="#br0" timeOffset="128302.1082">6250 12925 0,'0'24'125,"25"1"-109,-25 0-16,0 0 15,0 0-15,25 0 0,-25 0 16,0 0-16,0 0 16,0 0-16,0-1 0,0 1 15,0 0-15</inkml:trace>
  <inkml:trace contextRef="#ctx0" brushRef="#br0" timeOffset="129049.7232">6275 12949 0,'0'0'15,"-25"-24"-15,0-1 16,25 0-16,-24 0 15,24 0 1,0 0-16,0 0 16,0 0-1,24 0-15,-24 0 16,25 25-16,-25-24 16,25 24-16,0-25 15,0 0-15,0 25 16,0-25-16,0 25 15,0 0-15,0 0 16,0 0-16,24 0 0,-24 0 16,0 0-16,0 25 0,0-25 15,-25 25 1,0 0-16,0-1 16,0 26-16,0-25 15,-25 0-15,0 0 0,0 0 16,0 25-16,0-25 0,1-1 15,-1 1-15,0-25 16,0 25-16,0 0 0,0-25 16,0 25-16,0-25 15,0 0-15,0 0 32,25 25-32,0-50 15,25 25 63,-25 25-62,25-25-16,0 0 16,0 0-16,0 0 15,0 25-15,0-25 0,0 0 16,0 0-16,-1 25 15,1-25-15,0 0 0,0 0 16,0 0-16,0 0 16,-25 25-16,25-25 0,0 0 15</inkml:trace>
  <inkml:trace contextRef="#ctx0" brushRef="#br0" timeOffset="131479.1461">1419 14120 0,'-24'0'16,"48"0"78,1 0-47,0 0-32,0 0 1,0 0-1,0-25 1,0 25-16,25 0 0,-25-25 16,-1 25-16,1 0 15,0-25-15,0 25 0,0 0 16,0-25-16,0 25 0,0-25 16,0 25-1,0 0 1,-1-25 15,1 25-15,0 0 31,-25-24-47,25 24 15,0-25 16</inkml:trace>
  <inkml:trace contextRef="#ctx0" brushRef="#br0" timeOffset="132528.4589">1843 13896 0,'25'0'140,"0"0"-124,-25-25-16,24 25 16,1 0-1,0 0 1,0 0-1,-25-25-15,25 25 16,0 0 0,0 0-1,0 0 1,0 0 0,0 0-1,-1 0 32,-24 25 31,-24-25-31,24 25-47,-25 0 16,0 0-1,0-1 1,0 1 0,0 0-16,0 0 15,0 0 1,0-25-1,25 25-15,0 0 16,-25-25-16,1 25 16,24 0-1,-25-25 1,0 25 0,0-25 15,25 24-16,0 1 1,-25-25 0,0 0-1</inkml:trace>
  <inkml:trace contextRef="#ctx0" brushRef="#br0" timeOffset="135902.6496">2515 14120 0,'-25'0'32,"0"0"-17,0 0 1,0 0 0,1 0 15,24 25-16,-25-25-15,0 0 16,0 0 0,25 25-16,-25-25 15,0 0 17,25 25-32,-25-25 0,0 24 31,0-24-16,0 25-15,1-25 16,-1 0-16,0 25 16,0-25-16,0 25 15,0-25 1,0 25-16,0-25 16,0 0-16,0 25 15,1-25 1,-1 0-16,0 25 15,0-25 1,25 25-16,-25-25 16,0 0-16,0 25 15,0-25 1,0 25-16,0-25 16,1 0-16,24 24 15,-25-24 1,0 0-16,0 25 31,-25-25 0,25 0-15</inkml:trace>
  <inkml:trace contextRef="#ctx0" brushRef="#br0" timeOffset="136685.7727">1594 14344 0,'0'-25'0,"0"50"141,0 0-110,-25-25-15,25 25-16,-25-25 15,25 25-15,-25-25 16,25 25-16,-25-1 31,25 1 16,25 0 47,0-25-79,0 0 1,0 25 0,0-25-1,0 0-15,-1 0 16,1 0 0,0 0-16,0 0 15,0 0-15,0 0 16,0 0-1,0 0 17</inkml:trace>
  <inkml:trace contextRef="#ctx0" brushRef="#br0" timeOffset="138776.8621">2465 11057 0,'-25'0'32,"0"0"-17,1 0 1,-1 0 62,0 25-78,0-25 16,25 25-16,-25-25 15,0 25-15,0 0 0,0-25 16,0 24-16,0 1 16,-24 0-16,24-25 0,0 25 15,0 0-15,0 0 0,0-25 16,0 25-16,0 0 0,0-25 15,1 25-15,-1-25 16,0 25-16,0-25 16,25 24-1,-25-24-15,0 0 141</inkml:trace>
  <inkml:trace contextRef="#ctx0" brushRef="#br0" timeOffset="139567.9208">1843 11306 0,'-25'0'47,"25"25"31,0 0-47,0 0-15,-25-25-16,25 25 15,0-1-15,0 1 16,-25-25-16,25 25 0,-25-25 15,25 25-15,-25 0 16,0-25 0,25 25-1,25-25 95,0 0-95,0 0 1,0 0 0,0 0-16,0 0 15,-25-25-15,25 25 0,0 0 16,-1 0-1,1 0-15,0 0 16,-25-25-16,25 25 0,0 0 16,0 0 31</inkml:trace>
  <inkml:trace contextRef="#ctx0" brushRef="#br0" timeOffset="140539.3487">1917 11231 0,'-24'0'140,"-1"25"-109,25 0-15,-25-25-16,25 25 16,-25 0-16,25 0 15,-25-25-15,25 25 16,-25 0-16,25-1 16,-25-24-16</inkml:trace>
  <inkml:trace contextRef="#ctx0" brushRef="#br0" timeOffset="153524.5497">199 9339 0,'0'-25'15,"-25"25"16,25 25 63,0 0-78,0-1-16,0 1 15,25-25-15,-25 25 0,0 0 16,0 0-16,0 0 0,0 0 16,25 0-16,-25 0 0,0 0 0,0-1 15,0 1-15,0 0 0,0 0 16,0 0-16,0 0 0,25-25 0,-25 25 16,0 0-16,0 0 15,25-25-15,-25 25 16,25 0-1,-25-1 1,25-24 0</inkml:trace>
  <inkml:trace contextRef="#ctx0" brushRef="#br0" timeOffset="153946.1438">174 9339 0,'25'-25'93,"0"25"-93,0-25 16,0 25 0,0-25-1,0 25-15,0 0 0,-25-25 16,25 25-16,-1-25 0,1 25 16,0 0-16,0 0 15,-25-25-15</inkml:trace>
  <inkml:trace contextRef="#ctx0" brushRef="#br0" timeOffset="154383.576">274 9613 0,'0'-25'47,"25"25"-32,-25-25 1,25 25-16,25 0 15,-50-25-15,24 25 16,1-25 15,0 25-31,0-25 0</inkml:trace>
  <inkml:trace contextRef="#ctx0" brushRef="#br0" timeOffset="154900.4059">697 9189 0,'25'0'47,"-25"25"-16,25-25-31,-25 25 16,0 0 0,0 0-16,0 0 15,0 0-15,25 0 16,-25-1-16,0 1 0,0 0 16,0 0-16,0 0 0,25 0 15,-25 0-15,0 25 16,0-1-16,0-24 15,0 0 1,0 0-16,25 0 16</inkml:trace>
  <inkml:trace contextRef="#ctx0" brushRef="#br0" timeOffset="155395.4938">946 9189 0,'0'25'78,"0"0"-62,0 0-1,0 0 1,25 0-16,-25 0 16,0 0-16,0-1 15,0 1-15,0 0 0,0 0 16,25 0-16,-25 0 0,0 0 15,0 0-15,0 0 16,25-25-16,-25 25 16,0-1-16,25-24 15,-25 25 1</inkml:trace>
  <inkml:trace contextRef="#ctx0" brushRef="#br0" timeOffset="155768.4203">921 9214 0,'25'0'16,"-25"-25"0,25 25-16,0 0 15,-25-25-15,25 25 16,0-25-1,0 1-15,0 24 16,0 0-16,-25-25 0,24 25 16,1 0-16,0 0 0,-25-25 31</inkml:trace>
  <inkml:trace contextRef="#ctx0" brushRef="#br0" timeOffset="156110.7072">971 9438 0,'0'-25'78,"25"25"-78,0-25 16,0 25-1,0-24-15,0-1 16,0 25 0</inkml:trace>
  <inkml:trace contextRef="#ctx0" brushRef="#br0" timeOffset="156837.3913">1370 9115 0,'-25'0'16,"25"24"-1,-25-24-15,25 25 16,-25-25 0,25 25-16,-25 0 15,0 0 1,25 0-1,0 0-15,0 0 16,0 0 0,25-25-1,-25 25-15,25-1 16,0-24 0,-25 25-16,25-25 15,0 0 1,0 0-16,-1 0 15,1 0-15,0-25 16,0 25 0,0-24-16,0 24 15,-25-25-15,0 0 16,25 25 0,-25-25-16,0 0 15,-25 0 1,0 0-1,25 0 1,-25 25-16,0-25 16,0 0-1,0 1 1,1 24-16,-1 0 16,25-25-16,-25 25 15,0 0 1,25 25-16,-25-25 0,0 24 15</inkml:trace>
  <inkml:trace contextRef="#ctx0" brushRef="#br0" timeOffset="162256.713">2291 12999 0,'-25'0'31,"0"0"-15,50 0 31,0 0-32,0 0 63,-25-25-78,25 25 16,0 0 0,0-25-16,-1 25 0,1-24 0,0 24 15,25 0-15,-25-25 16,0 25-16,0-25 0,25 25 15,-25-25-15,-1 25 16,1-25-16,0 25 0,0 0 16,0 0-16,0-25 15,0 25 1,0 0 0</inkml:trace>
  <inkml:trace contextRef="#ctx0" brushRef="#br0" timeOffset="164304.1491">647 15564 0,'-24'0'15,"24"-25"-15,-25 25 16,25-25 0,25 25-1,-1 0 1,1 0 15,-50 0 0,25 25-31,0 0 32,0 0-32,25 0 0,-25 25 15,0-25-15,25 0 16,-25-1-16,0 1 15,0 25-15,0-25 0,0 0 16,0 0-16,0 0 16,0 0-16,0 0 15,0-50 48,25 0-16,0 25-32,-25-25 1,25 25 0,-25-25-1,25 25-15,0 0 16,-25-25-16,25 25 15,0 0-15,-25-25 0,24 25 16,1 0-16,-25-25 16,25 25-16,0-25 15,0 25 1,-25-25 0,25 25-16,0 0 15</inkml:trace>
  <inkml:trace contextRef="#ctx0" brushRef="#br0" timeOffset="164908.1017">1170 15340 0,'0'-25'0,"25"50"125,-25 0-125,0 0 16,0 0 0,25 0-16,-25 0 15,0-1-15,0 1 16,0 0-16,0 0 16,0 0-16,0 0 0,0 0 15,0 0-15,0 0 16,0 0-16,0-1 15,0 1 17,25-25-32</inkml:trace>
  <inkml:trace contextRef="#ctx0" brushRef="#br0" timeOffset="165407.3872">1469 15216 0,'-25'0'15,"25"24"79,0 1-78,0 0-1,0 0-15,0 0 16,25 0-16,-25 0 16,0 0-16,0 0 0,0 0 15,0-1-15,0 1 16,0 0-16,0 0 15,25-25 1,-25 25-16,25 0 16</inkml:trace>
  <inkml:trace contextRef="#ctx0" brushRef="#br0" timeOffset="165803.3288">1444 15265 0,'-25'0'16,"50"0"78,0 0-63,0 0-31,-25-25 0,25 25 16,0 0-16,0 0 15,-25-24 1,25 24-16,0 0 16,0 0-1</inkml:trace>
  <inkml:trace contextRef="#ctx0" brushRef="#br0" timeOffset="166131.495">1494 15465 0,'-25'0'15,"0"0"17,50 0-17,0 0 1,-25-25-16,25 25 15,0 0-15,0 0 16,0-25-16,0 25 16,0-25-1</inkml:trace>
  <inkml:trace contextRef="#ctx0" brushRef="#br0" timeOffset="167054.9489">1942 15191 0,'0'-25'16,"-25"25"0,25-25 15,0 50 47,-24-25-62,24 25 15,0 0-31,-25-25 16,25 24-16,-25-24 15,25 25-15,0 0 16,-25-25-16,25 25 15,0 0 1,0 0 0,0 0-1,0 0 1,25-25-16,-25 25 16,25 0-1,0-25 16,-25 24-15,24-24-16,1 0 31,0 0-15,0 0 0,-25-24-16,25 24 15,-25-25 1,25 25-1,-25-25-15,25 25 16,-25-25-16,0 0 16,25 25-1,-25-25-15,0 0 16,0 0-16,0 0 31,0 0-15,-25 25-16,25-24 15,-25 24-15,25-25 16,-25 25-16,25-25 16,-25 25-1,0 0-15,0 0 16,0 0 0,1 0-1,-1 25-15</inkml:trace>
  <inkml:trace contextRef="#ctx0" brushRef="#br0" timeOffset="168197.5954">747 16286 0,'25'0'32,"-50"0"-17,50 0 32,0 0-31,0-25-16,0 25 15,0 0-15,-1 0 16,1-24-16,0 24 0,0-25 16,0 25-16,25-25 0,0 0 15,-1 0-15,1 25 16,75-50-16,-50 25 16,-1 0-16,1-25 0,-25 26 15,24-1-15,1 0 16,0 0-16,-25 0 0,49 0 15,-49 0 1,0 0-16,-25 25 16,0 0-16,0-25 15,-1 25-15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5T06:26:18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7396 9737 0,'-25'0'0,"25"-25"31,25 0 79,0 25-95,0 0-15,0 0 0</inkml:trace>
  <inkml:trace contextRef="#ctx0" brushRef="#br0" timeOffset="700.6105">8342 9712 0,'-25'0'16,"0"0"-16,0 0 31,50 0 0,0 0-15</inkml:trace>
  <inkml:trace contextRef="#ctx0" brushRef="#br0" timeOffset="1241.0936">8990 9687 0,'25'0'93</inkml:trace>
  <inkml:trace contextRef="#ctx0" brushRef="#br0" timeOffset="5481.3576">13372 9787 0,'0'-25'32,"0"0"-1,-25 25-15,25-25-1,25 25 32,-25-25-31,25 25-16,0 0 15,0 0 1,0-25-16,0 25 16,25 0-16,-25-25 0,-1 25 15,1 0-15,0-24 16,0 24-16,0 0 0,0 0 31,0-25-31</inkml:trace>
  <inkml:trace contextRef="#ctx0" brushRef="#br0" timeOffset="10735.7459">7471 9637 0,'24'0'32,"1"0"-17,0 0 1,0 0-16,-25-24 15,25 24-15,0 0 0,0-25 16,25 0 0,-25 25-1,24 0-15,-49-25 16,25 25-16,0 0 16,0 0-16,0-25 15,0 25 1,0 0 46</inkml:trace>
  <inkml:trace contextRef="#ctx0" brushRef="#br0" timeOffset="11240.2275">7495 9687 0,'25'-25'0,"0"25"16,0 0-1,-25-25 1,25 25 0,25 0-1,-25-24-15,0 24 16,-25-25-1,25 25 1</inkml:trace>
  <inkml:trace contextRef="#ctx0" brushRef="#br0" timeOffset="22875.1815">7471 11655 0,'0'-25'0,"-25"25"16,25-25 46,-25 25-62,0 0 47,50 0 78,0-25-94,0 25-15,-1-25 0,1 25-1,0 0 1,-25-25-16,25 25 16,0 0-1,0 0 1,0-25 15,0 25-15,0 0-1</inkml:trace>
  <inkml:trace contextRef="#ctx0" brushRef="#br0" timeOffset="23403.8233">7471 11630 0,'0'-25'31,"24"25"-15,1 0 0,-25-25-16,25 25 0,0 0 15,0-25-15,0 25 16,0 0-16,-25-25 15,25 25-15,0-25 0,0 25 16,0 0-16,-25-25 16</inkml:trace>
  <inkml:trace contextRef="#ctx0" brushRef="#br0" timeOffset="34681.9839">14792 12277 0,'25'-25'47,"-50"50"140,0-25-156,0 0-15,0 0-16,25 25 16,-25-25-1,0 0 1,0 0-1,0 0 17,1 0-1,24 25-15,-25-25-1,50 0 95,-1-25-95,1 25-15,0 0 0,0 0 16</inkml:trace>
  <inkml:trace contextRef="#ctx0" brushRef="#br0" timeOffset="46038.7855">13920 13149 0,'0'-25'31,"25"25"94,-25-25-109,25 25-16,0 0 15,0 0 1,0-25-16,0 25 16,0 0-1,-1 0-15,-24-25 0,25 25 16,0 0-16,0 0 31</inkml:trace>
  <inkml:trace contextRef="#ctx0" brushRef="#br0" timeOffset="46422.0021">13920 13174 0,'25'0'62,"0"0"-62,0 0 16,-25-25-16,25 25 15,25 0-15,-25-25 16,-1 25 0,1 0-16,-25-25 15,25 25 1</inkml:trace>
  <inkml:trace contextRef="#ctx0" brushRef="#br0" timeOffset="86864.2487">21266 7845 0,'-25'0'16,"0"0"-1,25-25 1,-24 25 0,24-25-1,-25 0 16,25 0-15,-25 0 15,25 0-15,-25 25-16,25-25 16,-25 25-1,25-25 1,0 0-16,0 1 31,-25 24-31,25-25 16,-25 25-1,0-25 1,0 0 15,0 0-15,1 25-1,-1 0 1,0-25 0,0 25-16,0 0 15,0 0-15,0 0 16,0 0 0,0 0-16,0 0 15,1 0 1,24 25-1,-25-25 1,0 0 0,25 25-16,-25-25 15,25 25 1,-25-25-16,25 25 16,0 0-1,-25-1 1,25 1-1,0 0 1,0 0 0,0 0-1,0 0 1,0 0 0,25-25-1,-25 25-15,25-25 16,-25 25-16,25-25 15,0 25 1,0-25-16,-1 24 16,1-24-1,0 25-15,0-25 16,0 0-16,0 0 16,0 0-16,0 0 0,0 0 15,0 0 1,-1 0-16,1 0 15,0 0-15,0 0 16,0 0 0,0 0-16,-25-25 15,25 25-15,0 0 16,0 0-16,-25-24 16,25 24-16,-1 0 15,-24-25 1,25 25-16,0 0 15,-25-25 1,0 0 0,0 0-1,0 0 1,0 0 0,0 0-1,-25 25 1,25-25-1,-25 25-15,1 0 16,-1-25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12-04T09:59:30.27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15464 6301 0,'25'-25'0,"-25"0"31,0 0-31,25 25 16,-25-25-16</inkml:trace>
  <inkml:trace contextRef="#ctx0" brushRef="#br0" timeOffset="450.3545">15514 6027 0,'0'25'93,"0"0"-61,25-25-1,-25 24-31,25-24 15,0-24 17,0 24-17,-1-25-15,-24 0 0,25 25 16,0-25-16,0 0 0,0 0 16,0 0-16,0 25 15,0-25-15,0 0 0,-25 0 16,25 25-16,-25-25 15</inkml:trace>
  <inkml:trace contextRef="#ctx0" brushRef="#br0" timeOffset="1693.7254">14219 8492 0,'0'25'79,"0"0"-64,0 0 1,0 0 15,25-25-15,0-25-1,0 0 1,0 0-16,0 0 0,-1 0 16,1 0-16,0 0 15,0 0-15,0 0 0,0 1 16,0-1-16</inkml:trace>
  <inkml:trace contextRef="#ctx0" brushRef="#br0" timeOffset="3114.3131">18577 6400 0,'0'-25'31,"-25"25"-15,0 0 0,25 25 46,0 0-46,0 0-1,0 0 1,25 0 0,-25 0-16,25-25 15,0 0-15,0 0 16,0 0 0,-1-25-16,1 0 15,0 0-15,0 25 16,0-25-16,-25 0 0,25 25 15,-25-25-15,25 0 16</inkml:trace>
  <inkml:trace contextRef="#ctx0" brushRef="#br0" timeOffset="14091.9843">12825 5280 0,'0'0'0,"0"-25"16,-25 0-16,25 0 16,-25 0-16,25 0 15,0 0-15,-25 0 16,25 0-1,0 1-15,0-1 16,0 0-16,0 0 31,0 50 1,0 0-32,0 0 15,0-1 1,25-24-16,-25 25 0,25 0 15,-25 0-15,25-25 0,-1 25 16,1 0 0,0-25-16,0-25 15,0 25 1,0-25-16,0 0 0,0-25 16,0 26-16,0-26 15,-1 25-15,26-25 0,-25 0 16,0 25-16,-25 0 0,25 1 15,0-1-15,0 25 0</inkml:trace>
  <inkml:trace contextRef="#ctx0" brushRef="#br0" timeOffset="14951.8307">17058 4956 0,'0'-25'16,"-25"25"-16,25-25 15,-25 25 1,25-25 0,-25 25-1,25 25 1,0 0 0,25 0-1,-25 0-15,0 0 16,25-25-16,-25 25 15,0 0 1,25-25-16,0-25 16,0 25-16,0-25 15,24 0-15,-24-25 0,25 25 16,-25-25-16,25 1 16,-25 24-16,24-25 0,-24 25 15,0-25-15,0 25 16,0 0-16,0 25 0,0-25 15</inkml:trace>
  <inkml:trace contextRef="#ctx0" brushRef="#br0" timeOffset="19271.7597">18527 5977 0,'0'-25'0,"0"0"31,0 0 0,0 50 48,25-25-64,0 0 1,-25-25-16,25 25 15,0 0-15,0-25 0,-1 25 16,1-25-16,25 0 0,-25 1 16,0-1-16,0 0 15,0 0-15,0 25 0,0-25 16,-1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1T06:28:06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15315 6301 0,'-25'0'31,"25"25"63,25-25-16,0 0-78,0-25 16,-1 25-1,1-25-15,0-25 16,0 25-16,0 25 0,0-25 16,-25 0-16,25 25 15,-25-25-15</inkml:trace>
  <inkml:trace contextRef="#ctx0" brushRef="#br0" timeOffset="1182.7172">18527 6151 0,'0'-25'47,"25"25"-31,-25-25-16,25 25 15,0 0 1,0-24-16,0 24 16</inkml:trace>
  <inkml:trace contextRef="#ctx0" brushRef="#br0" timeOffset="2324.4645">14319 8542 0,'-25'0'16,"50"0"30,0 0-14,-1 0-1,1-25 0,0 25-31</inkml:trace>
  <inkml:trace contextRef="#ctx0" brushRef="#br0" timeOffset="14314.185">18253 7695 0,'0'-25'15,"0"0"17,0 50 15,0 0-16,25 0-16,-25 0 1,25-25 0,0 0-1,0 0-15,0 0 16,0-25-16,-1 0 16,1 25-16,0-25 0,0 0 15</inkml:trace>
  <inkml:trace contextRef="#ctx0" brushRef="#br0" timeOffset="15125.5989">20943 8118 0,'24'0'0,"-24"25"110,25-25-95,0 0 1,0 0-16,0-25 16,0 25-16,0-24 15,25 24-15,-25-25 0,-1 0 16,1 0-16,0 0 0,0 0 15,0 25-15,-25-25 16</inkml:trace>
  <inkml:trace contextRef="#ctx0" brushRef="#br0" timeOffset="66230.8664">15414 6475 0,'25'0'16,"-25"-25"-16,0 0 31,0 0 16</inkml:trace>
  <inkml:trace contextRef="#ctx0" brushRef="#br0" timeOffset="66998.1269">14543 7969 0,'0'-25'0,"0"0"16,0 0 15,25 25-15</inkml:trace>
  <inkml:trace contextRef="#ctx0" brushRef="#br0" timeOffset="67771.8352">18826 6151 0,'-25'0'31,"0"0"-31,25-25 15</inkml:trace>
  <inkml:trace contextRef="#ctx0" brushRef="#br0" timeOffset="89849.8227">8218 12775 0,'0'25'16,"0"0"15,0-50 63,49-25-78,-24 25-16,0 0 15,0 1-15,0-1 16,0 25-1,-25-25-15</inkml:trace>
  <inkml:trace contextRef="#ctx0" brushRef="#br0" timeOffset="91175.076">12202 11331 0,'0'25'79,"25"-25"-64,0 0 16,0 0-15,0-25 0,-1 0-16,1 25 15,0-25-15,0 25 16,0-25-16,0 0 16</inkml:trace>
  <inkml:trace contextRef="#ctx0" brushRef="#br0" timeOffset="92604.1949">8243 12676 0,'0'-25'0,"0"0"32,0 50 77,0 0-93,0-1-1,0 1-15,0 0 16,24-25 15,1 0-15,0-25-1,0 0 1,0 1-16,0-1 16,0 0-16,0 0 15,0 0-15,0 0 0,-25 0 16,24 25-16,1-25 15,0 0-15,0 25 0</inkml:trace>
  <inkml:trace contextRef="#ctx0" brushRef="#br0" timeOffset="129446.7223">2042 5454 0,'0'-25'63,"0"0"-32,-25 25 0,25-25-31,-25 0 31,0 25-15,0 0 15,0 0-15,25 25-16,-24-25 31,-1 25-31,0 0 31,25 0-31,-25 0 0,25 0 16,0 25 0,0-26-1,0 1 1,0 0-16,0 0 15,0 0 1,0 0-16,0 0 0,0 25 16,0-25-1,0-1-15,0 1 0,0 0 16,0 0-16,0 0 16,0 0-1,-25 25 1,25-25-16,-25 0 15,25 0 1,0-1 0,-25 1 15,25 0-31,-25 0 31</inkml:trace>
  <inkml:trace contextRef="#ctx0" brushRef="#br0" timeOffset="129749.7801">1668 5803 0</inkml:trace>
  <inkml:trace contextRef="#ctx0" brushRef="#br0" timeOffset="129883.6785">1668 5803 0,'75'24'32,"-50"-24"-17,0 0-15,0 0 16,0 0-16,0 0 15,0 0-15,-1 0 16,1 0-16,0 0 16</inkml:trace>
  <inkml:trace contextRef="#ctx0" brushRef="#br0" timeOffset="130129.7834">2092 5827 0,'25'0'16</inkml:trace>
  <inkml:trace contextRef="#ctx0" brushRef="#br0" timeOffset="130397.1328">2166 5852 0,'0'0'16,"25"50"-16,0 0 31,-25-25-31,0 0 16,0 0-1,0 0 17,0-50-1,0 0 0,0-25-15,25 0-1,0 0 1,0 25-16,0 1 16,25-26-16</inkml:trace>
  <inkml:trace contextRef="#ctx0" brushRef="#br0" timeOffset="130962.7256">2640 5827 0,'-25'0'63,"0"0"-63,-25 0 31,25 25-16,-50 0-15,50 0 16,1 0-16,-1 0 16,0 0-16,25 0 31,0 0-31,25 0 16,0-25-16,-1 25 15,1-25-15,25 0 16,0 0-1,-50-25 1,25 25-16,0-25 0,-25 0 16,25 25-16,-25-25 0,25 0 15,-25 0-15,0 0 16,0 0 0,0 0-1</inkml:trace>
  <inkml:trace contextRef="#ctx0" brushRef="#br0" timeOffset="131632.1186">2889 5803 0,'0'24'31,"25"-24"0,-25 25-31,24-25 16,-24 25-1,0 0-15,0 0 16,0 0-16,0 0 16,0 0-1,0-50 32,0 0-16,25 0-31,0-25 16,0 25 0,-25 0-16,25 1 0,0-1 15,-25 0-15,25 25 16,-25-25-16,25 25 15,0 0 1,0 0 0,-25 25-1,0 0 1,0 0 0,0-1-16,0 1 15,0 0 1,0 25-1,0-25 1,-25 0 0</inkml:trace>
  <inkml:trace contextRef="#ctx0" brushRef="#br0" timeOffset="132077.0647">3511 5479 0,'0'0'0,"0"-25"15,0 50 63,-25 0-62,25 25 0,0-26-16,-25 1 15,0 0-15,25 0 16,0 0-16,-24 25 0,24-25 15,0 0-15,-25 0 16,25-1-16,0 1 0,0 0 16,0 0-16,0 0 0,0 0 15,0 0 1,25 0-16,-1-25 16,-24 25-1,25-25-15,0 0 0</inkml:trace>
  <inkml:trace contextRef="#ctx0" brushRef="#br0" timeOffset="132589.8533">3387 5778 0,'-25'0'16,"0"0"-16,50 0 47,0 0-47,0 0 16,-1 0-16,1 0 15,0 0-15,0 0 0,0-25 16,0 25-16,0 0 15,0 0-15,49-25 16,-49 25-16,0-25 16,0 25-1,-25-25 1,0 50 62,0 0-62,0 0-1,0 0 1,0 0-16,0-1 0,0 1 16,-25 0-16,25 0 15,0 0-15,0 0 16</inkml:trace>
  <inkml:trace contextRef="#ctx0" brushRef="#br0" timeOffset="132803.5178">3910 5454 0,'0'0'0</inkml:trace>
  <inkml:trace contextRef="#ctx0" brushRef="#br0" timeOffset="133726.579">4059 5778 0,'0'0'16,"25"0"-16,25-25 0,-25 0 15,0 25-15,-1-25 16,1 25-16,-25-25 15,25 25-15,-25-25 0,0 0 16,0 0 0,0 0-16,-25 25 15,25-24 1,-25 24-16,1 0 16,-1 0-16,0 0 15,0 0-15,0 24 16,0 1-16,0 0 15,0 0-15,25 0 16,0 0-16,0 0 16,-25 0-16,25 0 0,0 0 15,0-1-15,0 1 16,0 0 0,25 0-16,0-25 15,-25 25-15,25-25 0,0 0 16,0 0-1,0 0-15,0 0 0,0 0 16,-1-25-16,1 0 16,0 25-16,0-25 15,0 0-15,0 1 0,0-1 16,0 0-16,-25 0 0,25 0 16,-25 0-16,25 25 15,-25-25-15,0 0 16,0 50 31,0 0-32,0 0 1,0 0-16,0 0 16,0 0-1,0 0-15,-25-25 16,25 24-16,0 1 0,0 0 15,0 0 1,0 0-16,-25 0 16,25 0-16,25-25 15,-25 25 1,25 0 0,-1-25-16,1 0 15,0 0-15,0 0 16,0 0-16,0 0 15,-25-25-15</inkml:trace>
  <inkml:trace contextRef="#ctx0" brushRef="#br0" timeOffset="134859.1857">1843 7297 0,'0'0'0,"0"-25"16,0 0 15,0 0-15,0 50 30,0 0-30,0 0-16,0 0 16,-25 0-16,25 24 15,-25 1-15,25-25 0,-25 25 16,25 0-16,0-25 0,0-1 16,-25 1-16,25 0 15,0 0-15,0 0 16</inkml:trace>
  <inkml:trace contextRef="#ctx0" brushRef="#br0" timeOffset="135142.4282">1893 7222 0,'0'0'0,"24"0"78,1 0-62,0-25-16,0 25 15,0 0-15,0 0 16,0-25-16,0 25 0,0-25 16,0 25-16,-1 0 0,-24-25 15</inkml:trace>
  <inkml:trace contextRef="#ctx0" brushRef="#br0" timeOffset="135435.6441">1843 7521 0,'25'-25'62,"0"25"-46,-1 0-16,1 0 16,0-25-16</inkml:trace>
  <inkml:trace contextRef="#ctx0" brushRef="#br0" timeOffset="135707.9181">1743 7770 0,'0'-25'15,"25"25"-15,0 0 16,0 0-16,0-25 16,0 25-16,0-25 15,-1 25-15,1-25 16</inkml:trace>
  <inkml:trace contextRef="#ctx0" brushRef="#br0" timeOffset="136028.7224">2465 7396 0,'-25'0'15,"0"0"1,25 25 0,-24 0-1,-1-25 1,25 25-16,-25 0 15,0 0-15,0 0 0,0 0 16,0 24 0,25-24-16,-25 0 15</inkml:trace>
  <inkml:trace contextRef="#ctx0" brushRef="#br0" timeOffset="136280.7047">2191 7521 0,'0'-25'15,"0"50"-15,25-25 63,0 0-48,25 50 1,-25-25 0,0-25-16,0 24 0,24-24 15</inkml:trace>
  <inkml:trace contextRef="#ctx0" brushRef="#br0" timeOffset="136685.8939">2665 7371 0,'0'-24'15,"0"48"-15,0-73 31,0 74 1,0-1-1,0 1-15,0 25-1,0 0-15,0-25 16,0 0-16,0 25 15,0 24-15,0-49 16,0 25-16,0-25 0,0 0 16,0 25-16,0-26 0,0 1 15,0 0-15,0 0 16,0 0-16,0 0 16,0 0-16</inkml:trace>
  <inkml:trace contextRef="#ctx0" brushRef="#br0" timeOffset="137060.813">2739 7446 0,'0'-25'16,"0"50"-16,25-75 16,0 50-16,-25-25 15,25 25 17,25 25-17,-25-25 1,-25 25-16,0 0 15,0 0 1,-25 0-16,0 0 16,-25 25-16,50-25 15,-25-25-15,0 24 16,-25 1-16,26-25 16,24 25-16</inkml:trace>
  <inkml:trace contextRef="#ctx0" brushRef="#br0" timeOffset="137729.7772">3038 7596 0,'0'-25'15,"25"0"16,0-25-15,-25 0 0,25 0-16,25-24 15,-50 49-15,24-25 16,-24 25-16,25-50 16,0-24-1,-25 74 1,0 0-1,0 0-15,-25 0 16,0 25 15,1 25-15,24 0-16,-25-25 16,0 75-1,25-51-15,0 51 16,-25-25-1,25 0 1,0 0-16,0-1 16,0-24-16,0 0 0,0 25 15,0-25-15,0 0 16,0 0-16,0 0 16,0 0-16,25-1 15,0 1 1,0-25-1</inkml:trace>
  <inkml:trace contextRef="#ctx0" brushRef="#br0" timeOffset="138119.8793">3461 7421 0,'0'-25'16,"0"50"-1,0-75 1,-25 26 0,1 48 15,-1 1-15,0 0-1,0 0-15,25 0 16,-25 0-16,25 0 0,0 0 15,0 0 1,0 0-16,0-1 0,25 1 31,0-25-31,0 0 16,0 0-16,-1-25 16,1 25-16,0-24 15,-25-1-15,25 0 16,-25 0-16,0 0 0,0 0 15,0 0-15,0 0 16</inkml:trace>
  <inkml:trace contextRef="#ctx0" brushRef="#br0" timeOffset="138522.2912">3710 7596 0,'0'24'16,"0"-48"31,25-26-32,0 0 1,0 25 0,0 0-16,-25 0 15,25-25-15</inkml:trace>
  <inkml:trace contextRef="#ctx0" brushRef="#br0" timeOffset="139575.1255">3935 7446 0,'0'0'16,"24"0"46,1 0-46,0 0-16,0 0 16,0-25-1,0 25-15,0-25 16,0 0-1,-25 1 17,0-1-32,-25 25 31,25-25-31,-25 25 16,0 0-1,25 25-15,-50 0 16,25-1-1,25 1 1,0 0-16,0 0 16,0 0-1,25 0-15,0-25 16,25 0 0,0 0-16,-25 0 15,0 0-15,24-25 16,26 0-16,-50 0 15,25 0-15,0 0 16,-26 1-16,26-26 16,-25 50-1,-25-25 1,-25 0 15,0 50-15,0-25-16,1 25 15,24 0-15,-25-25 0,0 49 16,0-24 0,25 0-1,0 0-15,0-50 32,25 25-17,-25-25-15,25 25 16,0-25-16,-25 1 0,24-26 15,1 25-15,0 0 16,0-25-16,0 25 0,-25-25 16,25 1-16,0 24 0,-25 0 15,0 0-15,25 0 0,-25 0 32,-25 0 14,25 50-30,0 0-16,-25-25 0,25 25 16,-25 50-1,25-51-15,0 26 0,-25 0 16,25-25-16,0 25 0,-25 0 16,25-1-1,-25 26-15,25-25 0</inkml:trace>
  <inkml:trace contextRef="#ctx0" brushRef="#br0" timeOffset="140466.9276">3636 7322 0,'-25'0'15,"50"0"79,-25 25-78,25-25-16,-25 24 15,24-24-15,-24 25 16,25 0-16,-25 0 15,0 0-15,25-25 16,-25 25-16,0 0 0,0 0 16,0 0-16,0 0 15,0-1 1,0 1-16,0-50 78,0 1-62,25-1-1,-25 0-15,0 0 0,25-25 16,-25 25-16,25-25 0,-25 25 16,25 1-16,-25-26 15,25 25-15,-25 0 0,0 0 16,25 25-16,-25-25 0</inkml:trace>
  <inkml:trace contextRef="#ctx0" brushRef="#br0" timeOffset="141612.2427">5229 5827 0,'0'25'47</inkml:trace>
  <inkml:trace contextRef="#ctx0" brushRef="#br0" timeOffset="141838.6374">5180 6077 0,'0'0'0</inkml:trace>
  <inkml:trace contextRef="#ctx0" brushRef="#br0" timeOffset="142163.2823">5503 5902 0,'25'0'62,"0"0"-46,0 0-1,0-25-15,0 25 16</inkml:trace>
  <inkml:trace contextRef="#ctx0" brushRef="#br0" timeOffset="146457.7268">4906 7122 0,'0'-25'15,"-25"25"16,0 0 1</inkml:trace>
  <inkml:trace contextRef="#ctx0" brushRef="#br0" timeOffset="146682.126">4906 7421 0,'-25'0'15</inkml:trace>
  <inkml:trace contextRef="#ctx0" brushRef="#br0" timeOffset="146878.6001">5030 7222 0,'-25'0'16,"50"0"15,0 0-31,0-25 16</inkml:trace>
  <inkml:trace contextRef="#ctx0" brushRef="#br0" timeOffset="156669.0633">6126 5678 0,'0'-25'31,"0"50"78,-25-25-109,25 25 0,-25-25 16,25 25-16,-25 0 16,25 0-16,0 0 0,-25-25 15,25 24-15,0 1 0,-25 0 16,25 0-16,0 0 15,0 0-15,0 0 16,25-25 0,0 25-1,0-25-15,0-25 16,0 25 0,0 0-16,-25-25 15,25 25-15,-25-25 0,0 0 16,0 0-1,0 0-15,0 0 0,0 1 16,0-1-16,0 0 16,-25 25-16,25-25 15,-25 25-15,0-25 16</inkml:trace>
  <inkml:trace contextRef="#ctx0" brushRef="#br0" timeOffset="157332.2929">6325 5728 0,'25'25'78,"-25"0"-47,0 0-31,0-1 16,25 1-16,-25 0 16,0 0-1,0 0-15,-25-25 31,25-25 16,0 0-31,25 0-16,-25 0 16,25 25-16,-25-24 0,25-1 15,0 0-15,-25 0 0,25 25 16,-25-25-16,24 0 15,1 25 1,0 0 0,-25 25-16,25-25 15,-25 25-15,0 0 16,0 0 0,25-25-16,-25 25 0,0-1 15,0 1-15,0 0 16</inkml:trace>
  <inkml:trace contextRef="#ctx0" brushRef="#br0" timeOffset="158591.3389">6699 5902 0,'0'-25'15,"0"0"1,25 25-16,-25-25 16,24 1-16,-24-1 0,25 0 15,-25 0-15,25 0 16,0 0-16,-25-25 0,25 25 15,-25 0-15,25 1 16,-25-26-16,0 25 0,0 0 16,25 0-16,-25 0 0,0 0 15,0 0 1,0 0-16,-25 25 31,0 0-15,25 25-1,-25 0 1,25 0-16,0 0 16,-25 0-16,25 0 0,0 0 15,-25 0-15,25 0 16,0-1-16,0 1 0,0 0 16,0 0-16,0 0 0,0 0 15,0 0 1,25 0-16,-25 0 15,25-25-15,-25 25 16,25-25-16,0 0 16,0-25-1,0 0 1,0 0 0,-25 0-16,0 0 15,25 0-15,-25 0 0,0 0 16,0 0-16,0 1 15,0-1-15,0 0 16,0 50 15,0 0-15,0-1 0,0 1-1,0 0-15,0 0 16,0 0-1,0 0 1,24-25 15,1-25-15,0 25 0,-25-25-16,25 0 15,-25 0 16,25 25-31,-25-25 16,0 1 15,0 48 16,0 1-16,0 0-15,0 0 0,-25-25-16,25 25 15,0 0-15,0 0 16,0 0-16,0 0 16,0 0-1,0-1 1,0 1-1,0 0 17,0 0-17,0 0 1,0 0 0,-25 0-16,25 0 15,0 0-15,-25 0 16</inkml:trace>
  <inkml:trace contextRef="#ctx0" brushRef="#br0" timeOffset="158884.5551">6973 6201 0,'0'25'16,"0"-50"-16,-25 50 0,25 0 16,-25-25 15,25-25-16,0 0 1,0 0 0,0 0-1,0 0 1,0 0-16,0 1 16,0-1-1,25 0 1,-25 0-16,25 25 0,-25-25 15,24 25-15,-24-25 0,25 25 16,0-25-16,-25 0 16</inkml:trace>
  <inkml:trace contextRef="#ctx0" brushRef="#br0" timeOffset="160620.5838">7769 5603 0,'-24'0'16,"24"-25"-1,0 1 17,0-1-1,-25 25-31,0 0 31,0 0-31,0 25 16,0-1-1,0 1 1,0 25 0,25-25-16,-25 0 15,25 0 1,0 0-16,0 0 31,25-25-15,0 0-1,25-25 1,-25 0 0,0 0-16,-25 0 15,50-50-15,-50 50 16,0 1-16,24-1 0,-24-25 15,0 25 1,25-25-16,-25 25 0,0 0 16,0 0-16,0 1 15,0 48 79,-25 1-78,25 0-1,0 0 1,0 25 0,0 0-16,0 0 15,0-26 1,0 51-1,25-50-15,-25 0 16,25 0 0,0-25 31,0-25-32,0 0 1,0-25-1,-25 25-15,25 0 16,-25 1-16,25-1 16,-25 0-16,25 25 15,-25-25-15,0 50 94,-25 25-78,25-26-1,0 1 1,0 25 0,0-25-1,0 0-15,0 0 16,0 0-1</inkml:trace>
  <inkml:trace contextRef="#ctx0" brushRef="#br0" timeOffset="160844.6276">8018 5329 0,'0'-24'0</inkml:trace>
  <inkml:trace contextRef="#ctx0" brushRef="#br0" timeOffset="161403.6745">8218 5429 0,'0'0'16,"-25"25"78,0 25-47,0 0-47,25-26 15,0 1 1,0 0-1,25 0 1,0-25-16,-25 25 16,25-25-16,0 25 15,-25 0 17,-25-25-1,-25 25-16,25-25 1,0 25-16,0-25 0,0 0 16,0 0-16</inkml:trace>
  <inkml:trace contextRef="#ctx0" brushRef="#br0" timeOffset="162365.9851">8492 5479 0,'-25'0'31,"50"0"47,-25-25-62,24 25-1,-24-25 17,0 50 61,-24-25-77,-1 50 0,0-25-16,25 24 15,0-24-15,0 25 32,0-25-17,0 0 1,25-25-16,0 0 15,-1-25 1,1 0 0,0 25-16,0-25 0,-25 0 15,25 0 1,0 1-16,0-1 16,-25 0 15,0 0-31,0 50 47,-25-25-47,25 25 15,-25 0 1,25-1-16,0 1 16,0 0-16,0 0 15,25 0 1,0-25 15,0 0-31,0-25 16,0 25-16,-1-25 31,-24 0-31,25 0 0,-25 1 16,0-1-1,-25 0 1,25 0-16,-24 25 31</inkml:trace>
  <inkml:trace contextRef="#ctx0" brushRef="#br0" timeOffset="162806.8993">8890 5404 0,'0'25'47,"0"0"-16,0 0-15,0 0-16,0 0 16,0 24-1,25-49-15,-25 25 16,0 0-16,25 0 16,0-25 15,-25-25-16,25 25-15,-25-25 0,25 0 16,-1 1 0,-24-1-16,25 0 15,-25-25-15,25 25 0,-25 0 16,25 0-16,-25 0 16</inkml:trace>
  <inkml:trace contextRef="#ctx0" brushRef="#br0" timeOffset="164446.3223">9114 5529 0,'0'0'15,"-25"0"1,25-25 15,25 25-15,-25-25 0,50 25-1,-50-25-15,25 25 16,0 0-16,-25-25 0,25 25 15,0-25 1,-25 0 0,0 0 31,-25 25-47,25 25 15,-25-25-15,0 25 16,25 0-1,-25-25-15,25 25 16,0 0-16,0 0 16,0 0-16,0 0 15,0-1-15,0 1 16,0 0 0,0 0-16,25-25 15,0 0 1,0 0-1,0 0-15,-25-25 16,24 25-16,26-50 16,-25 26-16,-25-1 15,25 0-15,0 0 0,-25 0 16,25 0-16,-25 0 16,25 25-16,-25-25 0,0 0 15,-25 25 32,25 25-31,0 0-1,0 0 1,0 0 0,0 0 15,0 0-16,0 0 1,0 0 0,0-1-1,25-24 1,0 0-16,-25 25 16,25-25-16,24-25 15,-24 25-15,0-24 0,0 24 16,0-25-1,0 0-15,0 25 16,-25-25-16,0 0 0,25 25 16,-25-25-16,0 0 31,-25 25-31,0 0 31,0 0-31,25 25 16,-25-25-16,25 25 15,0 0 1,-25-25-16,25 25 16,0 0-16,25-25 15,0 25 1,0-25-16,25 0 16,-25 0-16,49-25 15,-24 25-15,0-25 16,-25 25-16,25-25 0,-1 0 15,-24 25-15,0-25 16,0 0-16,-25 0 16,25 25-16,-25-25 0,-25 25 47,0 0-47,0 25 15,0 0 1,0-25-16,25 25 15,-24-25-15,24 25 0,0 0 16,0 0 0,24-50 15,1 25-31,-25-25 16,25 25-16,0-25 0,0 0 15,0 0-15,0 0 16,0-24-16,0 24 15,0-25-15,-25 25 0,25-25 16,-25 25 0,24 25-16,-24-25 0,0 0 15,0 50 32,-24-25-47,24 25 16,-25 0-1,25 0-15,0 0 0,0 0 16,0 0-16,0 0 0,0 0 16,-25-25-16,25 24 15,0 1-15,0 0 0,0 0 16,0 0 0,0 0-16,0 0 15</inkml:trace>
  <inkml:trace contextRef="#ctx0" brushRef="#br0" timeOffset="164623.3737">10309 5454 0,'25'0'31,"0"0"-16</inkml:trace>
  <inkml:trace contextRef="#ctx0" brushRef="#br0" timeOffset="169935.9349">5777 7023 0,'-25'0'0,"0"0"15,25 25 48,0 0-32,0-1-31,-24 1 16,24 0-16,0 0 0,-25 0 0,25 25 15,0-25-15,0 0 16,0 0-16,0 0 15,0-1 1,-25 1-16,25 0 16,25-25 62,-25-25-78,25 25 15,-25-25-15,24 1 0,1 24 16,-25-25-16,25 0 16,0-25-1,0 25 1,0 25-16,-25-25 16,25 25-16,-25-25 31,0 50-16,25-25 1,-25 25 0,25-25-16,-25 25 15,25-25-15,-25 25 16,24-25-16,-24 25 16,25-25-16,-25 25 15,25-25-15,0 0 16,0 0 15,-25-25-15,25 25-16,-25-25 15,0 0 1,25 0-16,-25-100 47,0 101-47,0-1 15,0 0 1,0 0 0,-25 25 31</inkml:trace>
  <inkml:trace contextRef="#ctx0" brushRef="#br0" timeOffset="171054.5304">6250 7073 0,'25'0'47,"-25"-25"-47,25 25 0,0-25 16,0 25-1,0 0-15,0-25 0,0 0 16,0 0-16,0 0 15,-25 0 1,24 25-16,-24-25 0,0 0 16,0 1-16,0-26 15,0 25 1,0 0 0,0 0-1,-49 25 16,24 25-15,0 0 0,0 50-1,25-51-15,0 1 0,-25 0 16,25 25-16,0-25 31,0 124-31,0-99 0,0-25 16,0 0-16,0 0 15,0 0-15,0 0 16,25-50 47,-25 0-63,25 25 15,-25-25-15,25 0 0,-25 0 16,25 0-16,0-25 15,-1 26 1,1-1-16,0 25 31,0 0 1,-25 25-17,0-1-15,0 1 16,25-25-16,-25 25 15,0 0-15,0 0 16,25-25 0,0 0 15,-25-25-15,25 25-16,-25-25 0,0 0 15,25 25-15,-25-25 16,0 1-16,25 24 0,-25-25 15,0 0-15,0 0 16,24 25 0,-24 25 31,0 0-32,0 0 1,0-1-16,0 1 15,0 0 1,0 0-16,0 0 16,0 0 15</inkml:trace>
  <inkml:trace contextRef="#ctx0" brushRef="#br0" timeOffset="171228.0658">6823 6774 0,'-25'-25'0</inkml:trace>
  <inkml:trace contextRef="#ctx0" brushRef="#br0" timeOffset="172069.8879">6997 6948 0,'0'25'93,"-24"-25"-93,24 25 16,-25 0-16,25 0 16,0 0-1,0-1-15,0 1 16,0 0-16,0 0 16,0 0-1,25-25-15,-1 0 16,1 0-1,0-25-15,0 25 0,-25-25 16,25 0-16,0 0 16,0 1-16,-25-1 0,25 0 15,0-25-15,-25 25 0,25 0 16,-25-25-16,0 25 0,0 1 16,0-1-1,0 0-15,0 50 63,0 0-63,-25-1 15,25 1 1,0 0-16,0 0 0,0 0 16,0 0-16,0 0 0,0 0 15,0 0-15,0 0 16,0-1-1,25-24 17,-25-24-17,24 24-15,-24-25 16,25 0 0,0 0-16,0 0 15,0 25 1,0 0 15,-25 25-15,0 0-1,0 0-15,25 0 16,-25-1-16,0 1 16,0 0-16,0 0 15</inkml:trace>
  <inkml:trace contextRef="#ctx0" brushRef="#br0" timeOffset="172620.4093">7769 6873 0,'-24'0'31,"24"25"16,0 0-47,0 0 15,0 0 1,0 0 0,0 0-16,24-25 31,1 0 0,-25-25-31,25 0 16,0 0-16,0 25 15,-25-25-15,25 0 16,0 0-16,0 25 16,0-25-1,-25 50 1,0 0 15,0 0-31,0 0 16,0 0-16,0 0 15,-25-25 1,25 25-16,-25-25 0</inkml:trace>
  <inkml:trace contextRef="#ctx0" brushRef="#br0" timeOffset="172819.875">7769 6674 0,'0'0'0,"0"-25"16,25 25 15</inkml:trace>
  <inkml:trace contextRef="#ctx0" brushRef="#br0" timeOffset="173523.1139">8392 6799 0,'0'-25'0,"0"0"31,25 25-16,-25 25 1,0 0 15,0 0-15,25-25-16,-25 24 16,0 1-16,25 25 15,-25-25 1,0 0-1,25-25 17,-1-25-17,1 0 1,0-25 0,0 1-16,0-26 15,0 50-15,-25 0 16,25-25 15</inkml:trace>
  <inkml:trace contextRef="#ctx0" brushRef="#br0" timeOffset="173817.8429">8691 6749 0,'25'-25'31,"0"25"-15,-25 25 46,0 25-46,0-25-1,0-1 1,0 1-16,0 0 16</inkml:trace>
  <inkml:trace contextRef="#ctx0" brushRef="#br0" timeOffset="174015.8706">8765 6550 0,'25'-75'31,"-74"274"-31,73-323 16</inkml:trace>
  <inkml:trace contextRef="#ctx0" brushRef="#br0" timeOffset="174522.4009">9039 6599 0,'-24'0'47,"-1"0"-32,0 0 1,25 25 0,-25-25-16,0 25 15,25 0 1,0 0 0,0 0-16,0 0 15,25 0 16,0-25-31,0 25 32,-25 0 15,-25-1-16,0-24-16,0 0-15,25 25 16</inkml:trace>
  <inkml:trace contextRef="#ctx0" brushRef="#br0" timeOffset="174788.0221">9189 6624 0,'-274'175'15,"548"-350"-15,-274 150 0,0 50 32,25-25-17,-25 25 16,0 0-31,0 0 16,0 0 0,0 0-16,0 0 15,-25-25-15,0 25 16</inkml:trace>
  <inkml:trace contextRef="#ctx0" brushRef="#br0" timeOffset="174951.8809">9239 6425 0,'0'-25'0,"-25"25"31</inkml:trace>
  <inkml:trace contextRef="#ctx0" brushRef="#br0" timeOffset="175255.1027">9488 6375 0,'0'-25'32,"0"50"-1,0 0-15,0 0-1,0 25 1,0 0-16,0-25 15,-25 49-15,25-49 16,-25 25-16,25-25 0,0 0 16</inkml:trace>
  <inkml:trace contextRef="#ctx0" brushRef="#br0" timeOffset="175447.1123">9338 6649 0,'0'0'16,"0"-25"0,25 25-1</inkml:trace>
  <inkml:trace contextRef="#ctx0" brushRef="#br0" timeOffset="176439.0963">9662 6624 0,'25'0'47,"0"0"-31,25 0-1,-50-25 1,24 25 0,-24-24-1,0-1 17,-24 25-32,-1 0 15,0 25 16,25-1-15,-25 1 0,25 0-1,0 0 17,75 0-32,-26-25 15,1 0-15,-25 0 16,25 0-16,0-25 15,-1 0-15,-24 25 0,0-25 16,0 25-16,0 0 16,-25-25-16,25 25 0,-50 0 62,0 0-62,0 25 16,0 0-1,25 0 1,0-50 15,50 0-15,-50 0-16,25 25 16,0-24-16,-25-26 15,25 25-15,0 0 0,-25 0 16,25 0-16,0-25 15,0 1-15,-25 24 16,0 0-16,0 0 16,-25 50 46,25 0-62,-25 0 16,25-1-16,-25 26 15,25-25-15,-25 0 0,25 0 16,-25 0-16,25 50 16,0-51-16,0 1 15,0 0-15,0 25 16,0-25 0,0 0-16</inkml:trace>
  <inkml:trace contextRef="#ctx0" brushRef="#br0" timeOffset="177903.4141">10658 6575 0,'0'-25'16,"25"25"-16,-25-25 15,0 0 1,0 0 0,0 0 15,-25 25-16,0 0 1,0 25 0,0-25-1,25 25-15,-25-25 16,25 25-16,0 0 16,0 0-1,0-1 1,25-24-1,0 0 1,-25-24-16,25 24 0,0-25 16,0 25-16,0-25 31,-25 0-31,0 0 31,0 50 0,0 0 1,-25-25-32,25 25 0,0 0 15,25-25 32,25 0-47,-25 0 16,-25-25-16,24 25 15,1-25-15,0 25 16,0 0-16,-25-25 0,25 25 16,-25-25-16,25 25 15,-25 25 32,0 0-31,0 0 15,25-25 0,0 0-15,-25-25 0,25 25-16,-25-25 15,25 25 1,-1 0-1,-24-25 1,25 25-16,0 0 16,-25-25-16,25 25 15,-25-25 1,25 25-16,-25-25 16,0 0-1,0 0 1,-25 50 46,0 0-62,25 0 16,-25-25 0,25 25-16,0 0 15,0 0-15,0 0 16,25 0-1,0-50-15,0 25 16,0-25 0,0 0-16,0 0 15,0 0-15,0 0 0,-1 0 16,1-24-16,0 24 16,-25 0-16,25-25 0,-25 25 15,0 0-15,0 0 0,0 0 31,0 0-31,0 50 47,-25 0-31,25 0 0,-25-25-16,25 50 15,-25-25-15,25 0 0,0 0 16,0 0-16,-24-1 15,24 1-15,0 25 0,0-25 16,0 0-16,-25 25 16,0-50-16,25 25 15,-25 0-15</inkml:trace>
  <inkml:trace contextRef="#ctx0" brushRef="#br0" timeOffset="179622.4079">6524 7994 0,'-25'25'0,"50"-25"63,0 0-47,0 0-16,0 0 15,0-25-15,0 25 16,0 0-16,0-25 15,-25 0-15,25 25 0,-1-25 16,-24 0-16,0 0 16,0 1-16,0-1 15,0 0 1,0 0 0,-24 25-16,-1 0 15,0 0 1,25 25-16,-25-25 15,25 25-15,-25-25 16,25 25-16,0-1 16,0 1-16,0 0 15,25-25 1,-25 25 0,25 0-16,0-25 0,-25 25 0,25-25 15,-1 0-15,1 0 16,0 0-16,0 0 0,0 0 15,0-25-15,0 25 0,0-25 16,0 0-16,0 0 16,24 0-16,-24 1 15,0-1-15,0 0 0,0 0 16,0 0-16,0 0 0,-25 0 16,25 25-16,-25-25 0,25 0 15,-25 0 1,-25 50 62,0 0-62,25 0-1,-25 0-15,25 0 0,-25 0 16,0 0-16,25 0 0,-25 0 15,0-1-15,0 1 16,0 0 0,1-25-1,-1 0 1,25-25-16,-25 0 16,25 1-1,0-1-15,0 0 16,0 0-16,25 0 15,-25 0 1,25 25 0,-1 0-1,1 25 17,0 0-17,0 0-15,0 0 16,0 0-1,0-1-15,0-24 16,0 25-16,0-25 0</inkml:trace>
  <inkml:trace contextRef="#ctx0" brushRef="#br0" timeOffset="180000.3981">7421 7620 0,'0'-24'0,"-25"-1"16,25 0-1,25 25 1,0 0 0,-25 25 15,0 0-16,0-1-15,0 1 0,0 0 16,0 25-16,0-25 16,0 25-16,0-25 0,0 24 15,0 1-15,0 0 16,0 0-16,0 0 0,0-1 16,0-24-16,0 25 0,0 0 15,0-25-15,0 0 16,0 0-16,25 0 0,-25-1 15,-25 1 1,0-25-16</inkml:trace>
  <inkml:trace contextRef="#ctx0" brushRef="#br0" timeOffset="180346.704">7421 7919 0,'0'0'0,"0"-25"0,0-24 16,0 24-16,0 0 0,0 0 16,0 0-16,0 0 15,0 0-15,25 0 16,0 0-16,-1 25 16,-24-25-16,25 25 15,0 0-15,0-24 16,0 24-1,-25 24-15,25-24 16,-25 25-16,0 0 16,0 0-1,0 0-15,0 0 16,0 0-16,0 0 0,0 0 16,-25 0-16,0-1 15,0-24-15,0 25 0,0 0 16,1-25-1,-1 0-15</inkml:trace>
  <inkml:trace contextRef="#ctx0" brushRef="#br0" timeOffset="180889.2745">7695 7869 0,'0'-24'0,"0"-1"31,0 0-15,25 0-1,0 0-15,-1 0 16,-24 0-16,25-25 0,0 25 15,-25 1-15,0-26 16,25 25-16,-25 0 0,25 0 16,-25 0-16,0 0 0,0 0 15,0 0-15,25 25 16,-25-24-16,-25 24 47,25 24-32,-25-24-15,0 25 16,25 0-16,0 0 16,-25-25-16,25 25 0,-25 0 15,25 25-15,-24-25 16,24 0-16,0-1 0,0 1 16,0 0-16,0 0 0,0 0 15,0 0-15,0 0 16,0 0-16,0 0 0,0 0 15,24-1-15,-24 1 16,25 0-16,-25 0 16,25-25-1</inkml:trace>
  <inkml:trace contextRef="#ctx0" brushRef="#br0" timeOffset="181334.5997">8068 7695 0,'0'-25'16,"0"0"-1,-25 25 48,0 0-48,25 25 1,-24-25-16,24 25 16,-25-25-16,25 25 0,-25 0 15,25 0-15,0 0 16,0 0-16,0 0 16,0-1-16,0 1 15,25-25-15,0 25 16,-1-25-1,26-25 1,-50 0-16,25 25 0,-25-24 16,0-1-16,25 0 15,-25 0-15,0 0 16,0 0-16,0 0 0,-25 0 16,0 0-1</inkml:trace>
  <inkml:trace contextRef="#ctx0" brushRef="#br0" timeOffset="181759.4263">8317 7596 0,'0'24'62,"0"1"-46,0 50-1,0 0 1,0-50 0,0 0-16,50-1 31,-25-24-15,0-24-1,-25-1-15,0 0 16,25 0-1,-25 0-15,0 0 0,25-25 0,-25 25 16,0 0-16,25 1 16,-25-1-16</inkml:trace>
  <inkml:trace contextRef="#ctx0" brushRef="#br0" timeOffset="182756.0612">8591 7720 0,'25'0'31,"0"0"-15,0-25 0,0 25-16,0-25 15,0 25-15,-1-25 16,-24 0-16,0 1 16,0-1 15,-24 25-31,-1 0 15,0 0 1,0 25-16,0-25 16,25 24-1,-25-24-15,25 25 0,0 0 16,0 0 0,0 0-16,25 0 15,25 0 1,-25-25-1,49 0-15,-49-25 16,50 0 0,-25 25-16,-25-25 0,25 0 15,-26 0-15,1 0 16,0 1 0,-25-1-16,25 25 15,-25-25-15,-25 25 31,0 0-31,0 0 16,25 25-16,-24-25 16,-1 25-16,0-25 0,0 24 15,0 1-15,25 0 16,0 0 0,0 0-1,75-25 16,-26-25-31,-24 25 16,25-50 0,-25 25-16,0 1 0,0-1 15,0 0-15,-25-25 0,25 25 16,-25 0-16,0-25 16,25 25-16,-25 1 15,0-1-15,0 0 16,0 50 62,-25 74-62,25-49-1,0 0 1,0-25-16,0 0 0,0 49 15,0-49-15,0 0 16,0 0-16,0 25 16</inkml:trace>
  <inkml:trace contextRef="#ctx0" brushRef="#br0" timeOffset="182927.6663">9438 7695 0,'-25'0'0,"50"0"0,-75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1T06:39:50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19448 14244 0,'25'0'16,"-25"-25"0,0 1-1,0-1 1,0 0 0,0 0-1,0 0 1,0 0 15,0 50 16,0 0-16,0 0-15,0 0 15,25-25-31,0 0 16,0 0-16,0 0 15,0 0 1,0-25-16,0 0 0,0 25 16,-1-25-16,1 0 0,0 0 15,0 0-15,0 0 16,0 0-16,0 25 15,0-24-15,-25-1 0,25 25 16,-25-25-16,25 25 0</inkml:trace>
  <inkml:trace contextRef="#ctx0" brushRef="#br0" timeOffset="1334.3345">14095 14120 0,'0'25'31,"0"0"1,24-25-17,-24 25-15,25-25 16,-25 24-1,25-24-15,0 0 16,0 0 0,0-24-16,0 24 15,0-25-15,0 25 16,0-25-16,-1 0 0,1 0 16,0 0-16,0 0 15,0 0-15,0 0 0,0 0 16,-25 1-16,25 24 0,-25-25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1T07:13:21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8293 0,'0'-25'16,"-25"25"15,25 25 219,25-25-250,-25 25 16,0 0-1,0-1-15,25-24 0,-25 25 16,0 0-16,24 0 16,-24 0-16,0 0 0,0 0 15,25 0-15,-25 0 0,0 0 16,0 0-16,25-1 15,-25 1-15,0 0 16,0-50 78,0 0-79,0 1 1,0-1-16,0 0 16,0 0-1,0 0-15,0 0 16,0 0 0,0 0-16,0 0 15,0 0 1,0 0-1,25 25 1,0 0 0,0 0-1,0 0 1,0 25 0,0 0-16,0-25 15,-25 25 1,0 0-16,24-25 0,-24 25 15,0 0-15,25 0 16,-25 0 0,0 0-16,0 0 31,0-1-15,-25-24-16,25 25 15,-24-25 1,-1 0-1,0 0 1,0 0 15,0 0-15</inkml:trace>
  <inkml:trace contextRef="#ctx0" brushRef="#br0" timeOffset="654.7573">4881 7944 0,'-25'0'15,"0"0"1,25 25 46,0 0-46,0 0-16,0 0 16,0 0-1,0 0-15,0-1 16,0 1-16,25-25 15,-25 25-15,25-25 16,-25 25-16,25-25 16,0 0-1,-25-25 1,24 25-16,1-25 16,-25 0-16,0 1 0,0-1 15,0 0 1,0 0-16,0 0 0,0 0 15,0 0-15,0 0 16,-25 25-16,1 0 16,-1 0-1,0 0 1,25 25-16,-25-25 16,25 25-16,-25-25 15,25 25-15,0 0 0</inkml:trace>
  <inkml:trace contextRef="#ctx0" brushRef="#br0" timeOffset="1251.1777">5429 8293 0,'0'0'0,"25"0"109,-1 0-93,-24-25 0,25 25-16,-25-25 0,25 25 15,0-25-15,0 25 16,-25-25-16,25 25 0</inkml:trace>
  <inkml:trace contextRef="#ctx0" brushRef="#br0" timeOffset="1509.4715">5454 8492 0,'0'0'0,"24"-25"46,1 0-14,0 0-17,0 25 1,0-25-16,0 0 16</inkml:trace>
  <inkml:trace contextRef="#ctx0" brushRef="#br0" timeOffset="1871.5037">5902 7894 0,'-25'0'32,"50"25"30,-25 0-46,0 0-1,25 0-15,-25 0 0,0 0 16,0 0-16,25 24 0,-25-24 16,0 25-16,24 0 15,-24 0-15,0 0 0,25-1 16,-25 1-16</inkml:trace>
  <inkml:trace contextRef="#ctx0" brushRef="#br0" timeOffset="5210.6067">7396 10783 0,'0'0'0,"-25"-25"16,25 0-16,-25 25 15,25-25-15,0 0 16,0 0 0,0 1-1,25 24-15,-25 24 63,0 1-48,0 0-15,25 0 16,-25 25-16,25-25 16,0 25-16,-25-25 0,25 24 15,-25-24-15,0 25 0,0-25 16,0 0-16,0 0 0,0 0 15,0 0 1,0-50 31,0 0-31,24 25-16,-24-25 15,0 0-15,25 0 16,-25 0-16,0 0 15,0 0-15,25 0 16,-25 1-16,25 24 16,0 0-1,-25-25-15,25 25 16,0 25-16,0-25 16,-25 24-1,0 1-15,0 0 16,25 0-16,-25 0 15,0 0-15,25 0 16,-25 0-16,0 0 16,-25 0-1,25 0 1,-25-25 15,0 0-15,0 0-1,0 0-15,-50 0 16,50 0 0</inkml:trace>
  <inkml:trace contextRef="#ctx0" brushRef="#br0" timeOffset="5676.4559">7595 10310 0,'0'25'78,"0"0"-62,25-25-16,-25 49 15,25 1 1,-25-25-16,0 0 15</inkml:trace>
  <inkml:trace contextRef="#ctx0" brushRef="#br0" timeOffset="6059.1204">7969 10907 0,'25'0'31,"-1"0"-15,1 0-1,-25-24-15,25 24 16,0 0-16,0 0 15</inkml:trace>
  <inkml:trace contextRef="#ctx0" brushRef="#br0" timeOffset="6289.3354">8043 11132 0,'0'0'16,"-25"0"-16,50 0 63,0-25-63,0 25 15,0-25 1</inkml:trace>
  <inkml:trace contextRef="#ctx0" brushRef="#br0" timeOffset="6895.538">8292 10808 0,'-25'-25'0,"25"0"32,0 0-17,25 0 16,0 25-15,0 0-16,0 0 16,0 0-1,0 0 1,-25 25-16,25-25 16,-25 25-16,0 0 15,0 0-15,0 25 16,0-25-16,0-1 0,-25 26 15,25-25-15,-25 0 16,25 0-16,-25 0 0,25 0 16,-25 0-16,25 0 15,0 0 1,25-25 0,-25-25 30,25 25-14,-25-25-32,25 25 15,-25-25-15,25 25 16,0 0-16,-25-25 0,25 25 16,-1-25-1</inkml:trace>
  <inkml:trace contextRef="#ctx0" brushRef="#br0" timeOffset="10197.228">12675 13423 0,'-25'0'16,"25"-25"0,25 50 77,-25-1-77,0 1 0,0 0-16,0 25 15,0-25-15,0 25 0,0-25 16,0 25-16,0-26 16,25 1-16,-25 0 15,25 25-15,-25-25 16,0 0-16,0-50 62,0 0-62,25 0 16,-25 0 0,0-25-16,25 50 15,-25-49 1,0 24-16,25 25 15,0 0 17,-25 25-17,24-25 1,-24 25-16,25-1 16,-25 1-16,0 0 15,0 0 1,0 0-16,0 0 15,0 0-15,0 0 16,0 0 0,-25 0-1,1-25 1,24 24 0,-25-24-1,0 0 1,0 0-1,0-24 1</inkml:trace>
  <inkml:trace contextRef="#ctx0" brushRef="#br0" timeOffset="11438.4777">12924 13124 0,'0'-25'31,"0"0"-16,0 0 17,0 0-17,0 0 1,0 0 0,25 25-1,-25-25-15,25 25 16,-25-24-16,25 24 15,-25-25-15,25 25 16,0 0-16,-25 25 31,25-25 1,-25 49-32,0-24 0,0 0 15,-25-25 1,25 25-16,0 0 47,25-25-16,-1 0-31,-24 25 16,25-25-16,0 25 15,0-25 1,-25 25-16,0 0 31,-25-1-15,0-24-1,0 25 1,1-25 0,-1 0 15</inkml:trace>
  <inkml:trace contextRef="#ctx0" brushRef="#br0" timeOffset="12028.9808">13347 13796 0,'0'0'15,"25"-25"32,-25 0-31,25 25-1,-25-25-15,25 25 16,0-24 0,0 24-16,0 0 0,0 0 15</inkml:trace>
  <inkml:trace contextRef="#ctx0" brushRef="#br0" timeOffset="12243.6645">13372 13970 0,'0'0'0,"-25"0"16,50 0 62,-25-24-63,25 24-15</inkml:trace>
  <inkml:trace contextRef="#ctx0" brushRef="#br0" timeOffset="13283.8113">14045 13672 0,'-25'0'16,"0"0"-1,0 0 1,25 25-16,-25-25 16,25 24-16,-25 1 15,0 0 1,25 0-16,-25 0 16,25 0-1,0 0-15,0 0 16,25 0-1,0-25 1,0 0-16,0 0 16,0 0-1,0-25-15,0 25 0,0 0 16,-25-25-16,25 25 0,-1-25 16,1 0-1,-25 0 1,0 0-1,0 0-15,-25 0 16,1 1 0,-1-1-1,0 25-15,0 0 0,25-25 16,-25 25-16,0 0 16,0-25-16,0 25 15,-25-25-15,25 25 16,1-25-1,-26 0 1,25 25-16,25-25 16,-25 25-1,25-25-15,0 0 0,0 0 16,0 1 0,25 24-16,-25-25 15,0 0-15,25 25 16,-25-25-1,25 25-15,-25-25 0,25 25 16,-1-25 0,1 25-1,0 0-15,0 0 32,-25 25-32,25-25 0,0 0 15,-25 25 1,0 0-16,25-25 15,-25 25-15,0 0 16,0-1-16,0 1 16,0 0-16,0 0 0,0 0 15,0 0-15,-25 0 47,-25 75-47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1T07:14:06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6599 17955 0,'25'0'63,"-50"0"-32,0 0-16,50 0 17,0 0-1,0 0-15,0 0-1,0 0-15,0 0 16,-1 0-1,1 0 1,0 0 0,0 0-16,0 0 15,0 0 1,0 0 0,0 0-1,0 0 1,0 0-16,-1 0 15,1 0 1,0 0 0,0 0-1,0 0 1,-25 25 0</inkml:trace>
  <inkml:trace contextRef="#ctx0" brushRef="#br0" timeOffset="472.4909">6624 18054 0,'25'0'16</inkml:trace>
  <inkml:trace contextRef="#ctx0" brushRef="#br0" timeOffset="547.8827">6724 18054 0,'24'0'16</inkml:trace>
  <inkml:trace contextRef="#ctx0" brushRef="#br0" timeOffset="604.7316">6823 18029 0,'0'0'0,"25"0"15,0 0-15,-25-24 16,25 24-16</inkml:trace>
  <inkml:trace contextRef="#ctx0" brushRef="#br0" timeOffset="652.6737">6948 18005 0,'25'0'16</inkml:trace>
  <inkml:trace contextRef="#ctx0" brushRef="#br0" timeOffset="818.3894">6997 18005 0,'0'0'0,"25"0"0,0 0 47</inkml:trace>
  <inkml:trace contextRef="#ctx0" brushRef="#br0" timeOffset="5130.7697">23732 18079 0,'24'0'0,"-24"-25"31,-24 25-15,48 0 93,-24-25-77,25 25-17,0 0 1,0 0 0,0-24-16,0 24 0,0 0 15,0 0-15,25-25 0,-26 25 16,26 0-16,-25 0 0,25-25 15,0 25-15,0 0 16,-25-25-16,24 25 0,1 0 16,0-25-16,-25 25 15,25 0-15,-25-25 0,24 25 16,-24 0-16,25 0 0,-25 0 16,25 0-16,24 0 15,-49 0-15,25 0 16,-25 0-16,0 0 15,25 0-15,-25 0 0,0 0 16,-1 0-16,1 0 0,25 0 16,-25 0-16,0 0 15,0 0-15,0 0 0,0 0 16,0 0-16,-1 0 0,26 0 16,-25 0-16,0 0 15,0 0-15,25 0 16,-25 0-16,0 0 0,49 0 15,-49-25-15,0 25 16,0 0-16,0 0 16,0 0-16,0 0 0,25 0 15,-1 0-15,-24 0 16,0 0-16,0 0 16,0 0-16,0 0 0,0 0 15,0 0-15,0 0 16,-1 0-16,1 0 0,0 0 15,0 0-15,0 0 16,-25 25-16,25-25 16,0 0-1</inkml:trace>
  <inkml:trace contextRef="#ctx0" brushRef="#br0" timeOffset="5960.9668">24852 17955 0,'0'0'0,"-25"0"16,25-25-1,25 25 110,0 25-93,0-25-17,0 0-15,25 0 16,-25 0-16,24 0 16,1 0-16,0 0 0,0 0 15,0 0-15,-1 0 16,26 0-16,-25 0 0,0 0 15,0 0-15,-1 0 16,1 0-16,-25 0 0,25 0 0,-25 0 16,0 0-1,-50 0 17,0 25-17</inkml:trace>
  <inkml:trace contextRef="#ctx0" brushRef="#br0" timeOffset="10066.5355">6848 14419 0,'-25'0'63,"25"25"-32,25-25 47,0 0-47,0 0-15,0 24-1,0-24-15,0 0 32,-1 0-32,1 0 15,0 0 1,0 0-16,0 0 0,0 0 16,0 0-1,0 0 16,-25 25 16</inkml:trace>
  <inkml:trace contextRef="#ctx0" brushRef="#br0" timeOffset="10772.9257">7047 14618 0,'0'0'0,"25"0"15,0 0-15,0 0 16,0 0 0</inkml:trace>
  <inkml:trace contextRef="#ctx0" brushRef="#br0" timeOffset="12210.6289">6823 14543 0,'25'0'125,"0"0"-125,0 0 16,0 0-1,0 0-15,-25-25 16,25 25-16,-1 0 16,1 0-1,0 0-15,0 0 0,0 0 16,0 0 15,-25-25-31,0 50 78</inkml:trace>
  <inkml:trace contextRef="#ctx0" brushRef="#br0" timeOffset="12738.2185">6898 14643 0,'25'0'93,"-25"-25"-77,25 25-16,0 0 31,-1 0-31,1 0 16,0 0-1,0 0-15,-25-25 16,25 25-16,0 0 31,-50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12-04T10:09:36.30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17606 6973 0,'0'25'16,"0"0"-1,0 0 1,0 0-16,0-1 15,0 1-15,0 0 0,25 25 16,-25 0-16,0 0 0,24 0 16,-24 24-16,25-24 15,-25 25-15,0-1 0,25 1 16,-25 0-16,25 0 16,-25-1-16,0 1 0,0 0 15,0-1-15,0 1 0,25 0 16,-25-1-16,0-24 15,0 0-15,0 0 16,0-25-16,25 25 0,-25-25 16,0-1-16,0 1 0,25 0 15,-25 0-15,25-25 32</inkml:trace>
  <inkml:trace contextRef="#ctx0" brushRef="#br0" timeOffset="492.9605">17606 8392 0,'0'0'15,"0"-25"-15,0 1 16,-25 24-16,25-25 16,0 50 46,0-1-62,25 1 16,-25 0-1,25 0-15,-1 0 0,-24 0 16,25 0-16,0 0 0,-25 0 16,25 0-16,0 0 15,0-1-15,0-24 16,0 0-16,0 0 16,0-24-1,0-1-15,-25 0 16,24 0-16,-24 0 15,0 0-15,0 0 0,25 0 16,-25 0-16,0 0 0,0 0 16,0 1-1,0-1-15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12-04T10:11:40.27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6798 8094 0,'-25'0'16,"50"0"46,0 0 1,0 0-48,0-25-15,0 25 16,0 0-16,0 0 0,0-25 15,24 25-15,-24 0 16,25 0-16,-25-25 0,50 25 16,-26 0-16,1 0 15,0 0-15,25-25 0,-25 25 16,-1 0-16,26 0 0,-25-25 16,0 25-16,0 0 15,-1 0-15,1-25 0,-25 25 16,25 0-16,-25-25 0,0 25 15,0 0-15,-1 0 16,1 0-16</inkml:trace>
  <inkml:trace contextRef="#ctx0" brushRef="#br0" timeOffset="527.889">6948 8442 0,'-25'0'16,"50"0"46,0 0-62,-1 0 16,1 0-16,25 0 15,-25 0-15,25-25 0,-25 25 16,49 0-16,-24 0 16,0-25-16,25 25 0,-1-25 15,-24 25-15,25-24 0,-25 24 16,0-25-16,-1 25 16,1 0-16,0-25 0,-25 25 15,0 0-15,0 0 16,0 0-16,0 0 0,-25 25 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5T06:10:16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2440 9887 0,'-25'0'16,"25"24"109,0 1-109,25 0-1,0 0 1,-25 0-1,0 0-15,25 0 16,-25 0 0,0 0-16,25-25 0,-25 25 15,0-1 1,0 26-16,25 25 31,-25-50-15,0 0-16,0 0 15,25 0-15,-25 24 32,25 1-32,-25-25 15,0 25 1,25 0 0,-25-25-16,0-1 15,0 1-15,25 0 16,-25 0-16,0 0 15,25 0-15,-25 50 32,0-26-32,0-24 0,24 0 15,-24 0 1,0 25-16,25-25 0,-25 0 16,0 0-16,0 25 15,25-26-15,-25 51 16,0-50-1,25 25 17,-25-25-17,25 99-15,-25-99 0,0 0 16,0 0-16,0 0 16,0 0-1,0 0-15,0 24 16,25 1-1,-25-25 1,0 0 0,25 25-16,-25-25 15,0 0-15,0 0 16,0-1 0,25 26-1,-25-25-15,0 25 16,0-25-1,25-25-15,-25 50 16,0-25-16,0-1 0,0 26 16,0-25-1,0 0 1,0 25 0,25-25-16,-25 25 31,0-25 0,24-25-31,-24 24 16</inkml:trace>
  <inkml:trace contextRef="#ctx0" brushRef="#br0" timeOffset="2858.7993">3038 12451 0,'25'-24'31,"0"24"-16,0-25 17,0 25-17,0-25-15,-1 25 16,1 0 0,0 0-16,0-25 0,0 25 31,0 0-31,0 0 0,0 0 0,0 0 15,0-25-15,-1 25 16,1 0-16,0 0 0,25 0 16,-25-25-1,0 25 1,0 0-16,0 0 16,0 0 15,-1-25 16,1 25-16,0 0-15,0-25 46,0 25-46,0 0-1,0 0 1,-25-25-16,25 25 31,0 0-15,-25-25 171,0 0-140,-25 25-31,25-24-16,-25-1 31,25 0-15,0 0 15,0 0-15,-25 0-1,25 0 1,0 0-1,0 0 1,-25 0 0,25 1-1,0-1 1,-25 25-16,25-25 16,0 0-1,-25 25-15,25-25 16,0 0-1,-25 0 1,25 0-16,0 0 16,-25 0-1,25 1 1,-24-1-16,24 0 16,0 0-1,-25 0-15,25 0 16,0 0-1,-25 0 1,25 0-16,0 0 31,0 1-31,0-1 16,-25 25-16,25-25 0,0 0 16,0 0-1,0-25 1,-25 25-1,25 0 1,0 0 0,0 1-16,0-1 15,-25 0-15,25 0 16,0-25 15,-25 25-31,25 0 16,0 0-1,0 0-15,0 0 16,0 1 0,0-1-1,-25 0-15,25 0 16,0 0-16,0 0 16,0 0-1,0 0-15,0 0 16,0 0-1,0 1-15,0-1 16,0-25 0,0 25-1,0 0 1,0 0-16,0 0 16,-25 25-16,25-25 0,0 0 15,0 1-15,0-26 31,-25 25-31,25 0 16,0 0-16,0 0 16,0 0-1,0 0-15,-24 25 16,24-25-16,0 1 16,0-1-16,0 0 15,-25 25 1,25-25-16,0 0 15,0 0-15,-25 25 16,25-25-16,0 0 16,0 0-1,0 0 1,-25 25-16,25-24 16,0-1 30,-25 25-14,25-25-32,0 0 31,0 0 0,-25 25 16,25-25-31,0 0 15,-25 25 31</inkml:trace>
  <inkml:trace contextRef="#ctx0" brushRef="#br0" timeOffset="4755.9376">3138 11779 0,'-25'0'16,"25"25"62,0 0-62,0 0-1,25-25-15,-25 25 16,25 0-16,-25-1 16,24 1-16,-24 0 15,25 0-15,-25 0 0,25 0 16,-25 0-16,25-25 0,-25 25 16,0 0-16,25-25 15,-25 25-15,0-1 16,0 1-1</inkml:trace>
  <inkml:trace contextRef="#ctx0" brushRef="#br0" timeOffset="5306.0011">3163 11879 0,'0'0'0,"0"-25"15,0 0-15,-25 25 16,25-25-16,0 0 31,0 0-15,25 25-1,-25-25 1,24 25-16,1 0 31,0 0-31,0 0 16,0 0-1,0 0 1,-25 25 15,25-25-15,-25 25-16,0 0 16,0 0-1,-25-25 1,25 25-16,-25 0 15,25 0-15,-25-25 16,25 24 0,-25-24-16,25 25 15,-25-25-15,0 0 16,1 0 0,-1 0-1</inkml:trace>
  <inkml:trace contextRef="#ctx0" brushRef="#br0" timeOffset="6308.3234">2839 11605 0,'25'-25'94,"0"25"-78,0-25-1,-1 25-15,1-25 16,0 25-1,0-25-15,0 25 0,0-25 16,0 0-16,25 0 16,-1 1 15,1 24-31,-50-25 16,50 25-16,-25-25 15,0 25-15,0-25 16,25 25-16,-50-25 15,24 25 1,1-25-16,0 25 0,0 0 31,25-25-15,-25 25 0,-25-25-1,25 25 1,0 0 31,-75 0 0,25 25-32</inkml:trace>
  <inkml:trace contextRef="#ctx0" brushRef="#br0" timeOffset="7312.5315">2963 11231 0,'0'0'16,"25"0"31,0 0-32,0 0 1,-25-25 0,25 25-16,-25-25 15,25 1 1,-25-1 0,0 0-1,0 0 1,0 0 15,-25 25-15,25-25-1,-25 25-15,0 0 16,0 25 0,0-25-16,25 25 15,-25-25 1,1 25-16,24 0 31,0 0-31,-25-1 31,25 1-31,0 0 32,0 0-17,25-25-15,-25 25 16,0 0-1,24-25-15,1 25 32,0 0-17,0-25 1,0 25 0,0-25-1,25-25 1,0 25-1,-50-25 1,49 25 0,-49-25-16,25 25 15,-25-25-15,0 0 47</inkml:trace>
  <inkml:trace contextRef="#ctx0" brushRef="#br0" timeOffset="8226.9642">2689 10982 0,'25'0'31,"0"-25"-16,0 25 1,0-25 0,0 0-1,25 1 1,-25-1 0,0 0-1,49 0-15,-49 0 16,25 0-1,-25 0-15,0 25 16,0-25-16,0 25 16,49-25-1,-24 25 1,-25-25 0,0 1-16,0 24 0,0-25 31,0 25-31,-1-25 15,1 25 17,-25-25-1,25 25-31,-50 0 62</inkml:trace>
  <inkml:trace contextRef="#ctx0" brushRef="#br0" timeOffset="10570.8748">3013 10360 0,'0'-25'16,"-25"25"109,0 0-109,25 25 15,-25-25-31,1 25 31,-1-1-15,0-24-1,25 25 1,0 0-16,-25 0 16,25 0-1,0 0 16,0 0-15,25-25-16,-25 25 16,25-25-1,0 25 1,-1-25-16,1 0 16,-25-25-1,25 25-15,0-25 16,-25 0-1,25 25-15,-25-25 16,0 0-16,0 0 16,0 0-1,0 0-15,0 1 16,0-1-16,0 0 0,0 0 16,0 0-1,-25 0-15,25 0 16,-25 0-16,25 0 31,-25 25-15,25-25-16,-25 25 31,25-24-15,0 48 77,0 1-46,25 0-31,-25 0-1,25-25-15,-25 25 16,25 0 0,-25 0-16,25-25 15,-25 25-15,25-25 0,-25 25 16,0 0 0,25-25-16,-25 24 15,0 1-15,25-25 16,-25 25-16,25 0 15,-25 0 1,0 0 31</inkml:trace>
  <inkml:trace contextRef="#ctx0" brushRef="#br0" timeOffset="33279.668">4308 10758 0,'-25'0'16,"25"-25"62,25 25-63,0-25 1,0 25 0,0-25-1,25 0-15,-26 25 16,1-24-16,0 24 16,0-25-16,25 25 15,-25 0 1,0-25-16,0 25 15,0 0-15,-1 0 16,-24 25 0,0 0-1,0-1 1</inkml:trace>
  <inkml:trace contextRef="#ctx0" brushRef="#br0" timeOffset="33663.8266">4383 10907 0,'0'0'15,"-25"0"1,0 0-1,50-24 64,0 24-64,0-25 1,0 25-16,24-25 15,-24 0-15,0 25 16,-25-25-16,25 25 0,25-25 16,-25 0-1,0 0-15,0 25 16,-25-25 0</inkml:trace>
  <inkml:trace contextRef="#ctx0" brushRef="#br0" timeOffset="34124.3464">4507 10534 0,'0'0'16,"-25"0"-1,50 0 48,0 0-47,0 0-1,25 0 1,-25 25-16,0-25 15,24 0-15,-24 0 16,0 0-16,0 25 16,0-25-1,0 25 1,-25 0-16,0-1 0,0 1 16,0 0-16,0 0 0,0 0 15,-25 50 1,25-50-16,-50 24 15,0 1 1,1 25 0</inkml:trace>
  <inkml:trace contextRef="#ctx0" brushRef="#br0" timeOffset="35259.1429">4258 10360 0,'-25'-25'47,"50"25"-32,-25-25-15,0 0 32,0 0-1,-25 25-16,0 0 1,1 0 0,-1 25-16,0 0 31,25 0-31,0 0 16,-25 0-16,25-1 15,0 1 1,0 0-1,0 0-15,0 0 16,25 0 0,0 0 15,0-50-15,-1 25-1,-24-25-15,0 0 0,25-25 16,-25 25-16,25-49 15,-25 49-15,0-50 16,0 50 0,0-49-16,-25 74 15,25-25-15,0-25 16,-25 50-16,1-25 16,-1 0-1,25 50 63,25 0-62,-25 0 0,0 0-16,24 24 15,1 26 1,-25-50-16,0 0 15,25 25-15,-25-25 0,25 24 16,-25 26-16,25-50 16,-25 0-16,0 0 15,25 0-15</inkml:trace>
  <inkml:trace contextRef="#ctx0" brushRef="#br0" timeOffset="39777.4072">5205 9613 0,'0'24'0,"0"1"16,0 0-1,0 0 1,24 0-16,-24 0 16,0 0-16,0 0 15,0 0 1,0 0-16,0 0 0,0-1 16,0 1-16,0 0 0,0 0 15,0 0-15,0 0 0,0 0 16,25 0-16,-25 0 15,0 0-15,0-1 0,0 1 16,0 25-16,0-25 0,0 0 16,0 0-16,25 0 15,-25 0-15,0 0 0,0-1 16,0 1-16,0 0 16,0 0-16,0 0 0,0 0 15,0 0-15,0 0 0,0 0 16,0 0-16,0-1 15,0 1-15,0 0 16,25 0-16,-25 0 16,0 0-16,0 0 15,0 0-15,0 0 0,0 0 16,25-1-16,-25 1 16,0 0-16,0 0 0,0 0 15,0 0 1,0 0-16,0 0 15,0 0-15,0 0 0,0 0 16,0-1-16,0 1 16,0 0-16,0 0 0,0 0 15,0 0-15,-25 0 0,25 0 16,0 0-16,0 0 16,0-1-16,0 1 0,-25 0 15,25 0-15,0 0 16,0 0-16,0 0 0,0 0 15,0 0-15,0 0 0,0-1 16,0 1 0,0 0-1,0 0-15,25 0 16,-25 0-16,25 0 16,-25 0-16,0 0 15,0 0-15,0-1 16,25 26-1,-25-25-15,0 0 16,0 0-16,0 0 16,0 0-1,25-25 1,-25 25-16,0 0 16,0-1-1,0 1-15,0 0 16,0 0-16,0 0 15,0 0 1,0 0 0,-25-25-16,25 25 15,0 0 1,0 0 0,0 0 15,0-1 0,0 1 0,25-25 79,0 0-79,-25-25-15,25 25-1,0 0 1,-1 0-1,1 0-15,0 0 16,0 0-16,0 0 16,0 0-1,0 0 1,0 0 0,-25-24-16,25 24 15,0 0 1,-1 0-1,1 0-15,-25-25 0,25 25 16,0 0-16,0 0 16,0 0-16,0 0 15,0 0-15,0 0 16,-25 25-16,25-25 0,-1 0 16,1 0-16,0 0 15,0 0-15,0 0 0,0 0 16,0 0-16,0 0 15,0 0-15,0 0 16,-1 0-16,26 0 16,-25 0-16,0-25 0,0 25 15,0 0-15,0 0 16,0 0-16,0 0 0,0-25 16,-1 25-1,1 0-15,0 0 0,0 0 16,0 0-16,0-25 0,0 25 15,0 0-15,0 0 0,0-25 16,-1 25-16,1 0 16,0 0-16,0-25 0,0 25 15,0 0 1,0-25-16,0 25 16,0 0 15,-25-25 78,0 0-62,0 0-16,-25 0 1,25 1-17,-25-1 1,25 0-1,0 0 1,0 0-16,0 0 16,-25 0-16,25 0 15,0 0-15,0 0 16,0 1-16,0-1 16,0 0-16,0 0 0,0 0 15,0 0-15,-25 0 16,25 0-16,0 0 15,0 0-15,0 1 0,0-1 16,-25 0-16,25 0 16,0 0-16,0 0 0,0 0 15,0 0-15,0 0 16,0 0-16,0 1 16,0-1-16,0 0 0,0 0 15,0 0-15,-25 0 16,25 0-16,0 0 0,0 0 15,0 0-15,-25 1 0,25-1 16,0 0-16,0 0 16,0 0-16,0 0 0,-25 0 15,25 0 1,0 0-16,0 0 16,0 0-16,0 1 15,0-1 1,0 0-1,0 0-15,0 0 16,0 0 0,0 0-16,0 0 15,0 0-15,0 0 16,-24 25-16,24-24 16,0-1-16,0 0 15,0 0 1,0 0-16,0 0 15,0 0-15,0 0 16,0 0 0,0 0-1,0 1 1,0-1-16,0 0 16,0 0-16,0 0 15,0 0-15,0 0 16,0 0-16,0 0 15,0 0 1,0 1-16,0-1 16,0 0-1,0 0-15,0 0 16,0 0 0,0 0-16,0 0 15,0 0-15,0 0 16,0 1-1,0-1-15,0 0 16,0 0-16,0 0 16,0 0-16,0 0 15,0 0-15,0 0 16,-25 0 0,25 0-16,0 1 15,0-1 1,0 0-1,-25 25 1,25-25 0,0 0-1,0 0 1,0 0 0,0 0 15,-25 25 31</inkml:trace>
  <inkml:trace contextRef="#ctx0" brushRef="#br0" timeOffset="40989.9106">5976 11704 0,'0'25'0,"-24"-25"16,24 25 0,0 0-1,0 0-15,0 0 16,0 0-16,24 0 16,-24 0-16,0 24 0,0-24 15,0 0-15,0 0 0,25 25 16,-25-25-16,0 0 15,25 0-15,-25-1 0,0 1 16,0 0-16,25-25 16</inkml:trace>
  <inkml:trace contextRef="#ctx0" brushRef="#br0" timeOffset="41425.8618">6026 11679 0,'0'0'0,"0"-24"16,25 24-16,-25-25 15,25 25 1,0 0 0,-25 25-1,25-25-15,-25 24 16,0 1-16,0 0 15,0 0 1,0 0-16,-25 0 16,25 0-16,-25-25 15,25 25-15,-25 0 0,0 0 16,0-25-16,25 24 16,-25-24-16,1 0 15</inkml:trace>
  <inkml:trace contextRef="#ctx0" brushRef="#br0" timeOffset="42343.4212">5478 11381 0,'25'0'94,"0"0"-79,-25-25-15,25 25 16,0 0-16,0 0 0,0-25 16,0 25-16,0-25 0,0 25 15,-1-25-15,26 25 16,-25-25-16,0 25 0,25-25 15,-25 0-15,25 25 0,-1-25 16,-24 1-16,25-1 16,-25 0-16,25 0 0,0 0 15,-26 25-15,26-25 16,0 0-16,-25 0 0,25 25 16,-25-25-16,0 25 15,24-25-15,-24 25 0,0-25 16,0 25-16,0 0 15,0 0-15,-25-24 16,25 24-16,0 0 31,-50 0 32,0 0-48</inkml:trace>
  <inkml:trace contextRef="#ctx0" brushRef="#br0" timeOffset="43156.3887">5927 10783 0,'-25'0'16,"0"0"-1,25-25-15,25 25 31,0 0 1,0 0-17,-1-25 17,-24 0-17,25 25 1,-25-25 31,-25 25-47,1 0 15,-1 0 1,0 0-16,0 25 31,0-25-15,0 25-16,0 0 15,0 25 17,25-25-17,0 0 1,0 0-16,0-1 16,25 1-1,-25 0 1,25 0-16,0 0 15,0-25-15,-25 25 16,25-25-16,0 0 16,0 0-1,-25-25 1</inkml:trace>
  <inkml:trace contextRef="#ctx0" brushRef="#br0" timeOffset="44009.459">5503 10534 0,'25'0'47,"25"-25"-31,-25 0-1,25 25 1,-25-25-16,49 25 0,1-25 16,-25 0-1,0 25-15,-1-24 16,1-1-16,0 0 0,25 0 16,49-25-16,-74 25 15,75-25 1,-76 50-16,26-25 0,25 1 15,-26-1 1,-49 25 0,25-25-16,-25 25 15,-50 0 79,0 0-78,-25 0-1</inkml:trace>
  <inkml:trace contextRef="#ctx0" brushRef="#br0" timeOffset="50744.1933">5852 9887 0,'-25'0'16,"25"-25"-1,-25 25 1,25-25-16,25 0 31,0 25 0,-25-25 16,25 25-31,-50 0 62,25 25 63,0-50-79,-25 25 79</inkml:trace>
  <inkml:trace contextRef="#ctx0" brushRef="#br0" timeOffset="51806.3465">5852 9837 0,'-25'0'0,"0"0"31,50 0 63,0 0-78,0 0 62,0 0-31,0 0 31</inkml:trace>
  <inkml:trace contextRef="#ctx0" brushRef="#br0" timeOffset="54387.6793">5877 9887 0,'-25'0'15,"0"0"17,50 0 155,-25-25 47,0 0-140,-25 25-47,25-25 344,0 50-235,25 0-109,0 0-16,0-25-15,0 0 15,0 0-15,-1 0-1,1 0 1,-25-25 15,25 25-31,-25-25 16,0 0 31,0 0-47,-25 0 46,0 25-14,1-25-17,-1 25 17,0 0-32,0 0 31,0 25-16,0-25 1,0 25 15,0-25-15,25 25 0,-25 0 15,25 0 16,0 0-47,-25-25 15,25 24-15,-24 1 32,24 0-32,49 0 31,-49 0-31,25 0 15,-25 0 1,25 0-16,0 0 31,0 0-31,0-25 16,25 49 0,-25-49-1,24 0 1,-24 0 15,25-25 0,-50 1-31</inkml:trace>
  <inkml:trace contextRef="#ctx0" brushRef="#br0" timeOffset="55684.8975">5354 9961 0,'0'-25'31,"25"25"1,-25-25-32,25 25 0,0 0 15,0-24 1,24 24-1,1-25 1,0 25 0,-25-25-16,0 25 15,49-25-15,-49 25 16,25-25-16,-25 25 0,75-50 16,-26 25-1,-49 0-15,25 25 16,50-50-1,-75 26-15,-1 24 16,26-25-16,0 25 16,-50-25-16,25 25 0,0 0 15,0 0-15,0-25 16,0 25 15,0 0-31,-1 0 31,-24-25 1,25 25 15,0-25-32,0 25 16,0-25-15,0 0 15,0 25-15,0 0-16,0-25 16,0 0 15,-1 25-16,1-24 17</inkml:trace>
  <inkml:trace contextRef="#ctx0" brushRef="#br0" timeOffset="57023.4878">5727 9388 0,'-24'0'31,"48"0"32,1 0-17,0 0 1,-25-24 0,-25 24-31,0 0 15,1 0 0,24 24-31,-25-24 16,0 0 0,25 25-1,-25 0 1,0-25-16,25 25 15,0 0 1,0 0 0,25-25-16,-25 25 15,25 0 1,0 0 0,0 0-16,-1-25 15,1 0 1,0 0-1,0 24-15,0-24 16,0 0-16,-25-24 16,25 24-1,-25-25-15</inkml:trace>
  <inkml:trace contextRef="#ctx0" brushRef="#br0" timeOffset="57843.281">5180 9139 0,'0'0'0,"0"-24"15,0-1 17,0 50 46,0-1-63,0 1 1,25-25-16,-25 50 16,0-25-1,24 0-15,-24 0 0,0 0 0,25 0 16,-25 0-16,0-1 16,0 1-16,0 0 15,25 25-15,-25-25 16,0 0-16,0 0 0,0 0 15,0 0-15</inkml:trace>
  <inkml:trace contextRef="#ctx0" brushRef="#br0" timeOffset="58663.835">6325 8766 0,'0'-25'16,"25"0"31,0 25-1,-25 25-30,25-25 0,-25 25-16,0 0 0,25-25 15,-25 25-15,25 0 16,-25 24-16,0-24 0,25 0 16,-25 25-16,0-25 0,0 25 15,24-25-15,-24 0 16,0-1-16,0 1 0,25 0 15,-25 0-15,0 0 0,0 0 16,0 0 0,0 0-1,0 0 1,0 0 0</inkml:trace>
  <inkml:trace contextRef="#ctx0" brushRef="#br0" timeOffset="59901.4821">5503 9314 0,'-25'25'15,"1"-25"1,48-25 109,1 25-109,0 0-1,0 0-15,-25-25 16,25 25-16,0 0 0,0-25 15,25 25-15,-25-25 0,-1 25 16,26-25-16,-25 25 16,25-25-16,-25 25 0,25 0 15,-25-25-15,-1 25 0,26-25 16,-25 25-16,0 0 16,0-24-16,25 24 0,-25 0 15,0-25-15,-1 25 16,1 0-16,0-25 0,0 25 15,0 0-15,0-25 16,0 25 0,-50 0 15</inkml:trace>
  <inkml:trace contextRef="#ctx0" brushRef="#br0" timeOffset="60898.3791">5703 8816 0,'0'0'0,"0"-25"16,0 0-1,-25 25 1,25-25 0,25 50 77,-25 0-77,24-25 0,-24 25-16,25 0 15,0 0-15,-25-1 0,25-24 16,-25 25-16,25 0 16,-25 0-16,0 0 0,0 0 15,25-25 1,-25 25-16,0 0 15,0-50 48,0 0-32,0 0-15,0 0-1,25 0 1,-25 0 0,25 25-16,-25-25 15,25 25 1,-25-24 0,25 24-16,-1 0 15,1 0 1,0 0-1,-25 24 1,25-24 0,-25 25-16,0 0 31,0 0-15,0 0-1,-25-25-15,0 25 16,0 0-1,1-25-15,-1 25 16,0-25 0,0 0-1,0 0-15</inkml:trace>
  <inkml:trace contextRef="#ctx0" brushRef="#br0" timeOffset="64976.5665">3163 13198 0,'-25'0'47,"0"0"-31,0 0 15,0 25 16,25 0-31,-25 0-16,0 0 31,25 0-15,0 0-16,25 0 31,0 0-16,-25 0-15,25-25 16,0 0 0,-25 24-16,25-24 15,-25 25-15,25-25 16,-25 25 0,0 0-1,0 0 1,0 0-16,-25 0 31,25 0-15,-25-50 31,0 25-32,25-25 1,-25 25-16,0 0 15,0-25-15</inkml:trace>
  <inkml:trace contextRef="#ctx0" brushRef="#br0" timeOffset="65457.3258">3312 13074 0,'-25'0'31,"50"0"16,-25 25-16,0 0-15,25 0-1,-25 49-15,0-49 0,0 0 16,0 25-16,0-25 16,25 0-16,-25 25 15,0-26-15,0 1 16,0 0-16,0 0 0</inkml:trace>
  <inkml:trace contextRef="#ctx0" brushRef="#br0" timeOffset="65811.5849">3262 13423 0,'0'-25'31,"25"25"-16,25 0 1,-25 0-16,0-25 16,24 25-16,-24 0 15,0 0-15,25 0 16,0 0 0</inkml:trace>
  <inkml:trace contextRef="#ctx0" brushRef="#br0" timeOffset="66280.5337">3735 13323 0,'0'-25'15,"-25"25"1,0 0-1,-24 0 48,24 25-63,0 0 31,25 0-31,0 0 16,0 0-16,0-1 15,0 1 1,25 0 15,25 25-15,-1-75 0,-49 0-1,25 0 1,-25 0-16,0 1 15,0-1 1,0 0 0</inkml:trace>
  <inkml:trace contextRef="#ctx0" brushRef="#br0" timeOffset="66402.4583">3735 13423 0,'50'74'47,"-75"-198"-31</inkml:trace>
  <inkml:trace contextRef="#ctx0" brushRef="#br0" timeOffset="68380.4353">4059 13273 0,'0'-25'0,"-25"25"16,50 0 31,-50 0 15,25 25-46,-25-25-16,0 25 31,0-25-31,25 25 16,-24 0-16,-1 0 31,25 0-15,0 0 15,49-25-16,-49 24-15,25-24 16,0 0-16,-25 25 16,25-25-16,0 0 15,0 0-15,0 0 16,-25-25-16,25 25 16,0 0-1,-25-24 1,25 24-16,-25-25 15,0-25 1,0 25-16,-25-25 16,25 25-1,-25 0-15,25 0 0,-25 1 16,25-1 0,0 0-16,0 0 15,0 0 1,25 25 31,-25 25-47,0 0 47,0 0-32,0 0 1,25-1-1,-25 1-15,25 0 16,-25 25-16,24-25 0,-24 0 16,0 0-16,25 0 15,-25 0 1,0-1-16,0-48 47,0-1-32,0 0 1,0 0 0,0 0-16,0 0 15,0 0 1,25 0 0,-25 0-16,0 0 15,25 25-15,-25-24 31,25 24-15,-25 24 31,-25 1-16,0-25-15,25 25-1,-25-25 1,25 25 78,25-25-94,0 0 15,0 0 1,-25 25-16,25-25 0,0 0 16,0 25-16,0 0 15,0 0 1,-1-25 0,-24 25-1,25-25-15</inkml:trace>
  <inkml:trace contextRef="#ctx0" brushRef="#br0" timeOffset="69084.5529">3387 13995 0,'25'0'31,"-25"-25"-31,24 25 16,1 0-16,0 0 0,0-24 15,0 24-15,25-25 16,-25 25-16,25-25 0,-1 0 16,1 25-16,0-25 15,0 0-15,0 0 0,-1 25 16,1-25-16,0 0 16,0 25-16,49-25 15,-74 25-15,25 0 0,-25 0 16,0 0-16,0 0 15</inkml:trace>
  <inkml:trace contextRef="#ctx0" brushRef="#br0" timeOffset="69421.6544">3661 14219 0,'0'-24'31,"24"24"-16,1 0-15,0 0 16,-25-25-16,25 25 16,25 0-16,0-25 15,-25 25-15,0 0 16,0-25-16,-1 25 0,1 0 16,0-25-16,0 25 0</inkml:trace>
  <inkml:trace contextRef="#ctx0" brushRef="#br0" timeOffset="74280.2745">11106 11356 0,'-25'0'15,"0"0"32,50 0 47,0 0-63,25 0-15,0 0-1,-25 0 1</inkml:trace>
  <inkml:trace contextRef="#ctx0" brushRef="#br0" timeOffset="75442.2947">18925 11256 0,'-24'0'15,"-1"0"1,50 0 109,-1 0-109,1 0-16,0-25 15,0 25 1,0 0-16</inkml:trace>
  <inkml:trace contextRef="#ctx0" brushRef="#br0" timeOffset="76423.2197">23657 11430 0,'-25'0'16,"50"0"15,0-24 47,0 24-62,0-25 0,-1 25-16,1 0 15,0 0-15,0 0 16,0 0-16,0-25 0,0 25 16,0 0-16</inkml:trace>
  <inkml:trace contextRef="#ctx0" brushRef="#br0" timeOffset="263162.4357">498 10783 0,'0'0'16,"0"-25"-16,0 0 15,0 0-15,-25 0 16,0 25-1,25 25 48,25-25-63,-25 25 0,25 0 16,-25 0-1,0 0-15,0 0 16,25 0-16,-25 0 0,25 24 15,-25-24-15,25 25 0,-25 0 16,25 0-16,0 0 16,-1-1-16,1 1 0,-25 0 15,25 0-15,-25 24 0,25-24 16,0 0 0,-25 25-16,25-25 0,-25 24 15,25-24-15,0 25 0,-25-1 16,25 1-16,0 0 15,-25 0-15,24-1 0,-24-24 16,25 25-16,0 0 0,-25-1 16,25 1-16,0-25 15,-25 24-15,25-24 0,0 25 16,-25-25-16,25 0 16,0 49-16,0-49 15,-1 0-15,-24 0 0,25-1 16,-25 1-16,25-25 15,-25 25-15,0-25 0,0 0 16,25 0-16,-25-1 0,0 1 16,25-25-1,-25-25 48,25 25-63,0 0 31,-25-24-31,25 24 0,0-25 16,0 0-1,0 0 1,-1 0 0,1 0-16</inkml:trace>
  <inkml:trace contextRef="#ctx0" brushRef="#br0" timeOffset="263953.3446">1843 12725 0,'0'0'0,"0"-49"0,-25-1 16,25 0-16,0 0 0,-25 0 15,0 1-15,25-1 16,-25-25-16,25 25 0,-25 25 15,0-25-15,25 1 16,-25-1-16,1 0 0,-1 25 16,0-25-16,25 1 15,-25-1-15,0 0 0,0 25 0,0-25 16,0 0-16,0 1 16,0-1-16,1 0 15,-1 0-15,0 25 0,0-24 16,25 24-16,-25-25 0,0 25 15,0 0-15,25 0 16,-25-25-16,0 25 0,25 1 16,-25-1-16,0 0 15,25 0-15,-24 0 0,24 0 16,0 0-16,-25 25 0,25-25 16,0 0-16,-25 0 15,25 0-15,0 1 16,0-1-1,0 0 17,0 0-1,0 0-15,0 0-1,0 0 16,0 0-15,0 0 15,0 0-31,0 1 16,0-1 0,0 0-16,-25 0 15,25 0-15,0 0 16</inkml:trace>
  <inkml:trace contextRef="#ctx0" brushRef="#br0" timeOffset="264885.3763">1121 12800 0,'0'-25'15,"-25"0"1,0 0 15,25 0 32,25 25-48,0-24 1,-1 24-16,-24-25 16,50 0-16,-25 25 0,0-25 15,0 0-15,25 0 0,-25 0 16,0 0-16,24-25 0,1 26 16,-25-1-16,0 0 15,25 0-15,-25 0 0,0 0 16,0 0-16,-1 25 15,1-25-15,0 25 16,-25-25-16</inkml:trace>
  <inkml:trace contextRef="#ctx0" brushRef="#br0" timeOffset="265672.7376">1444 12725 0,'-25'0'15,"1"0"1,-1 0 15,25 25-31,-25 0 16,25 0 15,0 0-15,0 0-1,25 0 32,0-25-31,-1 0-1,1 0 1,-25 25-16,25-25 16,0 0-16,0 0 15,-25 25-15,25-25 32,-25 24-32,-25-24 15,25 25 1,0 0-1,-25 0-15,0-25 0,-25 25 32,26 0-32,-1-25 15,0 0 1,0 0 0</inkml:trace>
  <inkml:trace contextRef="#ctx0" brushRef="#br0" timeOffset="266690.7958">1992 12949 0,'-25'0'47,"0"0"-16,25 25-31,-25-25 16,1 25-1,-1-25 1,0 25-16,0-25 16,25 25-16,-25 0 0,-25 0 31,50 0-31,-25-25 0,0 25 0,25 0 15,-49-1 1,-1 1-16,25-25 16,25 25-16,-25-25 15,25 25-15,-25-25 16,0 25 0</inkml:trace>
  <inkml:trace contextRef="#ctx0" brushRef="#br0" timeOffset="267776.263">1942 12825 0,'25'25'16,"-50"-50"-16,50 75 0</inkml:trace>
  <inkml:trace contextRef="#ctx0" brushRef="#br0" timeOffset="268418.152">1693 11854 0,'25'0'63,"-25"-25"-63,25 25 15,-25-25 1,50 25-16,-25-25 0,25 0 15,-25 0-15,49 0 16,-49 0-16,0 1 16,25-1-16,-25 0 15,49-25-15,-49 50 16,0-25-16,25 0 16</inkml:trace>
  <inkml:trace contextRef="#ctx0" brushRef="#br0" timeOffset="268832.4228">1917 11879 0,'0'25'15,"0"-50"1,25 25 46,0 0-30,-25-25-32,25 25 15,0-25-15,25 0 16,-50 0-16,25 25 16,0-25-16,24-25 15,-24 50-15,0-25 16,-25 1-16,25 24 15</inkml:trace>
  <inkml:trace contextRef="#ctx0" brushRef="#br0" timeOffset="269263.5277">2042 11605 0,'-25'0'16,"25"-25"46,25 25-62,0 0 16,0 0-1,0 0-15,0 0 0,-1 0 16,1 0-16,0 0 16,0 0-16,-25 25 15,25-25-15,0 25 16,0 0-16,0-1 16,0 1-1,-25 0-15,0 0 16,0 0-16,0 25 15,-25-25-15,25 0 16,-25 0-16,0-1 16,0 1-16,25 0 0,-25 0 15,0 0-15</inkml:trace>
  <inkml:trace contextRef="#ctx0" brushRef="#br0" timeOffset="270050.3436">1743 11057 0,'0'0'0,"0"-25"16,25 25-16,-25-25 16,-25 25 15,25 25-16,-25-25-15,0 25 16,25 0-16,-25 25 16,25-25-1,0-1-15,-24-24 16,24 25-16,24 0 16,-24 0-1,25 0 1,0-25-16,0 25 15,0-25-15,0 0 16,0 0-16,0 0 0,0 25 16,0-25-1,-1 0-15,1 0 16,0 25 0,-50 0-1,25 0 1,-25-1-1,1 1-15,-1-25 16,25 25-16,-50 0 16,50 0-16,-25-25 0,0 25 15,0-25 1,0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C5F2E-4A94-42AD-9780-976967448B8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DABAC-D565-4818-8142-C0C97FE6D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3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20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85ABC-321A-4E7D-B531-F1E23C3E9B54}" type="slidenum">
              <a:rPr lang="en-GB"/>
              <a:pPr/>
              <a:t>29</a:t>
            </a:fld>
            <a:endParaRPr lang="en-GB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1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822AB-2E10-4D84-9A8A-DF8FCA346681}" type="slidenum">
              <a:rPr lang="en-GB"/>
              <a:pPr/>
              <a:t>30</a:t>
            </a:fld>
            <a:endParaRPr lang="en-GB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1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C55D0-CFC0-485D-A38B-48C951061B37}" type="slidenum">
              <a:rPr lang="en-GB"/>
              <a:pPr/>
              <a:t>32</a:t>
            </a:fld>
            <a:endParaRPr lang="en-GB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13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98EEC-A2C3-4E89-9658-B968BE82E522}" type="slidenum">
              <a:rPr lang="en-GB"/>
              <a:pPr/>
              <a:t>33</a:t>
            </a:fld>
            <a:endParaRPr lang="en-GB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87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eaLnBrk="1" hangingPunct="1"/>
            <a:fld id="{60F8FDD6-4620-4813-ADBF-D7318AA94E5D}" type="slidenum">
              <a:rPr lang="en-GB" altLang="en-US" sz="1200"/>
              <a:pPr eaLnBrk="1" hangingPunct="1"/>
              <a:t>35</a:t>
            </a:fld>
            <a:endParaRPr lang="en-GB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0152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9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CB397-EDD9-43C6-979C-C42757C2DDF2}" type="slidenum">
              <a:rPr lang="en-GB"/>
              <a:pPr/>
              <a:t>41</a:t>
            </a:fld>
            <a:endParaRPr lang="en-GB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3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1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1BF-1A8E-4EB2-9B31-00EACE729CB3}" type="slidenum">
              <a:rPr lang="en-GB"/>
              <a:pPr/>
              <a:t>13</a:t>
            </a:fld>
            <a:endParaRPr lang="en-GB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3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eaLnBrk="1" hangingPunct="1"/>
            <a:fld id="{7D643D40-1E6F-47F8-9FF1-91322929D71F}" type="slidenum">
              <a:rPr lang="en-GB" altLang="en-US" sz="1200"/>
              <a:pPr eaLnBrk="1" hangingPunct="1"/>
              <a:t>17</a:t>
            </a:fld>
            <a:endParaRPr lang="en-GB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46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43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7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25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4E6-0C55-4A86-B863-1F06AAFD88C6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7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4F3C-EDB0-4EB8-A04C-F2A7C5B0DBD2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5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5EA0-0442-4914-99F2-35ED2132F134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0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852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524001"/>
            <a:ext cx="56642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3800" y="1524001"/>
            <a:ext cx="5666317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1BD73EE-7770-44D4-BD33-D69E605A519B}" type="datetime1">
              <a:rPr lang="en-US" altLang="en-US" smtClean="0"/>
              <a:t>3/15/2023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40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F987EF7-FB73-449B-B61A-76391CF5F8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222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418" y="361951"/>
            <a:ext cx="10877549" cy="1108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51418" y="1758950"/>
            <a:ext cx="10689167" cy="444023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2904D-8745-4F7E-9DC1-0F5819B09B2D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83EE1-5052-4EDD-BC63-C0262161656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50FB-4FFC-418B-B994-565F1ECB78C6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F849-8E8B-4685-AF38-E83359AF73AA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CD6A-214A-408E-AB65-9B63D63DB958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7F29-A2FA-4BB6-ACFB-E814F37AF2BF}" type="datetime1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6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DDAA-F3F5-43FE-862C-68EAC28C0A12}" type="datetime1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0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F348-7A6E-4369-A5CC-C01599D8F4BF}" type="datetime1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DA9D-35B8-40C5-A4BB-693CDC850DE2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79EE-BFD3-4767-9103-83A7DF1D0EF8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2A8DA-C873-4976-9997-0950DFC1DEEF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28E9-C2AF-4DD9-926A-94D42495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0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emf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0.emf"/><Relationship Id="rId4" Type="http://schemas.openxmlformats.org/officeDocument/2006/relationships/customXml" Target="../ink/ink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5" Type="http://schemas.openxmlformats.org/officeDocument/2006/relationships/customXml" Target="../ink/ink9.xml"/><Relationship Id="rId4" Type="http://schemas.openxmlformats.org/officeDocument/2006/relationships/image" Target="../media/image27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customXml" Target="../ink/ink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customXml" Target="../ink/ink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0018" y="217539"/>
            <a:ext cx="9144000" cy="2387600"/>
          </a:xfrm>
        </p:spPr>
        <p:txBody>
          <a:bodyPr/>
          <a:lstStyle/>
          <a:p>
            <a:r>
              <a:rPr lang="en-US" dirty="0" smtClean="0"/>
              <a:t>Uninformed Search -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0018" y="2697214"/>
            <a:ext cx="9144000" cy="1655762"/>
          </a:xfrm>
        </p:spPr>
        <p:txBody>
          <a:bodyPr/>
          <a:lstStyle/>
          <a:p>
            <a:r>
              <a:rPr lang="en-US" dirty="0" smtClean="0"/>
              <a:t>Breadth </a:t>
            </a:r>
            <a:r>
              <a:rPr lang="en-US" smtClean="0"/>
              <a:t>First Search (BFS) and Uniform Cost Search (UCS)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7614" y="3285622"/>
            <a:ext cx="2964990" cy="3144415"/>
          </a:xfrm>
          <a:prstGeom prst="rect">
            <a:avLst/>
          </a:prstGeom>
          <a:noFill/>
        </p:spPr>
      </p:pic>
      <p:sp>
        <p:nvSpPr>
          <p:cNvPr id="5" name="Freeform 4"/>
          <p:cNvSpPr/>
          <p:nvPr/>
        </p:nvSpPr>
        <p:spPr>
          <a:xfrm>
            <a:off x="4266438" y="4910179"/>
            <a:ext cx="3712136" cy="1448159"/>
          </a:xfrm>
          <a:custGeom>
            <a:avLst/>
            <a:gdLst>
              <a:gd name="connsiteX0" fmla="*/ 542192 w 4618893"/>
              <a:gd name="connsiteY0" fmla="*/ 1100505 h 2384182"/>
              <a:gd name="connsiteX1" fmla="*/ 14654 w 4618893"/>
              <a:gd name="connsiteY1" fmla="*/ 1698382 h 2384182"/>
              <a:gd name="connsiteX2" fmla="*/ 454269 w 4618893"/>
              <a:gd name="connsiteY2" fmla="*/ 2287466 h 2384182"/>
              <a:gd name="connsiteX3" fmla="*/ 2036885 w 4618893"/>
              <a:gd name="connsiteY3" fmla="*/ 2225920 h 2384182"/>
              <a:gd name="connsiteX4" fmla="*/ 2256692 w 4618893"/>
              <a:gd name="connsiteY4" fmla="*/ 1337897 h 2384182"/>
              <a:gd name="connsiteX5" fmla="*/ 2916115 w 4618893"/>
              <a:gd name="connsiteY5" fmla="*/ 1170843 h 2384182"/>
              <a:gd name="connsiteX6" fmla="*/ 3223846 w 4618893"/>
              <a:gd name="connsiteY6" fmla="*/ 2155582 h 2384182"/>
              <a:gd name="connsiteX7" fmla="*/ 4437185 w 4618893"/>
              <a:gd name="connsiteY7" fmla="*/ 2111620 h 2384182"/>
              <a:gd name="connsiteX8" fmla="*/ 4314092 w 4618893"/>
              <a:gd name="connsiteY8" fmla="*/ 907074 h 2384182"/>
              <a:gd name="connsiteX9" fmla="*/ 2898531 w 4618893"/>
              <a:gd name="connsiteY9" fmla="*/ 89389 h 2384182"/>
              <a:gd name="connsiteX10" fmla="*/ 1843454 w 4618893"/>
              <a:gd name="connsiteY10" fmla="*/ 370743 h 2384182"/>
              <a:gd name="connsiteX11" fmla="*/ 1852246 w 4618893"/>
              <a:gd name="connsiteY11" fmla="*/ 1100505 h 2384182"/>
              <a:gd name="connsiteX12" fmla="*/ 542192 w 4618893"/>
              <a:gd name="connsiteY12" fmla="*/ 1100505 h 2384182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916115 w 4618893"/>
              <a:gd name="connsiteY5" fmla="*/ 936381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883877 w 4618893"/>
              <a:gd name="connsiteY5" fmla="*/ 1384789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883877 w 4618893"/>
              <a:gd name="connsiteY5" fmla="*/ 1384789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960077 w 4618893"/>
              <a:gd name="connsiteY5" fmla="*/ 1537190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95839 h 2170723"/>
              <a:gd name="connsiteX1" fmla="*/ 14654 w 4618893"/>
              <a:gd name="connsiteY1" fmla="*/ 1493716 h 2170723"/>
              <a:gd name="connsiteX2" fmla="*/ 454269 w 4618893"/>
              <a:gd name="connsiteY2" fmla="*/ 2082800 h 2170723"/>
              <a:gd name="connsiteX3" fmla="*/ 2036885 w 4618893"/>
              <a:gd name="connsiteY3" fmla="*/ 2021254 h 2170723"/>
              <a:gd name="connsiteX4" fmla="*/ 2350477 w 4618893"/>
              <a:gd name="connsiteY4" fmla="*/ 1566985 h 2170723"/>
              <a:gd name="connsiteX5" fmla="*/ 2960077 w 4618893"/>
              <a:gd name="connsiteY5" fmla="*/ 1566986 h 2170723"/>
              <a:gd name="connsiteX6" fmla="*/ 3223846 w 4618893"/>
              <a:gd name="connsiteY6" fmla="*/ 1950916 h 2170723"/>
              <a:gd name="connsiteX7" fmla="*/ 4437185 w 4618893"/>
              <a:gd name="connsiteY7" fmla="*/ 1906954 h 2170723"/>
              <a:gd name="connsiteX8" fmla="*/ 4314092 w 4618893"/>
              <a:gd name="connsiteY8" fmla="*/ 702408 h 2170723"/>
              <a:gd name="connsiteX9" fmla="*/ 2807677 w 4618893"/>
              <a:gd name="connsiteY9" fmla="*/ 881186 h 2170723"/>
              <a:gd name="connsiteX10" fmla="*/ 2655277 w 4618893"/>
              <a:gd name="connsiteY10" fmla="*/ 119185 h 2170723"/>
              <a:gd name="connsiteX11" fmla="*/ 1843454 w 4618893"/>
              <a:gd name="connsiteY11" fmla="*/ 166077 h 2170723"/>
              <a:gd name="connsiteX12" fmla="*/ 1852246 w 4618893"/>
              <a:gd name="connsiteY12" fmla="*/ 895839 h 2170723"/>
              <a:gd name="connsiteX13" fmla="*/ 542192 w 4618893"/>
              <a:gd name="connsiteY13" fmla="*/ 895839 h 2170723"/>
              <a:gd name="connsiteX0" fmla="*/ 542192 w 4755662"/>
              <a:gd name="connsiteY0" fmla="*/ 895839 h 2170723"/>
              <a:gd name="connsiteX1" fmla="*/ 14654 w 4755662"/>
              <a:gd name="connsiteY1" fmla="*/ 1493716 h 2170723"/>
              <a:gd name="connsiteX2" fmla="*/ 454269 w 4755662"/>
              <a:gd name="connsiteY2" fmla="*/ 2082800 h 2170723"/>
              <a:gd name="connsiteX3" fmla="*/ 2036885 w 4755662"/>
              <a:gd name="connsiteY3" fmla="*/ 2021254 h 2170723"/>
              <a:gd name="connsiteX4" fmla="*/ 2350477 w 4755662"/>
              <a:gd name="connsiteY4" fmla="*/ 1566985 h 2170723"/>
              <a:gd name="connsiteX5" fmla="*/ 2960077 w 4755662"/>
              <a:gd name="connsiteY5" fmla="*/ 1566986 h 2170723"/>
              <a:gd name="connsiteX6" fmla="*/ 3223846 w 4755662"/>
              <a:gd name="connsiteY6" fmla="*/ 1950916 h 2170723"/>
              <a:gd name="connsiteX7" fmla="*/ 4437185 w 4755662"/>
              <a:gd name="connsiteY7" fmla="*/ 1906954 h 2170723"/>
              <a:gd name="connsiteX8" fmla="*/ 4484077 w 4755662"/>
              <a:gd name="connsiteY8" fmla="*/ 957386 h 2170723"/>
              <a:gd name="connsiteX9" fmla="*/ 2807677 w 4755662"/>
              <a:gd name="connsiteY9" fmla="*/ 881186 h 2170723"/>
              <a:gd name="connsiteX10" fmla="*/ 2655277 w 4755662"/>
              <a:gd name="connsiteY10" fmla="*/ 119185 h 2170723"/>
              <a:gd name="connsiteX11" fmla="*/ 1843454 w 4755662"/>
              <a:gd name="connsiteY11" fmla="*/ 166077 h 2170723"/>
              <a:gd name="connsiteX12" fmla="*/ 1852246 w 4755662"/>
              <a:gd name="connsiteY12" fmla="*/ 895839 h 2170723"/>
              <a:gd name="connsiteX13" fmla="*/ 542192 w 4755662"/>
              <a:gd name="connsiteY13" fmla="*/ 895839 h 2170723"/>
              <a:gd name="connsiteX0" fmla="*/ 542192 w 4984261"/>
              <a:gd name="connsiteY0" fmla="*/ 895839 h 2170723"/>
              <a:gd name="connsiteX1" fmla="*/ 14654 w 4984261"/>
              <a:gd name="connsiteY1" fmla="*/ 1493716 h 2170723"/>
              <a:gd name="connsiteX2" fmla="*/ 454269 w 4984261"/>
              <a:gd name="connsiteY2" fmla="*/ 2082800 h 2170723"/>
              <a:gd name="connsiteX3" fmla="*/ 2036885 w 4984261"/>
              <a:gd name="connsiteY3" fmla="*/ 2021254 h 2170723"/>
              <a:gd name="connsiteX4" fmla="*/ 2350477 w 4984261"/>
              <a:gd name="connsiteY4" fmla="*/ 1566985 h 2170723"/>
              <a:gd name="connsiteX5" fmla="*/ 2960077 w 4984261"/>
              <a:gd name="connsiteY5" fmla="*/ 1566986 h 2170723"/>
              <a:gd name="connsiteX6" fmla="*/ 3223846 w 4984261"/>
              <a:gd name="connsiteY6" fmla="*/ 1950916 h 2170723"/>
              <a:gd name="connsiteX7" fmla="*/ 4437185 w 4984261"/>
              <a:gd name="connsiteY7" fmla="*/ 1906954 h 2170723"/>
              <a:gd name="connsiteX8" fmla="*/ 4712676 w 4984261"/>
              <a:gd name="connsiteY8" fmla="*/ 957386 h 2170723"/>
              <a:gd name="connsiteX9" fmla="*/ 2807677 w 4984261"/>
              <a:gd name="connsiteY9" fmla="*/ 881186 h 2170723"/>
              <a:gd name="connsiteX10" fmla="*/ 2655277 w 4984261"/>
              <a:gd name="connsiteY10" fmla="*/ 119185 h 2170723"/>
              <a:gd name="connsiteX11" fmla="*/ 1843454 w 4984261"/>
              <a:gd name="connsiteY11" fmla="*/ 166077 h 2170723"/>
              <a:gd name="connsiteX12" fmla="*/ 1852246 w 4984261"/>
              <a:gd name="connsiteY12" fmla="*/ 895839 h 2170723"/>
              <a:gd name="connsiteX13" fmla="*/ 542192 w 4984261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7 w 5030176"/>
              <a:gd name="connsiteY4" fmla="*/ 1566985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5 w 5030176"/>
              <a:gd name="connsiteY5" fmla="*/ 14145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30176" h="2170723">
                <a:moveTo>
                  <a:pt x="542192" y="895839"/>
                </a:moveTo>
                <a:cubicBezTo>
                  <a:pt x="235927" y="995485"/>
                  <a:pt x="29308" y="1295889"/>
                  <a:pt x="14654" y="1493716"/>
                </a:cubicBezTo>
                <a:cubicBezTo>
                  <a:pt x="0" y="1691543"/>
                  <a:pt x="117231" y="1994877"/>
                  <a:pt x="454269" y="2082800"/>
                </a:cubicBezTo>
                <a:cubicBezTo>
                  <a:pt x="791307" y="2170723"/>
                  <a:pt x="1720851" y="2119923"/>
                  <a:pt x="2036885" y="2021254"/>
                </a:cubicBezTo>
                <a:cubicBezTo>
                  <a:pt x="2352919" y="1922585"/>
                  <a:pt x="2196610" y="1591897"/>
                  <a:pt x="2350475" y="1490786"/>
                </a:cubicBezTo>
                <a:cubicBezTo>
                  <a:pt x="2504340" y="1389675"/>
                  <a:pt x="2814513" y="1337898"/>
                  <a:pt x="2960075" y="1414586"/>
                </a:cubicBezTo>
                <a:cubicBezTo>
                  <a:pt x="3105637" y="1491274"/>
                  <a:pt x="2931746" y="1874716"/>
                  <a:pt x="3223846" y="1950916"/>
                </a:cubicBezTo>
                <a:cubicBezTo>
                  <a:pt x="3515946" y="2027116"/>
                  <a:pt x="4464538" y="2037374"/>
                  <a:pt x="4712676" y="1871786"/>
                </a:cubicBezTo>
                <a:cubicBezTo>
                  <a:pt x="4960814" y="1706198"/>
                  <a:pt x="5030176" y="1122486"/>
                  <a:pt x="4712676" y="957386"/>
                </a:cubicBezTo>
                <a:cubicBezTo>
                  <a:pt x="4395176" y="792286"/>
                  <a:pt x="3150577" y="1020886"/>
                  <a:pt x="2807677" y="881186"/>
                </a:cubicBezTo>
                <a:cubicBezTo>
                  <a:pt x="2464777" y="741486"/>
                  <a:pt x="2815981" y="238370"/>
                  <a:pt x="2655277" y="119185"/>
                </a:cubicBezTo>
                <a:cubicBezTo>
                  <a:pt x="2494573" y="0"/>
                  <a:pt x="1977292" y="36635"/>
                  <a:pt x="1843454" y="166077"/>
                </a:cubicBezTo>
                <a:cubicBezTo>
                  <a:pt x="1709616" y="295519"/>
                  <a:pt x="2064727" y="775677"/>
                  <a:pt x="1852246" y="895839"/>
                </a:cubicBezTo>
                <a:cubicBezTo>
                  <a:pt x="1639765" y="1016001"/>
                  <a:pt x="848457" y="796193"/>
                  <a:pt x="542192" y="895839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Strategy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dirty="0"/>
              <a:t>All search strategies are distinguished by the Order in which nodes are expanded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dirty="0"/>
          </a:p>
          <a:p>
            <a:pPr>
              <a:spcBef>
                <a:spcPct val="20000"/>
              </a:spcBef>
            </a:pPr>
            <a:r>
              <a:rPr lang="en-US" b="1" dirty="0"/>
              <a:t>Uninformed search </a:t>
            </a:r>
            <a:r>
              <a:rPr lang="en-US" dirty="0"/>
              <a:t>methods (Blind search) have access only to the problem definition.  </a:t>
            </a:r>
            <a:endParaRPr lang="en-US" dirty="0" smtClean="0"/>
          </a:p>
          <a:p>
            <a:pPr lvl="1"/>
            <a:r>
              <a:rPr lang="en-US" dirty="0"/>
              <a:t>No notion of the concept of the “right direction”.</a:t>
            </a:r>
          </a:p>
          <a:p>
            <a:pPr lvl="1"/>
            <a:r>
              <a:rPr lang="en-US" dirty="0" smtClean="0"/>
              <a:t>Can only recognize goal once it’s achieved.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endParaRPr lang="en-US" dirty="0"/>
          </a:p>
          <a:p>
            <a:pPr>
              <a:spcBef>
                <a:spcPct val="20000"/>
              </a:spcBef>
            </a:pPr>
            <a:r>
              <a:rPr lang="en-US" b="1" dirty="0"/>
              <a:t>Informed search </a:t>
            </a:r>
            <a:r>
              <a:rPr lang="en-US" dirty="0"/>
              <a:t>methods may have access to a </a:t>
            </a:r>
            <a:r>
              <a:rPr lang="en-US" b="1" dirty="0"/>
              <a:t>heuristic</a:t>
            </a:r>
            <a:r>
              <a:rPr lang="en-US" dirty="0"/>
              <a:t> function </a:t>
            </a:r>
            <a:r>
              <a:rPr lang="en-US" dirty="0" smtClean="0"/>
              <a:t>that </a:t>
            </a:r>
            <a:r>
              <a:rPr lang="en-US" dirty="0"/>
              <a:t>estimate the cost of a solution from n. </a:t>
            </a:r>
            <a:endParaRPr lang="en-US" dirty="0" smtClean="0"/>
          </a:p>
          <a:p>
            <a:pPr lvl="1">
              <a:spcBef>
                <a:spcPct val="20000"/>
              </a:spcBef>
            </a:pPr>
            <a:r>
              <a:rPr lang="en-US" dirty="0"/>
              <a:t>uses the given heuristic information to decide whether or not to explore the current state further.</a:t>
            </a:r>
            <a:r>
              <a:rPr lang="en-US" dirty="0" smtClean="0"/>
              <a:t> </a:t>
            </a:r>
            <a:endParaRPr lang="en-US" dirty="0"/>
          </a:p>
          <a:p>
            <a:pPr marL="800100" lvl="1" indent="-342900">
              <a:spcBef>
                <a:spcPct val="20000"/>
              </a:spcBef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52939"/>
            <a:ext cx="10515600" cy="1050649"/>
          </a:xfrm>
        </p:spPr>
        <p:txBody>
          <a:bodyPr/>
          <a:lstStyle/>
          <a:p>
            <a:pPr algn="ctr"/>
            <a:r>
              <a:rPr lang="en-US" dirty="0"/>
              <a:t>Breadth-First 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457200"/>
            <a:ext cx="7802880" cy="585216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074200" y="5002560"/>
              <a:ext cx="2098080" cy="125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4840" y="4993200"/>
                <a:ext cx="2116800" cy="144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79409"/>
          </a:xfrm>
        </p:spPr>
        <p:txBody>
          <a:bodyPr/>
          <a:lstStyle/>
          <a:p>
            <a:pPr eaLnBrk="1" hangingPunct="1"/>
            <a:r>
              <a:rPr lang="en-US" dirty="0"/>
              <a:t>Breadth-First Search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219447" y="3498853"/>
            <a:ext cx="5486400" cy="3355591"/>
            <a:chOff x="48" y="2332"/>
            <a:chExt cx="3456" cy="2406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/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4170358" y="1362077"/>
            <a:ext cx="3030539" cy="1765300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447802" y="3532194"/>
            <a:ext cx="7337425" cy="2325687"/>
            <a:chOff x="132" y="2225"/>
            <a:chExt cx="4622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132" y="2693"/>
              <a:ext cx="60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3808411" y="40211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6629402" y="3976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8380411" y="39909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3278184" y="45212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3952878" y="45132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4799011" y="451326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6243635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6945311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8378828" y="4505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3268660" y="50514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3808411" y="4019556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6632578" y="3978281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8382002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3281360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>
            <a:off x="2" y="3371851"/>
            <a:ext cx="12192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1487065" y="1515503"/>
            <a:ext cx="2366963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Calibri" pitchFamily="34" charset="0"/>
              </a:rPr>
              <a:t>Strategy: expand a shallowest node first</a:t>
            </a:r>
          </a:p>
          <a:p>
            <a:pPr>
              <a:spcBef>
                <a:spcPct val="50000"/>
              </a:spcBef>
            </a:pPr>
            <a:r>
              <a:rPr lang="en-US" i="1" dirty="0" smtClean="0">
                <a:latin typeface="Calibri" pitchFamily="34" charset="0"/>
              </a:rPr>
              <a:t>Implementation</a:t>
            </a:r>
            <a:r>
              <a:rPr lang="en-US" i="1" dirty="0">
                <a:latin typeface="Calibri" pitchFamily="34" charset="0"/>
              </a:rPr>
              <a:t>: Fringe is a FIFO queue</a:t>
            </a:r>
          </a:p>
        </p:txBody>
      </p:sp>
      <p:sp>
        <p:nvSpPr>
          <p:cNvPr id="2" name="Rectangle 1"/>
          <p:cNvSpPr/>
          <p:nvPr/>
        </p:nvSpPr>
        <p:spPr>
          <a:xfrm>
            <a:off x="7677491" y="1330674"/>
            <a:ext cx="2964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root node is expanded first, then all the successors of the node are expanded next, then their successors, and so 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0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searching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chemeClr val="tx2"/>
                </a:solidFill>
              </a:rPr>
              <a:t>breadth-first</a:t>
            </a:r>
            <a:r>
              <a:rPr lang="en-US" sz="2400" dirty="0"/>
              <a:t> search (</a:t>
            </a:r>
            <a:r>
              <a:rPr lang="en-US" sz="2400" dirty="0">
                <a:solidFill>
                  <a:schemeClr val="tx2"/>
                </a:solidFill>
              </a:rPr>
              <a:t>BFS</a:t>
            </a:r>
            <a:r>
              <a:rPr lang="en-US" sz="2400" dirty="0"/>
              <a:t>) explores nodes nearest the root before exploring nodes further away</a:t>
            </a:r>
          </a:p>
          <a:p>
            <a:r>
              <a:rPr lang="en-US" sz="2400" dirty="0"/>
              <a:t>For example, after searching </a:t>
            </a: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sz="2400" dirty="0"/>
              <a:t>, then </a:t>
            </a: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sz="2400" dirty="0"/>
              <a:t>, then </a:t>
            </a: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sz="2400" dirty="0"/>
              <a:t>, the search proceeds with </a:t>
            </a: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D</a:t>
            </a:r>
            <a:r>
              <a:rPr lang="en-US" sz="2400" dirty="0"/>
              <a:t>,</a:t>
            </a:r>
            <a:r>
              <a:rPr lang="en-US" sz="2000" dirty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E</a:t>
            </a:r>
            <a:r>
              <a:rPr lang="en-US" sz="2400" dirty="0"/>
              <a:t>,</a:t>
            </a:r>
            <a:r>
              <a:rPr lang="en-US" sz="2000" dirty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sz="2400" dirty="0"/>
              <a:t>,</a:t>
            </a:r>
            <a:r>
              <a:rPr lang="en-US" sz="2000" dirty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G</a:t>
            </a:r>
          </a:p>
          <a:p>
            <a:r>
              <a:rPr lang="en-US" sz="2400" dirty="0"/>
              <a:t>Node are explored in the order </a:t>
            </a: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A B C D E F G H I J K L M N O P Q</a:t>
            </a:r>
          </a:p>
          <a:p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J</a:t>
            </a:r>
            <a:r>
              <a:rPr lang="en-US" sz="2400" dirty="0"/>
              <a:t> will be found before</a:t>
            </a: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 N</a:t>
            </a:r>
          </a:p>
        </p:txBody>
      </p:sp>
      <p:grpSp>
        <p:nvGrpSpPr>
          <p:cNvPr id="40" name="Group 4"/>
          <p:cNvGrpSpPr>
            <a:grpSpLocks/>
          </p:cNvGrpSpPr>
          <p:nvPr/>
        </p:nvGrpSpPr>
        <p:grpSpPr bwMode="auto">
          <a:xfrm>
            <a:off x="6851374" y="1934817"/>
            <a:ext cx="3581400" cy="3886200"/>
            <a:chOff x="384" y="1152"/>
            <a:chExt cx="2256" cy="2448"/>
          </a:xfrm>
        </p:grpSpPr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L</a:t>
              </a: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M</a:t>
              </a: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N</a:t>
              </a:r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O</a:t>
              </a:r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P</a:t>
              </a:r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G</a:t>
              </a:r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Q</a:t>
              </a:r>
            </a:p>
          </p:txBody>
        </p:sp>
        <p:sp>
          <p:nvSpPr>
            <p:cNvPr id="48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H</a:t>
              </a:r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J</a:t>
              </a:r>
            </a:p>
          </p:txBody>
        </p:sp>
        <p:sp>
          <p:nvSpPr>
            <p:cNvPr id="50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I</a:t>
              </a:r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K</a:t>
              </a:r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F</a:t>
              </a:r>
            </a:p>
          </p:txBody>
        </p:sp>
        <p:sp>
          <p:nvSpPr>
            <p:cNvPr id="53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E</a:t>
              </a:r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D</a:t>
              </a:r>
            </a:p>
          </p:txBody>
        </p:sp>
        <p:sp>
          <p:nvSpPr>
            <p:cNvPr id="55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56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C</a:t>
              </a:r>
            </a:p>
          </p:txBody>
        </p:sp>
        <p:sp>
          <p:nvSpPr>
            <p:cNvPr id="57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Freeform 38"/>
          <p:cNvSpPr>
            <a:spLocks/>
          </p:cNvSpPr>
          <p:nvPr/>
        </p:nvSpPr>
        <p:spPr bwMode="auto">
          <a:xfrm>
            <a:off x="6522763" y="2106267"/>
            <a:ext cx="4084637" cy="2724150"/>
          </a:xfrm>
          <a:custGeom>
            <a:avLst/>
            <a:gdLst/>
            <a:ahLst/>
            <a:cxnLst>
              <a:cxn ang="0">
                <a:pos x="1023" y="22"/>
              </a:cxn>
              <a:cxn ang="0">
                <a:pos x="1359" y="22"/>
              </a:cxn>
              <a:cxn ang="0">
                <a:pos x="1695" y="22"/>
              </a:cxn>
              <a:cxn ang="0">
                <a:pos x="1690" y="152"/>
              </a:cxn>
              <a:cxn ang="0">
                <a:pos x="399" y="454"/>
              </a:cxn>
              <a:cxn ang="0">
                <a:pos x="398" y="591"/>
              </a:cxn>
              <a:cxn ang="0">
                <a:pos x="1407" y="598"/>
              </a:cxn>
              <a:cxn ang="0">
                <a:pos x="2138" y="608"/>
              </a:cxn>
              <a:cxn ang="0">
                <a:pos x="2273" y="743"/>
              </a:cxn>
              <a:cxn ang="0">
                <a:pos x="338" y="963"/>
              </a:cxn>
              <a:cxn ang="0">
                <a:pos x="313" y="1123"/>
              </a:cxn>
              <a:cxn ang="0">
                <a:pos x="2214" y="1157"/>
              </a:cxn>
              <a:cxn ang="0">
                <a:pos x="2240" y="1318"/>
              </a:cxn>
              <a:cxn ang="0">
                <a:pos x="355" y="1554"/>
              </a:cxn>
              <a:cxn ang="0">
                <a:pos x="372" y="1690"/>
              </a:cxn>
              <a:cxn ang="0">
                <a:pos x="1814" y="1709"/>
              </a:cxn>
            </a:cxnLst>
            <a:rect l="0" t="0" r="r" b="b"/>
            <a:pathLst>
              <a:path w="2573" h="1716">
                <a:moveTo>
                  <a:pt x="1023" y="22"/>
                </a:moveTo>
                <a:cubicBezTo>
                  <a:pt x="1079" y="22"/>
                  <a:pt x="1247" y="22"/>
                  <a:pt x="1359" y="22"/>
                </a:cubicBezTo>
                <a:cubicBezTo>
                  <a:pt x="1471" y="22"/>
                  <a:pt x="1640" y="0"/>
                  <a:pt x="1695" y="22"/>
                </a:cubicBezTo>
                <a:cubicBezTo>
                  <a:pt x="1750" y="44"/>
                  <a:pt x="1906" y="80"/>
                  <a:pt x="1690" y="152"/>
                </a:cubicBezTo>
                <a:cubicBezTo>
                  <a:pt x="1474" y="224"/>
                  <a:pt x="614" y="381"/>
                  <a:pt x="399" y="454"/>
                </a:cubicBezTo>
                <a:cubicBezTo>
                  <a:pt x="184" y="527"/>
                  <a:pt x="230" y="567"/>
                  <a:pt x="398" y="591"/>
                </a:cubicBezTo>
                <a:cubicBezTo>
                  <a:pt x="566" y="615"/>
                  <a:pt x="1117" y="595"/>
                  <a:pt x="1407" y="598"/>
                </a:cubicBezTo>
                <a:cubicBezTo>
                  <a:pt x="1697" y="601"/>
                  <a:pt x="1994" y="584"/>
                  <a:pt x="2138" y="608"/>
                </a:cubicBezTo>
                <a:cubicBezTo>
                  <a:pt x="2282" y="632"/>
                  <a:pt x="2573" y="684"/>
                  <a:pt x="2273" y="743"/>
                </a:cubicBezTo>
                <a:cubicBezTo>
                  <a:pt x="1973" y="802"/>
                  <a:pt x="665" y="900"/>
                  <a:pt x="338" y="963"/>
                </a:cubicBezTo>
                <a:cubicBezTo>
                  <a:pt x="11" y="1026"/>
                  <a:pt x="0" y="1091"/>
                  <a:pt x="313" y="1123"/>
                </a:cubicBezTo>
                <a:cubicBezTo>
                  <a:pt x="626" y="1155"/>
                  <a:pt x="1893" y="1124"/>
                  <a:pt x="2214" y="1157"/>
                </a:cubicBezTo>
                <a:cubicBezTo>
                  <a:pt x="2535" y="1190"/>
                  <a:pt x="2550" y="1252"/>
                  <a:pt x="2240" y="1318"/>
                </a:cubicBezTo>
                <a:cubicBezTo>
                  <a:pt x="1930" y="1384"/>
                  <a:pt x="666" y="1492"/>
                  <a:pt x="355" y="1554"/>
                </a:cubicBezTo>
                <a:cubicBezTo>
                  <a:pt x="44" y="1616"/>
                  <a:pt x="129" y="1664"/>
                  <a:pt x="372" y="1690"/>
                </a:cubicBezTo>
                <a:cubicBezTo>
                  <a:pt x="615" y="1716"/>
                  <a:pt x="1514" y="1705"/>
                  <a:pt x="1814" y="1709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3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pg100_code.pct                                                 000260AE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001714"/>
            <a:ext cx="854075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600200" y="50800"/>
            <a:ext cx="906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5100" indent="-1435100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r>
              <a:rPr lang="en-US" altLang="en-US" sz="2200" dirty="0"/>
              <a:t>Function </a:t>
            </a:r>
            <a:r>
              <a:rPr lang="en-US" altLang="en-US" sz="2200" dirty="0" err="1"/>
              <a:t>breadth_first</a:t>
            </a:r>
            <a:r>
              <a:rPr lang="en-US" altLang="en-US" sz="2200" dirty="0"/>
              <a:t> search algorithm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724400" y="6572250"/>
            <a:ext cx="556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 dirty="0"/>
              <a:t>Luger: Artificial Intelligence, 6th edition. © Pearson Education Limited, 2009</a:t>
            </a:r>
          </a:p>
        </p:txBody>
      </p:sp>
      <p:sp>
        <p:nvSpPr>
          <p:cNvPr id="4915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eaLnBrk="1" hangingPunct="1"/>
            <a:fld id="{16C7378F-7A77-4DFD-8A98-2B3131F69EBB}" type="slidenum">
              <a:rPr lang="en-GB" altLang="en-US" sz="1400"/>
              <a:pPr eaLnBrk="1" hangingPunct="1"/>
              <a:t>14</a:t>
            </a:fld>
            <a:endParaRPr lang="en-GB" altLang="en-US" sz="1400"/>
          </a:p>
        </p:txBody>
      </p:sp>
      <p:sp>
        <p:nvSpPr>
          <p:cNvPr id="2" name="Rounded Rectangular Callout 1"/>
          <p:cNvSpPr/>
          <p:nvPr/>
        </p:nvSpPr>
        <p:spPr>
          <a:xfrm>
            <a:off x="5791200" y="609600"/>
            <a:ext cx="2971800" cy="1219200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OPEN lists states that have been generated but whose children have not yet been examined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334000" y="4953000"/>
            <a:ext cx="2971800" cy="1219200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CLOSE records states that have already been examined</a:t>
            </a:r>
          </a:p>
        </p:txBody>
      </p:sp>
    </p:spTree>
    <p:extLst>
      <p:ext uri="{BB962C8B-B14F-4D97-AF65-F5344CB8AC3E}">
        <p14:creationId xmlns:p14="http://schemas.microsoft.com/office/powerpoint/2010/main" val="5970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pg101_nl.pct                                                   000260AE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8" y="3342861"/>
            <a:ext cx="8732837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627" y="591534"/>
            <a:ext cx="5509425" cy="385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trace of </a:t>
            </a:r>
            <a:r>
              <a:rPr lang="en-US" altLang="en-US" dirty="0" smtClean="0"/>
              <a:t>BFS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58" y="53924"/>
            <a:ext cx="328581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600200" y="2133600"/>
            <a:ext cx="8915400" cy="483232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Node: A</a:t>
            </a:r>
          </a:p>
          <a:p>
            <a:r>
              <a:rPr lang="en-US" dirty="0"/>
              <a:t>Goal Node: G</a:t>
            </a:r>
          </a:p>
          <a:p>
            <a:pPr marL="0" indent="0">
              <a:buNone/>
            </a:pPr>
            <a:r>
              <a:rPr lang="en-US" b="1" u="sng" dirty="0"/>
              <a:t>Step 	Frontier              			Expand[*]  Explored: a set of nodes</a:t>
            </a:r>
          </a:p>
          <a:p>
            <a:pPr marL="0" indent="0">
              <a:buNone/>
            </a:pPr>
            <a:r>
              <a:rPr lang="en-US" dirty="0"/>
              <a:t>1 	{ A }  				A 		∅</a:t>
            </a:r>
          </a:p>
          <a:p>
            <a:pPr marL="0" indent="0">
              <a:buNone/>
            </a:pPr>
            <a:r>
              <a:rPr lang="en-US" dirty="0"/>
              <a:t>2 	{(A-D), (A,B)}			D 		{A}</a:t>
            </a:r>
          </a:p>
          <a:p>
            <a:pPr marL="0" indent="0">
              <a:buNone/>
            </a:pPr>
            <a:r>
              <a:rPr lang="en-US" dirty="0"/>
              <a:t>3 	{(A-B),(A-D-F),(A-D-E)} 		B 		{A,D}</a:t>
            </a:r>
          </a:p>
          <a:p>
            <a:pPr marL="0" indent="0">
              <a:buNone/>
            </a:pPr>
            <a:r>
              <a:rPr lang="en-US" dirty="0"/>
              <a:t>4 	{(A-D-F),(A-D-E),(A-B-C)} 		F 		{A,D,B}</a:t>
            </a:r>
          </a:p>
          <a:p>
            <a:pPr marL="0" indent="0">
              <a:buNone/>
            </a:pPr>
            <a:r>
              <a:rPr lang="en-US" dirty="0"/>
              <a:t>5 	{ (A-D-E),(A-B-C), (A-D-F-G}	E 		{A,D,B,F}</a:t>
            </a:r>
          </a:p>
          <a:p>
            <a:pPr marL="0" indent="0">
              <a:buNone/>
            </a:pPr>
            <a:r>
              <a:rPr lang="en-US" dirty="0"/>
              <a:t>6 	{(A-B-C),(A-D-F-G)}[*] 		C 		{A,D,B,F,E}</a:t>
            </a:r>
          </a:p>
          <a:p>
            <a:pPr marL="0" indent="0">
              <a:buNone/>
            </a:pPr>
            <a:r>
              <a:rPr lang="en-US" u="sng" dirty="0"/>
              <a:t>7 	{(A-D-F-G), (A-B-C-G)}[+] 		G 		{A,D,B,E,F,C}</a:t>
            </a:r>
          </a:p>
          <a:p>
            <a:pPr marL="514350" indent="-514350">
              <a:buAutoNum type="arabicPlain" startAt="8"/>
            </a:pPr>
            <a:r>
              <a:rPr lang="en-US" dirty="0"/>
              <a:t>       {(A-B-C-G)} 	 		G 		{A,D,B,E,F,C,G}</a:t>
            </a:r>
          </a:p>
          <a:p>
            <a:pPr marL="514350" indent="-514350">
              <a:buAutoNum type="arabicPlain" startAt="8"/>
            </a:pPr>
            <a:r>
              <a:rPr lang="en-US" dirty="0"/>
              <a:t>       ∅</a:t>
            </a:r>
            <a:endParaRPr lang="en-US" sz="1000" dirty="0"/>
          </a:p>
          <a:p>
            <a:r>
              <a:rPr lang="en-US" dirty="0"/>
              <a:t>Visited path: A -&gt; D -&gt; B -&gt; </a:t>
            </a:r>
            <a:r>
              <a:rPr lang="en-US" dirty="0" smtClean="0"/>
              <a:t>E </a:t>
            </a:r>
            <a:r>
              <a:rPr lang="en-US" dirty="0"/>
              <a:t>-&gt;  </a:t>
            </a:r>
            <a:r>
              <a:rPr lang="en-US" dirty="0" smtClean="0"/>
              <a:t>F </a:t>
            </a:r>
            <a:r>
              <a:rPr lang="en-US" dirty="0"/>
              <a:t>-&gt;  C -&gt;  G. </a:t>
            </a:r>
          </a:p>
          <a:p>
            <a:r>
              <a:rPr lang="en-US" dirty="0" smtClean="0"/>
              <a:t>(*</a:t>
            </a:r>
            <a:r>
              <a:rPr lang="en-US" dirty="0"/>
              <a:t>B, +E) is not added to the frontier because it is found in the explored set.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14801" y="152401"/>
            <a:ext cx="2514600" cy="1905000"/>
            <a:chOff x="1405890" y="237490"/>
            <a:chExt cx="2329815" cy="1636395"/>
          </a:xfrm>
        </p:grpSpPr>
        <p:sp>
          <p:nvSpPr>
            <p:cNvPr id="6" name="Text Box 2"/>
            <p:cNvSpPr txBox="1"/>
            <p:nvPr/>
          </p:nvSpPr>
          <p:spPr>
            <a:xfrm>
              <a:off x="2374900" y="237490"/>
              <a:ext cx="27114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a typeface="Calibri"/>
                  <a:cs typeface="Arial"/>
                </a:rPr>
                <a:t>A</a:t>
              </a:r>
            </a:p>
          </p:txBody>
        </p:sp>
        <p:sp>
          <p:nvSpPr>
            <p:cNvPr id="7" name="Text Box 2"/>
            <p:cNvSpPr txBox="1"/>
            <p:nvPr/>
          </p:nvSpPr>
          <p:spPr>
            <a:xfrm>
              <a:off x="1899920" y="676910"/>
              <a:ext cx="29019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latin typeface="Times New Roman"/>
                  <a:ea typeface="Calibri"/>
                  <a:cs typeface="Arial"/>
                </a:rPr>
                <a:t>D</a:t>
              </a:r>
              <a:endParaRPr lang="en-US" sz="1200" dirty="0">
                <a:latin typeface="Times New Roman"/>
                <a:ea typeface="Times New Roman"/>
              </a:endParaRPr>
            </a:p>
          </p:txBody>
        </p:sp>
        <p:sp>
          <p:nvSpPr>
            <p:cNvPr id="8" name="Text Box 2"/>
            <p:cNvSpPr txBox="1"/>
            <p:nvPr/>
          </p:nvSpPr>
          <p:spPr>
            <a:xfrm>
              <a:off x="2705100" y="688975"/>
              <a:ext cx="28257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B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9" name="Text Box 2"/>
            <p:cNvSpPr txBox="1"/>
            <p:nvPr/>
          </p:nvSpPr>
          <p:spPr>
            <a:xfrm>
              <a:off x="1424940" y="1068705"/>
              <a:ext cx="26733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F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0" name="Text Box 2"/>
            <p:cNvSpPr txBox="1"/>
            <p:nvPr/>
          </p:nvSpPr>
          <p:spPr>
            <a:xfrm>
              <a:off x="1405890" y="1543685"/>
              <a:ext cx="290195" cy="237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FF000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FF0000"/>
                  </a:solidFill>
                  <a:latin typeface="Times New Roman"/>
                  <a:ea typeface="Calibri"/>
                  <a:cs typeface="Arial"/>
                </a:rPr>
                <a:t>G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1" name="Text Box 2"/>
            <p:cNvSpPr txBox="1"/>
            <p:nvPr/>
          </p:nvSpPr>
          <p:spPr>
            <a:xfrm>
              <a:off x="2190115" y="1068705"/>
              <a:ext cx="27495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E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2" name="Text Box 2"/>
            <p:cNvSpPr txBox="1"/>
            <p:nvPr/>
          </p:nvSpPr>
          <p:spPr>
            <a:xfrm>
              <a:off x="2190115" y="1543685"/>
              <a:ext cx="28257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B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/>
            <p:nvPr/>
          </p:nvSpPr>
          <p:spPr>
            <a:xfrm>
              <a:off x="3460750" y="1636395"/>
              <a:ext cx="27495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E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/>
            <p:nvPr/>
          </p:nvSpPr>
          <p:spPr>
            <a:xfrm>
              <a:off x="3161030" y="1151890"/>
              <a:ext cx="28257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C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cxnSp>
          <p:nvCxnSpPr>
            <p:cNvPr id="15" name="Straight Connector 14"/>
            <p:cNvCxnSpPr>
              <a:stCxn id="6" idx="2"/>
              <a:endCxn id="7" idx="0"/>
            </p:cNvCxnSpPr>
            <p:nvPr/>
          </p:nvCxnSpPr>
          <p:spPr>
            <a:xfrm flipH="1">
              <a:off x="2045018" y="474980"/>
              <a:ext cx="465455" cy="201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8" idx="0"/>
            </p:cNvCxnSpPr>
            <p:nvPr/>
          </p:nvCxnSpPr>
          <p:spPr>
            <a:xfrm>
              <a:off x="2510473" y="474980"/>
              <a:ext cx="335915" cy="213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1558608" y="914400"/>
              <a:ext cx="486410" cy="154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1" idx="0"/>
            </p:cNvCxnSpPr>
            <p:nvPr/>
          </p:nvCxnSpPr>
          <p:spPr>
            <a:xfrm>
              <a:off x="2045018" y="926465"/>
              <a:ext cx="282575" cy="142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2"/>
              <a:endCxn id="10" idx="0"/>
            </p:cNvCxnSpPr>
            <p:nvPr/>
          </p:nvCxnSpPr>
          <p:spPr>
            <a:xfrm flipH="1">
              <a:off x="1550988" y="1306195"/>
              <a:ext cx="7620" cy="237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2"/>
              <a:endCxn id="12" idx="0"/>
            </p:cNvCxnSpPr>
            <p:nvPr/>
          </p:nvCxnSpPr>
          <p:spPr>
            <a:xfrm>
              <a:off x="2327593" y="1306195"/>
              <a:ext cx="3810" cy="237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2"/>
              <a:endCxn id="15" idx="0"/>
            </p:cNvCxnSpPr>
            <p:nvPr/>
          </p:nvCxnSpPr>
          <p:spPr>
            <a:xfrm>
              <a:off x="2846388" y="926465"/>
              <a:ext cx="455930" cy="225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2"/>
            </p:cNvCxnSpPr>
            <p:nvPr/>
          </p:nvCxnSpPr>
          <p:spPr>
            <a:xfrm flipH="1">
              <a:off x="3078163" y="1389380"/>
              <a:ext cx="224155" cy="237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2"/>
              <a:endCxn id="13" idx="0"/>
            </p:cNvCxnSpPr>
            <p:nvPr/>
          </p:nvCxnSpPr>
          <p:spPr>
            <a:xfrm>
              <a:off x="3302318" y="1389380"/>
              <a:ext cx="295910" cy="247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2"/>
            <p:cNvSpPr txBox="1"/>
            <p:nvPr/>
          </p:nvSpPr>
          <p:spPr>
            <a:xfrm>
              <a:off x="2933065" y="1626870"/>
              <a:ext cx="290195" cy="237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FF000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FF0000"/>
                  </a:solidFill>
                  <a:latin typeface="Times New Roman"/>
                  <a:ea typeface="Calibri"/>
                  <a:cs typeface="Arial"/>
                </a:rPr>
                <a:t>G</a:t>
              </a:r>
              <a:endParaRPr lang="en-US" sz="1200"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79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30276"/>
            <a:ext cx="7772400" cy="568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133600" y="228601"/>
            <a:ext cx="807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000" dirty="0"/>
              <a:t>Breadth-first search of the 8-puzzle, showing order in which states were removed from open.</a:t>
            </a:r>
          </a:p>
        </p:txBody>
      </p:sp>
      <p:sp>
        <p:nvSpPr>
          <p:cNvPr id="553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eaLnBrk="1" hangingPunct="1"/>
            <a:fld id="{F6EB1914-1335-4E07-BE22-46E18D0CAE5E}" type="slidenum">
              <a:rPr lang="en-GB" altLang="en-US" sz="1400"/>
              <a:pPr eaLnBrk="1" hangingPunct="1"/>
              <a:t>17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3670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0" y="3365037"/>
            <a:ext cx="745588" cy="70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814589" y="2466110"/>
            <a:ext cx="745588" cy="70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745588" y="4208944"/>
            <a:ext cx="745588" cy="70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763128" y="3365037"/>
            <a:ext cx="745588" cy="70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2763128" y="4682864"/>
            <a:ext cx="745588" cy="70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4517063" y="4560636"/>
            <a:ext cx="745588" cy="70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5863883" y="5991007"/>
            <a:ext cx="745588" cy="70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63128" y="6000691"/>
            <a:ext cx="745588" cy="70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4686299" y="2491116"/>
            <a:ext cx="745588" cy="70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13" name="Straight Connector 12"/>
          <p:cNvCxnSpPr>
            <a:stCxn id="4" idx="3"/>
            <a:endCxn id="3" idx="7"/>
          </p:cNvCxnSpPr>
          <p:nvPr/>
        </p:nvCxnSpPr>
        <p:spPr>
          <a:xfrm flipH="1">
            <a:off x="636399" y="3066486"/>
            <a:ext cx="287379" cy="401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5"/>
            <a:endCxn id="5" idx="1"/>
          </p:cNvCxnSpPr>
          <p:nvPr/>
        </p:nvCxnSpPr>
        <p:spPr>
          <a:xfrm>
            <a:off x="636399" y="3965413"/>
            <a:ext cx="218378" cy="346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6" idx="3"/>
          </p:cNvCxnSpPr>
          <p:nvPr/>
        </p:nvCxnSpPr>
        <p:spPr>
          <a:xfrm flipV="1">
            <a:off x="1381987" y="3965413"/>
            <a:ext cx="1490330" cy="346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7" idx="0"/>
          </p:cNvCxnSpPr>
          <p:nvPr/>
        </p:nvCxnSpPr>
        <p:spPr>
          <a:xfrm>
            <a:off x="3135922" y="4068421"/>
            <a:ext cx="0" cy="61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10" idx="0"/>
          </p:cNvCxnSpPr>
          <p:nvPr/>
        </p:nvCxnSpPr>
        <p:spPr>
          <a:xfrm>
            <a:off x="3135922" y="5386248"/>
            <a:ext cx="0" cy="61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10" idx="2"/>
          </p:cNvCxnSpPr>
          <p:nvPr/>
        </p:nvCxnSpPr>
        <p:spPr>
          <a:xfrm>
            <a:off x="1381987" y="4809320"/>
            <a:ext cx="1381141" cy="154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9" idx="2"/>
          </p:cNvCxnSpPr>
          <p:nvPr/>
        </p:nvCxnSpPr>
        <p:spPr>
          <a:xfrm flipV="1">
            <a:off x="3508716" y="6342699"/>
            <a:ext cx="2355167" cy="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8" idx="1"/>
          </p:cNvCxnSpPr>
          <p:nvPr/>
        </p:nvCxnSpPr>
        <p:spPr>
          <a:xfrm>
            <a:off x="3508716" y="3716729"/>
            <a:ext cx="1117536" cy="94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5"/>
            <a:endCxn id="9" idx="1"/>
          </p:cNvCxnSpPr>
          <p:nvPr/>
        </p:nvCxnSpPr>
        <p:spPr>
          <a:xfrm>
            <a:off x="5153462" y="5161012"/>
            <a:ext cx="819610" cy="933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11" idx="2"/>
          </p:cNvCxnSpPr>
          <p:nvPr/>
        </p:nvCxnSpPr>
        <p:spPr>
          <a:xfrm flipV="1">
            <a:off x="3508716" y="2842808"/>
            <a:ext cx="1177583" cy="873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48484"/>
              </p:ext>
            </p:extLst>
          </p:nvPr>
        </p:nvGraphicFramePr>
        <p:xfrm>
          <a:off x="5694646" y="162599"/>
          <a:ext cx="6439616" cy="509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278">
                <a:tc>
                  <a:txBody>
                    <a:bodyPr/>
                    <a:lstStyle/>
                    <a:p>
                      <a:r>
                        <a:rPr lang="en-US" dirty="0" smtClean="0"/>
                        <a:t>Frontier (BFS)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278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278">
                <a:tc>
                  <a:txBody>
                    <a:bodyPr/>
                    <a:lstStyle/>
                    <a:p>
                      <a:r>
                        <a:rPr lang="en-US" dirty="0" smtClean="0"/>
                        <a:t>(A-B)(A-E)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278">
                <a:tc>
                  <a:txBody>
                    <a:bodyPr/>
                    <a:lstStyle/>
                    <a:p>
                      <a:r>
                        <a:rPr lang="en-US" dirty="0" smtClean="0"/>
                        <a:t>(A-E)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278">
                <a:tc>
                  <a:txBody>
                    <a:bodyPr/>
                    <a:lstStyle/>
                    <a:p>
                      <a:r>
                        <a:rPr lang="en-US" dirty="0" smtClean="0"/>
                        <a:t>(A-E-C)(A-E-H)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278">
                <a:tc>
                  <a:txBody>
                    <a:bodyPr/>
                    <a:lstStyle/>
                    <a:p>
                      <a:r>
                        <a:rPr lang="en-US" dirty="0" smtClean="0"/>
                        <a:t>(A-E-H)(A-E-C-D) (A-E-C-F) (A-E-C-G)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A,B,E,C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486">
                <a:tc>
                  <a:txBody>
                    <a:bodyPr/>
                    <a:lstStyle/>
                    <a:p>
                      <a:r>
                        <a:rPr lang="en-US" dirty="0" smtClean="0"/>
                        <a:t>(A-E-C-D) (A-E-C-F) (A-E-C-G) [*] (A-E-H-I)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A,B,E,C,H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(A-E-C-F) (A-E-C-G) (A-E-H-I)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A,B,E,C,H,D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(A-E-C-G) (A-E-H-I) [+]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A,B,E,C,H,D,F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2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(A-E-H-I) [-]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A,B,E,C,H,D,F,G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1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(A-E-H-I) Goal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A,B,E,C,H,D,F,G,</a:t>
                      </a:r>
                      <a:r>
                        <a:rPr lang="en-US" baseline="0" dirty="0" smtClean="0"/>
                        <a:t> I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8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092505" cy="35450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06823"/>
              </p:ext>
            </p:extLst>
          </p:nvPr>
        </p:nvGraphicFramePr>
        <p:xfrm>
          <a:off x="4620455" y="1772530"/>
          <a:ext cx="75610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7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Frontier (BFS)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(S-A) (S-C) (S-D)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(S-C)(S-D)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(S-D)(S-C-F)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S,A,C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(S-C-F)(S-D-B)(S-D-G)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S,A,C,D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(S-D-B)(S-D-G)  (S-C-F-E)[*]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S,A,C,D,F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(S-D-G)  (S-C-F-E) [+]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S,A,C,D,F,B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(S-D-G) Goal 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S,A,C,D,F,B,G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Lecture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</a:p>
          <a:p>
            <a:r>
              <a:rPr lang="en-US" dirty="0" smtClean="0"/>
              <a:t>State Space / Search Space Representation </a:t>
            </a:r>
          </a:p>
          <a:p>
            <a:r>
              <a:rPr lang="en-US" dirty="0" smtClean="0"/>
              <a:t>Searching for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Search </a:t>
            </a:r>
            <a:r>
              <a:rPr lang="en-US" sz="4800" dirty="0" smtClean="0"/>
              <a:t>Strategies Evaluation</a:t>
            </a:r>
            <a:endParaRPr lang="en-GB" altLang="x-none" sz="5400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x-none" dirty="0" smtClean="0"/>
              <a:t>Strategies </a:t>
            </a:r>
            <a:r>
              <a:rPr lang="en-US" altLang="x-none" dirty="0"/>
              <a:t>are evaluated along the following dimensions</a:t>
            </a:r>
            <a:r>
              <a:rPr lang="en-US" altLang="x-none" dirty="0" smtClean="0"/>
              <a:t>:</a:t>
            </a:r>
            <a:endParaRPr lang="en-US" altLang="x-none" sz="1050" dirty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x-none" b="1" dirty="0" smtClean="0"/>
              <a:t>COMPLETENESS</a:t>
            </a:r>
            <a:r>
              <a:rPr lang="en-US" altLang="x-none" dirty="0" smtClean="0"/>
              <a:t>: </a:t>
            </a:r>
            <a:r>
              <a:rPr lang="en-US" altLang="x-none" dirty="0"/>
              <a:t>Does it always find a solution if one exists</a:t>
            </a:r>
            <a:r>
              <a:rPr lang="en-US" altLang="x-none" dirty="0" smtClean="0"/>
              <a:t>?</a:t>
            </a:r>
            <a:endParaRPr lang="en-US" altLang="x-none" sz="1400" dirty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altLang="x-none" b="1" dirty="0" smtClean="0"/>
              <a:t>OPTIMALITY</a:t>
            </a:r>
            <a:r>
              <a:rPr lang="en-US" altLang="x-none" dirty="0" smtClean="0"/>
              <a:t>: </a:t>
            </a:r>
            <a:r>
              <a:rPr lang="en-CA" altLang="x-none" dirty="0" smtClean="0"/>
              <a:t>Does </a:t>
            </a:r>
            <a:r>
              <a:rPr lang="en-CA" altLang="x-none" dirty="0"/>
              <a:t>it always find a least-cost solution</a:t>
            </a:r>
            <a:r>
              <a:rPr lang="en-CA" altLang="x-none" dirty="0" smtClean="0"/>
              <a:t>?</a:t>
            </a:r>
            <a:endParaRPr lang="en-US" altLang="x-none" sz="1200" dirty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x-none" b="1" dirty="0" smtClean="0"/>
              <a:t>TIME COMPLEXITY</a:t>
            </a:r>
            <a:r>
              <a:rPr lang="en-US" altLang="x-none" dirty="0" smtClean="0"/>
              <a:t>: </a:t>
            </a:r>
            <a:r>
              <a:rPr lang="en-US" altLang="x-none" dirty="0"/>
              <a:t>How long does it take to find a solution. Number of nodes generated</a:t>
            </a:r>
            <a:r>
              <a:rPr lang="en-US" altLang="x-none" dirty="0" smtClean="0"/>
              <a:t>.</a:t>
            </a:r>
            <a:endParaRPr lang="en-US" altLang="x-none" sz="1600" dirty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x-none" b="1" dirty="0" smtClean="0"/>
              <a:t>SPACE COMPLEXITY</a:t>
            </a:r>
            <a:r>
              <a:rPr lang="en-US" altLang="x-none" dirty="0" smtClean="0"/>
              <a:t>: </a:t>
            </a:r>
            <a:r>
              <a:rPr lang="en-US" altLang="x-none" dirty="0"/>
              <a:t>Maximum number of nodes in </a:t>
            </a:r>
            <a:r>
              <a:rPr lang="en-US" altLang="x-none" dirty="0" smtClean="0"/>
              <a:t>memory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/>
              <a:t>and Space Complexity are measured in terms of: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effective branching factor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Maximum no. of successors of any node</a:t>
            </a:r>
          </a:p>
          <a:p>
            <a:pPr lvl="2"/>
            <a:r>
              <a:rPr lang="en-US" dirty="0"/>
              <a:t>The average number of new nodes we create when expanding a new node</a:t>
            </a:r>
          </a:p>
          <a:p>
            <a:pPr lvl="1"/>
            <a:r>
              <a:rPr lang="en-US" dirty="0" smtClean="0"/>
              <a:t>Depth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dirty="0"/>
              <a:t>: Depth of the shallowest goal node</a:t>
            </a:r>
          </a:p>
          <a:p>
            <a:pPr lvl="2"/>
            <a:r>
              <a:rPr lang="en-US" dirty="0"/>
              <a:t>The length of a path to goal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</a:t>
            </a:r>
            <a:r>
              <a:rPr lang="en-US" dirty="0"/>
              <a:t>: the maximum length of any path in the state space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461A-4957-4C86-BD4D-580164384C34}" type="slidenum">
              <a:rPr lang="en-GB" altLang="x-none"/>
              <a:pPr/>
              <a:t>20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141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Search Algorithm Properties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Complete: Guaranteed to find a solution if one exists?</a:t>
            </a:r>
          </a:p>
          <a:p>
            <a:r>
              <a:rPr lang="en-US" sz="2400" dirty="0"/>
              <a:t>Optimal: Guaranteed to find the least cost path?</a:t>
            </a:r>
          </a:p>
          <a:p>
            <a:r>
              <a:rPr lang="en-US" sz="2400" dirty="0"/>
              <a:t>Time complexity?</a:t>
            </a:r>
          </a:p>
          <a:p>
            <a:r>
              <a:rPr lang="en-US" sz="2400" dirty="0"/>
              <a:t>Space complexity?</a:t>
            </a:r>
          </a:p>
          <a:p>
            <a:pPr lvl="1"/>
            <a:endParaRPr lang="en-US" sz="2000" dirty="0"/>
          </a:p>
          <a:p>
            <a:r>
              <a:rPr lang="en-US" sz="2400" smtClean="0"/>
              <a:t>Example </a:t>
            </a:r>
            <a:r>
              <a:rPr lang="en-US" sz="2400" dirty="0"/>
              <a:t>of search tree:</a:t>
            </a:r>
          </a:p>
          <a:p>
            <a:pPr lvl="1"/>
            <a:r>
              <a:rPr lang="en-US" sz="2000" dirty="0"/>
              <a:t>b is the branching factor</a:t>
            </a:r>
          </a:p>
          <a:p>
            <a:pPr lvl="1"/>
            <a:r>
              <a:rPr lang="en-US" sz="2000" dirty="0"/>
              <a:t>m is the maximum depth</a:t>
            </a:r>
          </a:p>
          <a:p>
            <a:pPr lvl="1"/>
            <a:r>
              <a:rPr lang="en-US" sz="2000" dirty="0"/>
              <a:t>solutions at various depths</a:t>
            </a:r>
          </a:p>
          <a:p>
            <a:pPr lvl="1"/>
            <a:endParaRPr lang="en-US" sz="2000" dirty="0"/>
          </a:p>
          <a:p>
            <a:r>
              <a:rPr lang="en-US" sz="2400" dirty="0"/>
              <a:t>Number of nodes in entire tree?</a:t>
            </a:r>
          </a:p>
          <a:p>
            <a:pPr lvl="1"/>
            <a:r>
              <a:rPr lang="en-US" sz="2000" dirty="0"/>
              <a:t>1 + b + b</a:t>
            </a:r>
            <a:r>
              <a:rPr lang="en-US" sz="2000" baseline="30000" dirty="0"/>
              <a:t>2</a:t>
            </a:r>
            <a:r>
              <a:rPr lang="en-US" sz="2000" dirty="0"/>
              <a:t> + …. 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 = O(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)</a:t>
            </a:r>
          </a:p>
          <a:p>
            <a:endParaRPr lang="en-US" sz="2400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6813549" y="3148154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8167685" y="3078302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7935912" y="350375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8412161" y="3494226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8066088" y="3354527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8048625" y="3308488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8450259" y="3106878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9877423" y="2959239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node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9879012" y="3313250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9879012" y="3724413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9893300" y="5350015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 nodes</a:t>
            </a:r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8126411" y="5619888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8659812" y="4543564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1" name="AutoShape 45"/>
          <p:cNvSpPr>
            <a:spLocks/>
          </p:cNvSpPr>
          <p:nvPr/>
        </p:nvSpPr>
        <p:spPr bwMode="auto">
          <a:xfrm>
            <a:off x="6381749" y="2898916"/>
            <a:ext cx="265112" cy="2811463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311774" y="4110178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 tiers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2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1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4"/>
          <p:cNvSpPr>
            <a:spLocks/>
          </p:cNvSpPr>
          <p:nvPr/>
        </p:nvSpPr>
        <p:spPr bwMode="auto">
          <a:xfrm>
            <a:off x="8526461" y="2038351"/>
            <a:ext cx="541339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2818" name="Freeform 2"/>
          <p:cNvSpPr>
            <a:spLocks/>
          </p:cNvSpPr>
          <p:nvPr/>
        </p:nvSpPr>
        <p:spPr bwMode="auto">
          <a:xfrm>
            <a:off x="7939088" y="2020890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5" name="Freeform 4"/>
          <p:cNvSpPr>
            <a:spLocks/>
          </p:cNvSpPr>
          <p:nvPr/>
        </p:nvSpPr>
        <p:spPr bwMode="auto">
          <a:xfrm>
            <a:off x="8077200" y="2038349"/>
            <a:ext cx="1447800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7" name="Freeform 4"/>
          <p:cNvSpPr>
            <a:spLocks/>
          </p:cNvSpPr>
          <p:nvPr/>
        </p:nvSpPr>
        <p:spPr bwMode="auto">
          <a:xfrm>
            <a:off x="8305803" y="2038349"/>
            <a:ext cx="990599" cy="781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 (BFS)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What nodes does BFS expand?</a:t>
            </a:r>
          </a:p>
          <a:p>
            <a:pPr lvl="1"/>
            <a:r>
              <a:rPr lang="en-US" sz="2000" dirty="0"/>
              <a:t>Processes all nodes above shallowest solution</a:t>
            </a:r>
          </a:p>
          <a:p>
            <a:pPr lvl="1"/>
            <a:r>
              <a:rPr lang="en-US" sz="2000" dirty="0"/>
              <a:t>Let depth of shallowest solution be s</a:t>
            </a:r>
          </a:p>
          <a:p>
            <a:pPr lvl="1"/>
            <a:r>
              <a:rPr lang="en-US" sz="2000" dirty="0"/>
              <a:t>Search takes time O(</a:t>
            </a:r>
            <a:r>
              <a:rPr lang="en-US" sz="2000" dirty="0" err="1"/>
              <a:t>b</a:t>
            </a:r>
            <a:r>
              <a:rPr lang="en-US" sz="2000" baseline="30000" dirty="0" err="1"/>
              <a:t>s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fringe take?</a:t>
            </a:r>
          </a:p>
          <a:p>
            <a:pPr lvl="1"/>
            <a:r>
              <a:rPr lang="en-US" sz="2000" dirty="0"/>
              <a:t>Has roughly the last tier, so O(</a:t>
            </a:r>
            <a:r>
              <a:rPr lang="en-US" sz="2000" dirty="0" err="1"/>
              <a:t>b</a:t>
            </a:r>
            <a:r>
              <a:rPr lang="en-US" sz="2000" baseline="30000" dirty="0" err="1"/>
              <a:t>s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s must be finite if a solution exists, so yes!</a:t>
            </a:r>
          </a:p>
          <a:p>
            <a:pPr lvl="2"/>
            <a:endParaRPr lang="en-US" sz="8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Only if costs are all 1 (more on costs later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7346954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8701090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8469314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89455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8599491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8582026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983664" y="196056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10410828" y="1812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node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10412414" y="2166935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0412414" y="257809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10426702" y="4203699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m</a:t>
            </a:r>
            <a:r>
              <a:rPr lang="en-US"/>
              <a:t> nodes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81407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9193214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87137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6915149" y="1752602"/>
            <a:ext cx="265112" cy="1684337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6128181" y="2434710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 tiers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10401302" y="317976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s</a:t>
            </a:r>
            <a:r>
              <a:rPr lang="en-US" dirty="0"/>
              <a:t> nodes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802818" grpId="0" animBg="1"/>
      <p:bldP spid="35" grpId="0" animBg="1"/>
      <p:bldP spid="35" grpId="1" animBg="1"/>
      <p:bldP spid="37" grpId="0" animBg="1"/>
      <p:bldP spid="37" grpId="1" animBg="1"/>
      <p:bldP spid="24631" grpId="0" animBg="1"/>
      <p:bldP spid="24632" grpId="0"/>
      <p:bldP spid="246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BFS Branching Factor</a:t>
            </a:r>
            <a:endParaRPr lang="en-US" dirty="0"/>
          </a:p>
        </p:txBody>
      </p:sp>
      <p:sp>
        <p:nvSpPr>
          <p:cNvPr id="113667" name="Oval 3"/>
          <p:cNvSpPr>
            <a:spLocks noChangeArrowheads="1"/>
          </p:cNvSpPr>
          <p:nvPr/>
        </p:nvSpPr>
        <p:spPr bwMode="ltGray">
          <a:xfrm>
            <a:off x="2663686" y="2724010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06686" y="2724010"/>
            <a:ext cx="1447800" cy="1371600"/>
            <a:chOff x="432" y="1296"/>
            <a:chExt cx="912" cy="864"/>
          </a:xfrm>
        </p:grpSpPr>
        <p:sp>
          <p:nvSpPr>
            <p:cNvPr id="113669" name="Oval 5"/>
            <p:cNvSpPr>
              <a:spLocks noChangeArrowheads="1"/>
            </p:cNvSpPr>
            <p:nvPr/>
          </p:nvSpPr>
          <p:spPr bwMode="ltGray">
            <a:xfrm>
              <a:off x="432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670" name="Oval 6"/>
            <p:cNvSpPr>
              <a:spLocks noChangeArrowheads="1"/>
            </p:cNvSpPr>
            <p:nvPr/>
          </p:nvSpPr>
          <p:spPr bwMode="ltGray">
            <a:xfrm>
              <a:off x="1056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77" name="Line 7"/>
            <p:cNvSpPr>
              <a:spLocks noChangeShapeType="1"/>
            </p:cNvSpPr>
            <p:nvPr/>
          </p:nvSpPr>
          <p:spPr bwMode="ltGray">
            <a:xfrm flipH="1">
              <a:off x="576" y="1536"/>
              <a:ext cx="24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78" name="Line 8"/>
            <p:cNvSpPr>
              <a:spLocks noChangeShapeType="1"/>
            </p:cNvSpPr>
            <p:nvPr/>
          </p:nvSpPr>
          <p:spPr bwMode="ltGray">
            <a:xfrm>
              <a:off x="960" y="1536"/>
              <a:ext cx="288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673" name="Oval 9"/>
            <p:cNvSpPr>
              <a:spLocks noChangeArrowheads="1"/>
            </p:cNvSpPr>
            <p:nvPr/>
          </p:nvSpPr>
          <p:spPr bwMode="ltGray">
            <a:xfrm>
              <a:off x="768" y="1296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921486" y="2876410"/>
            <a:ext cx="3581400" cy="2438400"/>
            <a:chOff x="3456" y="1200"/>
            <a:chExt cx="2256" cy="1536"/>
          </a:xfrm>
        </p:grpSpPr>
        <p:sp>
          <p:nvSpPr>
            <p:cNvPr id="113675" name="Oval 11"/>
            <p:cNvSpPr>
              <a:spLocks noChangeArrowheads="1"/>
            </p:cNvSpPr>
            <p:nvPr/>
          </p:nvSpPr>
          <p:spPr bwMode="ltGray">
            <a:xfrm>
              <a:off x="3792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60" name="Line 12"/>
            <p:cNvSpPr>
              <a:spLocks noChangeShapeType="1"/>
            </p:cNvSpPr>
            <p:nvPr/>
          </p:nvSpPr>
          <p:spPr bwMode="ltGray">
            <a:xfrm flipH="1">
              <a:off x="3984" y="1440"/>
              <a:ext cx="528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1" name="Line 13"/>
            <p:cNvSpPr>
              <a:spLocks noChangeShapeType="1"/>
            </p:cNvSpPr>
            <p:nvPr/>
          </p:nvSpPr>
          <p:spPr bwMode="ltGray">
            <a:xfrm>
              <a:off x="4656" y="1440"/>
              <a:ext cx="528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678" name="Oval 14"/>
            <p:cNvSpPr>
              <a:spLocks noChangeArrowheads="1"/>
            </p:cNvSpPr>
            <p:nvPr/>
          </p:nvSpPr>
          <p:spPr bwMode="ltGray">
            <a:xfrm>
              <a:off x="4464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3456" y="1872"/>
              <a:ext cx="912" cy="864"/>
              <a:chOff x="432" y="1296"/>
              <a:chExt cx="912" cy="864"/>
            </a:xfrm>
          </p:grpSpPr>
          <p:sp>
            <p:nvSpPr>
              <p:cNvPr id="113680" name="Oval 16"/>
              <p:cNvSpPr>
                <a:spLocks noChangeArrowheads="1"/>
              </p:cNvSpPr>
              <p:nvPr/>
            </p:nvSpPr>
            <p:spPr bwMode="ltGray">
              <a:xfrm>
                <a:off x="432" y="1872"/>
                <a:ext cx="288" cy="28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681" name="Oval 17"/>
              <p:cNvSpPr>
                <a:spLocks noChangeArrowheads="1"/>
              </p:cNvSpPr>
              <p:nvPr/>
            </p:nvSpPr>
            <p:spPr bwMode="ltGray">
              <a:xfrm>
                <a:off x="1056" y="1872"/>
                <a:ext cx="288" cy="28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972" name="Line 18"/>
              <p:cNvSpPr>
                <a:spLocks noChangeShapeType="1"/>
              </p:cNvSpPr>
              <p:nvPr/>
            </p:nvSpPr>
            <p:spPr bwMode="ltGray">
              <a:xfrm flipH="1">
                <a:off x="576" y="1536"/>
                <a:ext cx="240" cy="3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3" name="Line 19"/>
              <p:cNvSpPr>
                <a:spLocks noChangeShapeType="1"/>
              </p:cNvSpPr>
              <p:nvPr/>
            </p:nvSpPr>
            <p:spPr bwMode="ltGray">
              <a:xfrm>
                <a:off x="960" y="1536"/>
                <a:ext cx="288" cy="3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684" name="Oval 20"/>
              <p:cNvSpPr>
                <a:spLocks noChangeArrowheads="1"/>
              </p:cNvSpPr>
              <p:nvPr/>
            </p:nvSpPr>
            <p:spPr bwMode="ltGray">
              <a:xfrm>
                <a:off x="768" y="1296"/>
                <a:ext cx="288" cy="28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800" y="1872"/>
              <a:ext cx="912" cy="864"/>
              <a:chOff x="432" y="1296"/>
              <a:chExt cx="912" cy="864"/>
            </a:xfrm>
          </p:grpSpPr>
          <p:sp>
            <p:nvSpPr>
              <p:cNvPr id="113686" name="Oval 22"/>
              <p:cNvSpPr>
                <a:spLocks noChangeArrowheads="1"/>
              </p:cNvSpPr>
              <p:nvPr/>
            </p:nvSpPr>
            <p:spPr bwMode="ltGray">
              <a:xfrm>
                <a:off x="432" y="1872"/>
                <a:ext cx="288" cy="28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687" name="Oval 23"/>
              <p:cNvSpPr>
                <a:spLocks noChangeArrowheads="1"/>
              </p:cNvSpPr>
              <p:nvPr/>
            </p:nvSpPr>
            <p:spPr bwMode="ltGray">
              <a:xfrm>
                <a:off x="1056" y="1872"/>
                <a:ext cx="288" cy="28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967" name="Line 24"/>
              <p:cNvSpPr>
                <a:spLocks noChangeShapeType="1"/>
              </p:cNvSpPr>
              <p:nvPr/>
            </p:nvSpPr>
            <p:spPr bwMode="ltGray">
              <a:xfrm flipH="1">
                <a:off x="576" y="1536"/>
                <a:ext cx="240" cy="3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68" name="Line 25"/>
              <p:cNvSpPr>
                <a:spLocks noChangeShapeType="1"/>
              </p:cNvSpPr>
              <p:nvPr/>
            </p:nvSpPr>
            <p:spPr bwMode="ltGray">
              <a:xfrm>
                <a:off x="960" y="1536"/>
                <a:ext cx="288" cy="3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690" name="Oval 26"/>
              <p:cNvSpPr>
                <a:spLocks noChangeArrowheads="1"/>
              </p:cNvSpPr>
              <p:nvPr/>
            </p:nvSpPr>
            <p:spPr bwMode="ltGray">
              <a:xfrm>
                <a:off x="768" y="1296"/>
                <a:ext cx="288" cy="28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5635486" y="3638410"/>
            <a:ext cx="1447800" cy="1371600"/>
            <a:chOff x="432" y="1296"/>
            <a:chExt cx="912" cy="864"/>
          </a:xfrm>
        </p:grpSpPr>
        <p:sp>
          <p:nvSpPr>
            <p:cNvPr id="113692" name="Oval 28"/>
            <p:cNvSpPr>
              <a:spLocks noChangeArrowheads="1"/>
            </p:cNvSpPr>
            <p:nvPr/>
          </p:nvSpPr>
          <p:spPr bwMode="ltGray">
            <a:xfrm>
              <a:off x="432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693" name="Oval 29"/>
            <p:cNvSpPr>
              <a:spLocks noChangeArrowheads="1"/>
            </p:cNvSpPr>
            <p:nvPr/>
          </p:nvSpPr>
          <p:spPr bwMode="ltGray">
            <a:xfrm>
              <a:off x="1056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56" name="Line 30"/>
            <p:cNvSpPr>
              <a:spLocks noChangeShapeType="1"/>
            </p:cNvSpPr>
            <p:nvPr/>
          </p:nvSpPr>
          <p:spPr bwMode="ltGray">
            <a:xfrm flipH="1">
              <a:off x="576" y="1536"/>
              <a:ext cx="24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7" name="Line 31"/>
            <p:cNvSpPr>
              <a:spLocks noChangeShapeType="1"/>
            </p:cNvSpPr>
            <p:nvPr/>
          </p:nvSpPr>
          <p:spPr bwMode="ltGray">
            <a:xfrm>
              <a:off x="960" y="1536"/>
              <a:ext cx="288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696" name="Oval 32"/>
            <p:cNvSpPr>
              <a:spLocks noChangeArrowheads="1"/>
            </p:cNvSpPr>
            <p:nvPr/>
          </p:nvSpPr>
          <p:spPr bwMode="ltGray">
            <a:xfrm>
              <a:off x="768" y="1296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168886" y="2724010"/>
            <a:ext cx="1447800" cy="1371600"/>
            <a:chOff x="432" y="1296"/>
            <a:chExt cx="912" cy="864"/>
          </a:xfrm>
        </p:grpSpPr>
        <p:sp>
          <p:nvSpPr>
            <p:cNvPr id="113698" name="Oval 34"/>
            <p:cNvSpPr>
              <a:spLocks noChangeArrowheads="1"/>
            </p:cNvSpPr>
            <p:nvPr/>
          </p:nvSpPr>
          <p:spPr bwMode="ltGray">
            <a:xfrm>
              <a:off x="432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699" name="Oval 35"/>
            <p:cNvSpPr>
              <a:spLocks noChangeArrowheads="1"/>
            </p:cNvSpPr>
            <p:nvPr/>
          </p:nvSpPr>
          <p:spPr bwMode="ltGray">
            <a:xfrm>
              <a:off x="1056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51" name="Line 36"/>
            <p:cNvSpPr>
              <a:spLocks noChangeShapeType="1"/>
            </p:cNvSpPr>
            <p:nvPr/>
          </p:nvSpPr>
          <p:spPr bwMode="ltGray">
            <a:xfrm flipH="1">
              <a:off x="576" y="1536"/>
              <a:ext cx="24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2" name="Line 37"/>
            <p:cNvSpPr>
              <a:spLocks noChangeShapeType="1"/>
            </p:cNvSpPr>
            <p:nvPr/>
          </p:nvSpPr>
          <p:spPr bwMode="ltGray">
            <a:xfrm>
              <a:off x="960" y="1536"/>
              <a:ext cx="288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02" name="Oval 38"/>
            <p:cNvSpPr>
              <a:spLocks noChangeArrowheads="1"/>
            </p:cNvSpPr>
            <p:nvPr/>
          </p:nvSpPr>
          <p:spPr bwMode="ltGray">
            <a:xfrm>
              <a:off x="768" y="1296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9944" name="Text Box 39"/>
          <p:cNvSpPr txBox="1">
            <a:spLocks noChangeArrowheads="1"/>
          </p:cNvSpPr>
          <p:nvPr/>
        </p:nvSpPr>
        <p:spPr bwMode="ltGray">
          <a:xfrm>
            <a:off x="2358886" y="3181211"/>
            <a:ext cx="1447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i="1" u="sng">
                <a:solidFill>
                  <a:srgbClr val="000000"/>
                </a:solidFill>
                <a:latin typeface="Book Antiqua" pitchFamily="18" charset="0"/>
              </a:rPr>
              <a:t>0 expansion</a:t>
            </a:r>
          </a:p>
        </p:txBody>
      </p:sp>
      <p:sp>
        <p:nvSpPr>
          <p:cNvPr id="39945" name="Text Box 40"/>
          <p:cNvSpPr txBox="1">
            <a:spLocks noChangeArrowheads="1"/>
          </p:cNvSpPr>
          <p:nvPr/>
        </p:nvSpPr>
        <p:spPr bwMode="ltGray">
          <a:xfrm>
            <a:off x="3806686" y="4171811"/>
            <a:ext cx="1447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i="1" u="sng">
                <a:solidFill>
                  <a:srgbClr val="000000"/>
                </a:solidFill>
                <a:latin typeface="Book Antiqua" pitchFamily="18" charset="0"/>
              </a:rPr>
              <a:t>1 expansion</a:t>
            </a:r>
          </a:p>
        </p:txBody>
      </p:sp>
      <p:sp>
        <p:nvSpPr>
          <p:cNvPr id="39946" name="Text Box 41"/>
          <p:cNvSpPr txBox="1">
            <a:spLocks noChangeArrowheads="1"/>
          </p:cNvSpPr>
          <p:nvPr/>
        </p:nvSpPr>
        <p:spPr bwMode="ltGray">
          <a:xfrm>
            <a:off x="5940286" y="5238611"/>
            <a:ext cx="1676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i="1" u="sng">
                <a:solidFill>
                  <a:srgbClr val="000000"/>
                </a:solidFill>
                <a:latin typeface="Book Antiqua" pitchFamily="18" charset="0"/>
              </a:rPr>
              <a:t>2 expansions</a:t>
            </a:r>
          </a:p>
        </p:txBody>
      </p:sp>
      <p:sp>
        <p:nvSpPr>
          <p:cNvPr id="39947" name="Text Box 42"/>
          <p:cNvSpPr txBox="1">
            <a:spLocks noChangeArrowheads="1"/>
          </p:cNvSpPr>
          <p:nvPr/>
        </p:nvSpPr>
        <p:spPr bwMode="ltGray">
          <a:xfrm>
            <a:off x="9064486" y="5848211"/>
            <a:ext cx="1676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i="1" u="sng">
                <a:solidFill>
                  <a:srgbClr val="000000"/>
                </a:solidFill>
                <a:latin typeface="Book Antiqua" pitchFamily="18" charset="0"/>
              </a:rPr>
              <a:t>3 expansions</a:t>
            </a:r>
          </a:p>
        </p:txBody>
      </p:sp>
      <p:sp>
        <p:nvSpPr>
          <p:cNvPr id="39948" name="Text Box 43"/>
          <p:cNvSpPr txBox="1">
            <a:spLocks noChangeArrowheads="1"/>
          </p:cNvSpPr>
          <p:nvPr/>
        </p:nvSpPr>
        <p:spPr bwMode="ltGray">
          <a:xfrm>
            <a:off x="838200" y="1709248"/>
            <a:ext cx="8915400" cy="76200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C3300"/>
              </a:buClr>
            </a:pPr>
            <a:r>
              <a:rPr lang="en-US" sz="2000" b="1" i="1" dirty="0">
                <a:solidFill>
                  <a:srgbClr val="CC3300"/>
                </a:solidFill>
                <a:latin typeface="Times New Roman" pitchFamily="18" charset="0"/>
              </a:rPr>
              <a:t>Branching factor:</a:t>
            </a:r>
            <a:r>
              <a:rPr lang="en-US" sz="2000" i="1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</a:rPr>
              <a:t>number of nodes generated by a node parent (we called here “b”)</a:t>
            </a:r>
          </a:p>
          <a:p>
            <a:pPr eaLnBrk="1" hangingPunct="1">
              <a:spcBef>
                <a:spcPct val="20000"/>
              </a:spcBef>
              <a:buClr>
                <a:srgbClr val="CC3300"/>
              </a:buClr>
            </a:pP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</a:rPr>
              <a:t>Here after b=2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324" y="4846017"/>
            <a:ext cx="50822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i="1" dirty="0"/>
              <a:t>The root </a:t>
            </a:r>
            <a:r>
              <a:rPr lang="en-US" i="1" dirty="0">
                <a:sym typeface="Wingdings" pitchFamily="2" charset="2"/>
              </a:rPr>
              <a:t> generates (b) new nodes</a:t>
            </a:r>
          </a:p>
          <a:p>
            <a:pPr>
              <a:buFont typeface="Wingdings" pitchFamily="2" charset="2"/>
              <a:buChar char="Ø"/>
            </a:pPr>
            <a:r>
              <a:rPr lang="en-US" i="1" dirty="0">
                <a:sym typeface="Wingdings" pitchFamily="2" charset="2"/>
              </a:rPr>
              <a:t>Each of which  generates (b) more nodes</a:t>
            </a:r>
          </a:p>
          <a:p>
            <a:pPr>
              <a:buFont typeface="Wingdings" pitchFamily="2" charset="2"/>
              <a:buChar char="Ø"/>
            </a:pPr>
            <a:r>
              <a:rPr lang="en-US" i="1" dirty="0">
                <a:sym typeface="Wingdings" pitchFamily="2" charset="2"/>
              </a:rPr>
              <a:t>So, the maximum number of nodes expended before finding a solution at level “d”, it is : </a:t>
            </a:r>
          </a:p>
          <a:p>
            <a:pPr algn="ctr">
              <a:buFont typeface="Wingdings" pitchFamily="2" charset="2"/>
              <a:buNone/>
            </a:pPr>
            <a:r>
              <a:rPr lang="en-US" i="1" dirty="0">
                <a:sym typeface="Wingdings" pitchFamily="2" charset="2"/>
              </a:rPr>
              <a:t>1+b+b</a:t>
            </a:r>
            <a:r>
              <a:rPr lang="en-US" i="1" baseline="30000" dirty="0">
                <a:sym typeface="Wingdings" pitchFamily="2" charset="2"/>
              </a:rPr>
              <a:t>2</a:t>
            </a:r>
            <a:r>
              <a:rPr lang="en-US" i="1" dirty="0">
                <a:sym typeface="Wingdings" pitchFamily="2" charset="2"/>
              </a:rPr>
              <a:t>+b</a:t>
            </a:r>
            <a:r>
              <a:rPr lang="en-US" i="1" baseline="30000" dirty="0">
                <a:sym typeface="Wingdings" pitchFamily="2" charset="2"/>
              </a:rPr>
              <a:t>3</a:t>
            </a:r>
            <a:r>
              <a:rPr lang="en-US" i="1" dirty="0">
                <a:sym typeface="Wingdings" pitchFamily="2" charset="2"/>
              </a:rPr>
              <a:t>+….+</a:t>
            </a:r>
            <a:r>
              <a:rPr lang="en-US" i="1" dirty="0" err="1">
                <a:sym typeface="Wingdings" pitchFamily="2" charset="2"/>
              </a:rPr>
              <a:t>b</a:t>
            </a:r>
            <a:r>
              <a:rPr lang="en-US" i="1" baseline="30000" dirty="0" err="1">
                <a:sym typeface="Wingdings" pitchFamily="2" charset="2"/>
              </a:rPr>
              <a:t>d</a:t>
            </a:r>
            <a:endParaRPr lang="en-US" i="1" baseline="30000" dirty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>
                <a:sym typeface="Wingdings" pitchFamily="2" charset="2"/>
              </a:rPr>
              <a:t>Complexity is exponential = O(</a:t>
            </a:r>
            <a:r>
              <a:rPr lang="en-US" i="1" dirty="0" err="1">
                <a:sym typeface="Wingdings" pitchFamily="2" charset="2"/>
              </a:rPr>
              <a:t>b</a:t>
            </a:r>
            <a:r>
              <a:rPr lang="en-US" i="1" baseline="30000" dirty="0" err="1">
                <a:sym typeface="Wingdings" pitchFamily="2" charset="2"/>
              </a:rPr>
              <a:t>d</a:t>
            </a:r>
            <a:r>
              <a:rPr lang="en-US" i="1" dirty="0">
                <a:sym typeface="Wingdings" pitchFamily="2" charset="2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667520" y="2841840"/>
              <a:ext cx="3424680" cy="2187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8160" y="2832480"/>
                <a:ext cx="3443400" cy="2206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memory requirement in </a:t>
            </a:r>
            <a:r>
              <a:rPr lang="en-US" dirty="0" smtClean="0"/>
              <a:t>BFS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assumes that </a:t>
            </a:r>
            <a:r>
              <a:rPr lang="en-US" dirty="0">
                <a:solidFill>
                  <a:srgbClr val="FF0000"/>
                </a:solidFill>
              </a:rPr>
              <a:t>1 million nodes can </a:t>
            </a:r>
            <a:r>
              <a:rPr lang="en-US" dirty="0" smtClean="0">
                <a:solidFill>
                  <a:srgbClr val="FF0000"/>
                </a:solidFill>
              </a:rPr>
              <a:t>be generated </a:t>
            </a:r>
            <a:r>
              <a:rPr lang="en-US" dirty="0">
                <a:solidFill>
                  <a:srgbClr val="FF0000"/>
                </a:solidFill>
              </a:rPr>
              <a:t>per second </a:t>
            </a:r>
            <a:r>
              <a:rPr lang="en-US" dirty="0"/>
              <a:t>and that </a:t>
            </a:r>
            <a:r>
              <a:rPr lang="en-US" dirty="0">
                <a:solidFill>
                  <a:srgbClr val="FF0000"/>
                </a:solidFill>
              </a:rPr>
              <a:t>a node requires 1000 bytes </a:t>
            </a:r>
            <a:r>
              <a:rPr lang="en-US">
                <a:solidFill>
                  <a:srgbClr val="FF0000"/>
                </a:solidFill>
              </a:rPr>
              <a:t>of </a:t>
            </a:r>
            <a:r>
              <a:rPr lang="en-US" smtClean="0">
                <a:solidFill>
                  <a:srgbClr val="FF0000"/>
                </a:solidFill>
              </a:rPr>
              <a:t>storage, b=10</a:t>
            </a:r>
            <a:r>
              <a:rPr lang="en-US" smtClean="0"/>
              <a:t>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search </a:t>
            </a:r>
            <a:r>
              <a:rPr lang="en-US" dirty="0" smtClean="0"/>
              <a:t>problems fit </a:t>
            </a:r>
            <a:r>
              <a:rPr lang="en-US" dirty="0"/>
              <a:t>roughly within these assumptions </a:t>
            </a:r>
            <a:r>
              <a:rPr lang="en-US" dirty="0" smtClean="0"/>
              <a:t>when </a:t>
            </a:r>
            <a:r>
              <a:rPr lang="en-US" dirty="0"/>
              <a:t>run on a </a:t>
            </a:r>
            <a:r>
              <a:rPr lang="en-US" dirty="0" smtClean="0"/>
              <a:t>modern personal </a:t>
            </a:r>
            <a:r>
              <a:rPr lang="en-US" dirty="0"/>
              <a:t>computer.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3" t="20268" r="12150" b="46161"/>
          <a:stretch/>
        </p:blipFill>
        <p:spPr bwMode="auto">
          <a:xfrm>
            <a:off x="1985740" y="3603490"/>
            <a:ext cx="7991920" cy="2889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366640" y="5190840"/>
              <a:ext cx="7064640" cy="1317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7280" y="5181480"/>
                <a:ext cx="7083360" cy="13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7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search: two </a:t>
            </a:r>
            <a:r>
              <a:rPr lang="en-US" dirty="0"/>
              <a:t>lessons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u="sng" dirty="0">
                <a:solidFill>
                  <a:srgbClr val="FF0000"/>
                </a:solidFill>
              </a:rPr>
              <a:t>memory requirements</a:t>
            </a:r>
            <a:r>
              <a:rPr lang="en-US" dirty="0">
                <a:solidFill>
                  <a:srgbClr val="FF0000"/>
                </a:solidFill>
              </a:rPr>
              <a:t> are </a:t>
            </a:r>
            <a:r>
              <a:rPr lang="en-US" dirty="0" smtClean="0">
                <a:solidFill>
                  <a:srgbClr val="FF0000"/>
                </a:solidFill>
              </a:rPr>
              <a:t>a bigger </a:t>
            </a:r>
            <a:r>
              <a:rPr lang="en-US" dirty="0">
                <a:solidFill>
                  <a:srgbClr val="FF0000"/>
                </a:solidFill>
              </a:rPr>
              <a:t>problem </a:t>
            </a:r>
            <a:r>
              <a:rPr lang="en-US" dirty="0" smtClean="0">
                <a:solidFill>
                  <a:srgbClr val="FF0000"/>
                </a:solidFill>
              </a:rPr>
              <a:t>than </a:t>
            </a:r>
            <a:r>
              <a:rPr lang="en-US" dirty="0">
                <a:solidFill>
                  <a:srgbClr val="FF0000"/>
                </a:solidFill>
              </a:rPr>
              <a:t>is the </a:t>
            </a:r>
            <a:r>
              <a:rPr lang="en-US" u="sng" dirty="0">
                <a:solidFill>
                  <a:schemeClr val="tx2"/>
                </a:solidFill>
              </a:rPr>
              <a:t>execution </a:t>
            </a:r>
            <a:r>
              <a:rPr lang="en-US" u="sng" dirty="0" smtClean="0">
                <a:solidFill>
                  <a:schemeClr val="tx2"/>
                </a:solidFill>
              </a:rPr>
              <a:t>time</a:t>
            </a:r>
          </a:p>
          <a:p>
            <a:pPr lvl="1"/>
            <a:r>
              <a:rPr lang="en-US" dirty="0"/>
              <a:t>One might wait 13 </a:t>
            </a:r>
            <a:r>
              <a:rPr lang="en-US" dirty="0" smtClean="0"/>
              <a:t>days for </a:t>
            </a:r>
            <a:r>
              <a:rPr lang="en-US" dirty="0"/>
              <a:t>the solution to an important problem with search depth 12, but no personal computer </a:t>
            </a:r>
            <a:r>
              <a:rPr lang="en-US" dirty="0" smtClean="0"/>
              <a:t>has the </a:t>
            </a:r>
            <a:r>
              <a:rPr lang="en-US" dirty="0"/>
              <a:t>petabyte of memory it would take.</a:t>
            </a:r>
            <a:endParaRPr lang="en-US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Time </a:t>
            </a:r>
            <a:r>
              <a:rPr lang="en-US" b="1" dirty="0">
                <a:solidFill>
                  <a:schemeClr val="tx2"/>
                </a:solidFill>
              </a:rPr>
              <a:t>is still a major </a:t>
            </a:r>
            <a:r>
              <a:rPr lang="en-US" b="1" dirty="0" smtClean="0">
                <a:solidFill>
                  <a:schemeClr val="tx2"/>
                </a:solidFill>
              </a:rPr>
              <a:t>factor</a:t>
            </a:r>
          </a:p>
          <a:p>
            <a:pPr lvl="1"/>
            <a:r>
              <a:rPr lang="en-US" dirty="0"/>
              <a:t>a solution </a:t>
            </a:r>
            <a:r>
              <a:rPr lang="en-US" dirty="0" smtClean="0"/>
              <a:t>at depth </a:t>
            </a:r>
            <a:r>
              <a:rPr lang="en-US" dirty="0"/>
              <a:t>16, </a:t>
            </a:r>
            <a:r>
              <a:rPr lang="en-US" dirty="0" smtClean="0"/>
              <a:t>(</a:t>
            </a:r>
            <a:r>
              <a:rPr lang="en-US" dirty="0"/>
              <a:t>given our assumptions) it will take about 350 years for breadth-first search (</a:t>
            </a:r>
            <a:r>
              <a:rPr lang="en-US" dirty="0" smtClean="0"/>
              <a:t>or indeed </a:t>
            </a:r>
            <a:r>
              <a:rPr lang="en-US" dirty="0"/>
              <a:t>any uninformed search) to find </a:t>
            </a:r>
            <a:r>
              <a:rPr lang="en-US" dirty="0" smtClean="0"/>
              <a:t>it.</a:t>
            </a:r>
          </a:p>
          <a:p>
            <a:pPr marL="57150" indent="0">
              <a:buNone/>
            </a:pPr>
            <a:endParaRPr lang="en-US" sz="1700" dirty="0"/>
          </a:p>
          <a:p>
            <a:pPr marL="5715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Uninformed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u="sng" dirty="0" smtClean="0"/>
              <a:t>solve</a:t>
            </a:r>
            <a:r>
              <a:rPr lang="en-US" dirty="0" smtClean="0"/>
              <a:t> the exponential complexity </a:t>
            </a:r>
            <a:r>
              <a:rPr lang="en-US" dirty="0"/>
              <a:t>search </a:t>
            </a:r>
            <a:r>
              <a:rPr lang="en-US" dirty="0" smtClean="0"/>
              <a:t>problems </a:t>
            </a:r>
            <a:r>
              <a:rPr lang="en-US" dirty="0" smtClean="0">
                <a:solidFill>
                  <a:srgbClr val="FF0000"/>
                </a:solidFill>
              </a:rPr>
              <a:t>only for smallest instances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5" y="556591"/>
            <a:ext cx="7800850" cy="58521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6591"/>
            <a:ext cx="10515600" cy="1262684"/>
          </a:xfrm>
        </p:spPr>
        <p:txBody>
          <a:bodyPr/>
          <a:lstStyle/>
          <a:p>
            <a:pPr algn="ctr"/>
            <a:r>
              <a:rPr lang="en-US" dirty="0"/>
              <a:t>Depth-First 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329160" y="2510280"/>
              <a:ext cx="134640" cy="627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9800" y="2500920"/>
                <a:ext cx="153360" cy="6465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800"/>
              <a:t>Depth First Search</a:t>
            </a:r>
            <a:endParaRPr lang="en-US" altLang="x-none" sz="2400">
              <a:latin typeface="Courier New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857A-907D-4281-8864-7352A937927A}" type="slidenum">
              <a:rPr lang="en-GB" altLang="x-none"/>
              <a:pPr/>
              <a:t>27</a:t>
            </a:fld>
            <a:endParaRPr lang="en-GB" altLang="x-none"/>
          </a:p>
        </p:txBody>
      </p:sp>
      <p:pic>
        <p:nvPicPr>
          <p:cNvPr id="175109" name="Picture 5" descr="dfs-progres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4306" y="1690688"/>
            <a:ext cx="7883387" cy="50193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1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322980" y="3287993"/>
            <a:ext cx="5486400" cy="3355591"/>
            <a:chOff x="48" y="2332"/>
            <a:chExt cx="3456" cy="24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4034180" y="3592791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3503956" y="4096029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4034181" y="4086505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3508723" y="4580216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4199286" y="4597679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4031005" y="4110317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4631086" y="4586567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4432645" y="5107272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4437410" y="5651779"/>
            <a:ext cx="3175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0823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333180" y="2835275"/>
            <a:ext cx="807272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062538" y="2591572"/>
            <a:ext cx="129984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62702" y="2316463"/>
            <a:ext cx="412751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19551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371602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4745037" y="1676401"/>
            <a:ext cx="712789" cy="502091"/>
            <a:chOff x="1147" y="1453"/>
            <a:chExt cx="929" cy="65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5021262" y="1401763"/>
            <a:ext cx="611188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682429" y="1646237"/>
            <a:ext cx="807272" cy="532259"/>
            <a:chOff x="2369" y="1414"/>
            <a:chExt cx="1052" cy="69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1" y="2011363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74479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29076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316538" y="1408117"/>
            <a:ext cx="855337" cy="389758"/>
            <a:chOff x="1891" y="1104"/>
            <a:chExt cx="1116" cy="50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6186488" y="1655767"/>
            <a:ext cx="1143767" cy="583895"/>
            <a:chOff x="3024" y="1427"/>
            <a:chExt cx="1492" cy="76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252583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6339235" y="3332441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3927819" y="3826158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3364261" y="4305584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4064343" y="4305584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4885085" y="4288116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3362668" y="4861209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4054819" y="4853267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4524719" y="4835809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5200993" y="4826284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4286593" y="5364441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4731093" y="5372384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4304061" y="5869267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5191468" y="5373967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4970810" y="5861333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5453410" y="5888316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4986685" y="6331233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5023193" y="4588158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4637433" y="5108858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5337523" y="5107268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5327993" y="5645429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5116856" y="5647016"/>
            <a:ext cx="212725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5099398" y="6134382"/>
            <a:ext cx="7937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6340817" y="3334033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3929410" y="382774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6723410" y="3761067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8468068" y="3776941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3365843" y="4307167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4065936" y="4307167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4886668" y="4289709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3364261" y="486279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4056410" y="4846916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4526310" y="483739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5202585" y="4827867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4288185" y="5366033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4732685" y="5373967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4313585" y="5870858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5193061" y="5375558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4972393" y="5862916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5454993" y="5889909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4988268" y="6332816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3364261" y="4854858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3365843" y="4299233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4056410" y="4846916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4065936" y="4299233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4288185" y="5358091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4305643" y="5862916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5821364" y="2698751"/>
            <a:ext cx="588963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4526310" y="4837391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4732685" y="5373967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4972393" y="5862916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4988268" y="6332816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1412660" y="1637627"/>
            <a:ext cx="22812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deepest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LIFO 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38280" y="2850840"/>
              <a:ext cx="457560" cy="18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8920" y="2841480"/>
                <a:ext cx="4762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61280" y="3137760"/>
              <a:ext cx="8454240" cy="1981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920" y="3128400"/>
                <a:ext cx="8472960" cy="2000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searching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chemeClr val="tx2"/>
                </a:solidFill>
              </a:rPr>
              <a:t>depth-first</a:t>
            </a:r>
            <a:r>
              <a:rPr lang="en-US" sz="2400" dirty="0"/>
              <a:t> search (</a:t>
            </a:r>
            <a:r>
              <a:rPr lang="en-US" sz="2400" dirty="0">
                <a:solidFill>
                  <a:schemeClr val="tx2"/>
                </a:solidFill>
              </a:rPr>
              <a:t>DFS</a:t>
            </a:r>
            <a:r>
              <a:rPr lang="en-US" sz="2400" dirty="0"/>
              <a:t>) explores a path all the way to a leaf before </a:t>
            </a:r>
            <a:r>
              <a:rPr lang="en-US" sz="2400" dirty="0">
                <a:solidFill>
                  <a:schemeClr val="tx2"/>
                </a:solidFill>
              </a:rPr>
              <a:t>backtracking</a:t>
            </a:r>
            <a:r>
              <a:rPr lang="en-US" sz="2400" dirty="0"/>
              <a:t> and exploring another path</a:t>
            </a:r>
          </a:p>
          <a:p>
            <a:r>
              <a:rPr lang="en-US" sz="2400" dirty="0"/>
              <a:t>For example, after searching 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sz="2400" dirty="0"/>
              <a:t>, then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sz="2400" dirty="0"/>
              <a:t>, then 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D</a:t>
            </a:r>
            <a:r>
              <a:rPr lang="en-US" sz="2400" dirty="0"/>
              <a:t>, the search backtracks and tries another path from 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B</a:t>
            </a:r>
          </a:p>
          <a:p>
            <a:r>
              <a:rPr lang="en-US" sz="2400" dirty="0"/>
              <a:t>Node are explored in the order 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A B D E H L M N I O P C F G J K Q</a:t>
            </a:r>
          </a:p>
          <a:p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sz="2400" dirty="0"/>
              <a:t> will be found before 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J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70643" y="2014330"/>
            <a:ext cx="3581400" cy="3886200"/>
            <a:chOff x="384" y="1152"/>
            <a:chExt cx="2256" cy="2448"/>
          </a:xfrm>
        </p:grpSpPr>
        <p:sp>
          <p:nvSpPr>
            <p:cNvPr id="135173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L</a:t>
              </a:r>
            </a:p>
          </p:txBody>
        </p:sp>
        <p:sp>
          <p:nvSpPr>
            <p:cNvPr id="135174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M</a:t>
              </a:r>
            </a:p>
          </p:txBody>
        </p:sp>
        <p:sp>
          <p:nvSpPr>
            <p:cNvPr id="135175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N</a:t>
              </a:r>
            </a:p>
          </p:txBody>
        </p:sp>
        <p:sp>
          <p:nvSpPr>
            <p:cNvPr id="135176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O</a:t>
              </a:r>
            </a:p>
          </p:txBody>
        </p:sp>
        <p:sp>
          <p:nvSpPr>
            <p:cNvPr id="135177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P</a:t>
              </a:r>
            </a:p>
          </p:txBody>
        </p:sp>
        <p:sp>
          <p:nvSpPr>
            <p:cNvPr id="135178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G</a:t>
              </a:r>
            </a:p>
          </p:txBody>
        </p:sp>
        <p:sp>
          <p:nvSpPr>
            <p:cNvPr id="135179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Q</a:t>
              </a:r>
            </a:p>
          </p:txBody>
        </p:sp>
        <p:sp>
          <p:nvSpPr>
            <p:cNvPr id="135180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H</a:t>
              </a:r>
            </a:p>
          </p:txBody>
        </p:sp>
        <p:sp>
          <p:nvSpPr>
            <p:cNvPr id="135181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J</a:t>
              </a:r>
            </a:p>
          </p:txBody>
        </p:sp>
        <p:sp>
          <p:nvSpPr>
            <p:cNvPr id="135182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I</a:t>
              </a:r>
            </a:p>
          </p:txBody>
        </p:sp>
        <p:sp>
          <p:nvSpPr>
            <p:cNvPr id="135183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K</a:t>
              </a:r>
            </a:p>
          </p:txBody>
        </p:sp>
        <p:sp>
          <p:nvSpPr>
            <p:cNvPr id="135184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F</a:t>
              </a:r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E</a:t>
              </a:r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D</a:t>
              </a:r>
            </a:p>
          </p:txBody>
        </p: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135188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C</a:t>
              </a:r>
            </a:p>
          </p:txBody>
        </p:sp>
        <p:sp>
          <p:nvSpPr>
            <p:cNvPr id="135189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135190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1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2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3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4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5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6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7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8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9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0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1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2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3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4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5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5206" name="Freeform 38"/>
          <p:cNvSpPr>
            <a:spLocks/>
          </p:cNvSpPr>
          <p:nvPr/>
        </p:nvSpPr>
        <p:spPr bwMode="auto">
          <a:xfrm>
            <a:off x="7035731" y="1939719"/>
            <a:ext cx="1993900" cy="3836987"/>
          </a:xfrm>
          <a:custGeom>
            <a:avLst/>
            <a:gdLst/>
            <a:ahLst/>
            <a:cxnLst>
              <a:cxn ang="0">
                <a:pos x="1256" y="0"/>
              </a:cxn>
              <a:cxn ang="0">
                <a:pos x="809" y="374"/>
              </a:cxn>
              <a:cxn ang="0">
                <a:pos x="535" y="721"/>
              </a:cxn>
              <a:cxn ang="0">
                <a:pos x="246" y="1297"/>
              </a:cxn>
              <a:cxn ang="0">
                <a:pos x="246" y="1489"/>
              </a:cxn>
              <a:cxn ang="0">
                <a:pos x="369" y="1490"/>
              </a:cxn>
              <a:cxn ang="0">
                <a:pos x="530" y="940"/>
              </a:cxn>
              <a:cxn ang="0">
                <a:pos x="606" y="923"/>
              </a:cxn>
              <a:cxn ang="0">
                <a:pos x="823" y="1201"/>
              </a:cxn>
              <a:cxn ang="0">
                <a:pos x="816" y="1358"/>
              </a:cxn>
              <a:cxn ang="0">
                <a:pos x="391" y="1874"/>
              </a:cxn>
              <a:cxn ang="0">
                <a:pos x="40" y="2335"/>
              </a:cxn>
              <a:cxn ang="0">
                <a:pos x="150" y="2354"/>
              </a:cxn>
              <a:cxn ang="0">
                <a:pos x="369" y="2014"/>
              </a:cxn>
              <a:cxn ang="0">
                <a:pos x="369" y="2360"/>
              </a:cxn>
              <a:cxn ang="0">
                <a:pos x="487" y="2354"/>
              </a:cxn>
              <a:cxn ang="0">
                <a:pos x="454" y="2030"/>
              </a:cxn>
              <a:cxn ang="0">
                <a:pos x="640" y="2250"/>
              </a:cxn>
            </a:cxnLst>
            <a:rect l="0" t="0" r="r" b="b"/>
            <a:pathLst>
              <a:path w="1256" h="2417">
                <a:moveTo>
                  <a:pt x="1256" y="0"/>
                </a:moveTo>
                <a:cubicBezTo>
                  <a:pt x="1181" y="62"/>
                  <a:pt x="929" y="254"/>
                  <a:pt x="809" y="374"/>
                </a:cubicBezTo>
                <a:cubicBezTo>
                  <a:pt x="689" y="494"/>
                  <a:pt x="629" y="567"/>
                  <a:pt x="535" y="721"/>
                </a:cubicBezTo>
                <a:cubicBezTo>
                  <a:pt x="441" y="875"/>
                  <a:pt x="295" y="1169"/>
                  <a:pt x="246" y="1297"/>
                </a:cubicBezTo>
                <a:cubicBezTo>
                  <a:pt x="198" y="1425"/>
                  <a:pt x="226" y="1457"/>
                  <a:pt x="246" y="1489"/>
                </a:cubicBezTo>
                <a:cubicBezTo>
                  <a:pt x="266" y="1521"/>
                  <a:pt x="322" y="1581"/>
                  <a:pt x="369" y="1490"/>
                </a:cubicBezTo>
                <a:cubicBezTo>
                  <a:pt x="416" y="1399"/>
                  <a:pt x="491" y="1034"/>
                  <a:pt x="530" y="940"/>
                </a:cubicBezTo>
                <a:cubicBezTo>
                  <a:pt x="569" y="846"/>
                  <a:pt x="557" y="880"/>
                  <a:pt x="606" y="923"/>
                </a:cubicBezTo>
                <a:cubicBezTo>
                  <a:pt x="655" y="966"/>
                  <a:pt x="788" y="1129"/>
                  <a:pt x="823" y="1201"/>
                </a:cubicBezTo>
                <a:cubicBezTo>
                  <a:pt x="858" y="1273"/>
                  <a:pt x="888" y="1246"/>
                  <a:pt x="816" y="1358"/>
                </a:cubicBezTo>
                <a:cubicBezTo>
                  <a:pt x="744" y="1470"/>
                  <a:pt x="520" y="1711"/>
                  <a:pt x="391" y="1874"/>
                </a:cubicBezTo>
                <a:cubicBezTo>
                  <a:pt x="262" y="2037"/>
                  <a:pt x="80" y="2255"/>
                  <a:pt x="40" y="2335"/>
                </a:cubicBezTo>
                <a:cubicBezTo>
                  <a:pt x="0" y="2415"/>
                  <a:pt x="95" y="2407"/>
                  <a:pt x="150" y="2354"/>
                </a:cubicBezTo>
                <a:cubicBezTo>
                  <a:pt x="205" y="2301"/>
                  <a:pt x="333" y="2013"/>
                  <a:pt x="369" y="2014"/>
                </a:cubicBezTo>
                <a:cubicBezTo>
                  <a:pt x="405" y="2015"/>
                  <a:pt x="349" y="2303"/>
                  <a:pt x="369" y="2360"/>
                </a:cubicBezTo>
                <a:cubicBezTo>
                  <a:pt x="389" y="2417"/>
                  <a:pt x="473" y="2409"/>
                  <a:pt x="487" y="2354"/>
                </a:cubicBezTo>
                <a:cubicBezTo>
                  <a:pt x="501" y="2299"/>
                  <a:pt x="429" y="2047"/>
                  <a:pt x="454" y="2030"/>
                </a:cubicBezTo>
                <a:cubicBezTo>
                  <a:pt x="479" y="2013"/>
                  <a:pt x="601" y="2204"/>
                  <a:pt x="640" y="225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 of search Algorithms</a:t>
            </a:r>
          </a:p>
          <a:p>
            <a:r>
              <a:rPr lang="en-US" dirty="0" smtClean="0"/>
              <a:t>Uninformed Search vs. Informed Search</a:t>
            </a:r>
          </a:p>
          <a:p>
            <a:r>
              <a:rPr lang="en-US" dirty="0" smtClean="0"/>
              <a:t>Uniform Cost Search Algorithm</a:t>
            </a:r>
          </a:p>
          <a:p>
            <a:pPr lvl="1"/>
            <a:r>
              <a:rPr lang="en-US" dirty="0" smtClean="0"/>
              <a:t>Breadth-first searching</a:t>
            </a:r>
          </a:p>
          <a:p>
            <a:pPr lvl="1"/>
            <a:r>
              <a:rPr lang="en-US" dirty="0" smtClean="0"/>
              <a:t>Depth-first Search</a:t>
            </a:r>
          </a:p>
          <a:p>
            <a:pPr lvl="1"/>
            <a:r>
              <a:rPr lang="en-US" dirty="0" smtClean="0"/>
              <a:t>Uniform Cost Search</a:t>
            </a:r>
          </a:p>
          <a:p>
            <a:r>
              <a:rPr lang="en-US" dirty="0" smtClean="0"/>
              <a:t>Algorithm Complexity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4975" y="1208088"/>
            <a:ext cx="8782050" cy="4443412"/>
          </a:xfrm>
          <a:prstGeom prst="rect">
            <a:avLst/>
          </a:prstGeom>
          <a:noFill/>
        </p:spPr>
      </p:pic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2057400" y="381001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435100" indent="-1435100"/>
            <a:r>
              <a:rPr lang="en-US" sz="2800">
                <a:solidFill>
                  <a:srgbClr val="A50021"/>
                </a:solidFill>
                <a:latin typeface="Arial" pitchFamily="34" charset="0"/>
              </a:rPr>
              <a:t>The depth-first search algorithm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5486400" y="4267200"/>
            <a:ext cx="381000" cy="304800"/>
          </a:xfrm>
          <a:prstGeom prst="rect">
            <a:avLst/>
          </a:prstGeom>
          <a:solidFill>
            <a:srgbClr val="FFFF00">
              <a:alpha val="4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3576638" y="5029201"/>
            <a:ext cx="351583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is the only difference between </a:t>
            </a:r>
          </a:p>
          <a:p>
            <a:r>
              <a:rPr lang="en-US"/>
              <a:t>depth-first and breadth-first.</a:t>
            </a:r>
          </a:p>
        </p:txBody>
      </p:sp>
      <p:sp>
        <p:nvSpPr>
          <p:cNvPr id="163846" name="Line 6"/>
          <p:cNvSpPr>
            <a:spLocks noChangeShapeType="1"/>
          </p:cNvSpPr>
          <p:nvPr/>
        </p:nvSpPr>
        <p:spPr bwMode="auto">
          <a:xfrm>
            <a:off x="5638800" y="5029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 flipV="1">
            <a:off x="56388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9867900" y="4276725"/>
            <a:ext cx="609600" cy="304800"/>
          </a:xfrm>
          <a:prstGeom prst="rect">
            <a:avLst/>
          </a:prstGeom>
          <a:solidFill>
            <a:srgbClr val="FFFF00">
              <a:alpha val="4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2640" y="1577880"/>
              <a:ext cx="6544800" cy="4285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80" y="1568520"/>
                <a:ext cx="6563520" cy="4304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pg103_nl.pct                                                   000260AE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99" y="2912166"/>
            <a:ext cx="8526463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517" y="0"/>
            <a:ext cx="5326898" cy="372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52601" y="595967"/>
            <a:ext cx="2502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A50021"/>
                </a:solidFill>
                <a:latin typeface="Arial" pitchFamily="34" charset="0"/>
              </a:rPr>
              <a:t>DFS Algorithm</a:t>
            </a:r>
            <a:endParaRPr lang="en-US" sz="2800" dirty="0">
              <a:solidFill>
                <a:srgbClr val="A50021"/>
              </a:solidFill>
              <a:latin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653560" y="2689560"/>
              <a:ext cx="5002560" cy="2053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4200" y="2680200"/>
                <a:ext cx="5021280" cy="2072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"/>
            <a:ext cx="48768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1752601" y="595967"/>
            <a:ext cx="2502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A50021"/>
                </a:solidFill>
                <a:latin typeface="Arial" pitchFamily="34" charset="0"/>
              </a:rPr>
              <a:t>DFS Algorithm</a:t>
            </a:r>
            <a:endParaRPr lang="en-US" sz="2800" dirty="0">
              <a:solidFill>
                <a:srgbClr val="A50021"/>
              </a:solidFill>
              <a:latin typeface="Arial" pitchFamily="34" charset="0"/>
            </a:endParaRPr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1" y="3352800"/>
            <a:ext cx="8526463" cy="3405188"/>
          </a:xfrm>
          <a:prstGeom prst="rect">
            <a:avLst/>
          </a:prstGeom>
          <a:noFill/>
        </p:spPr>
      </p:pic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3324226" y="3276600"/>
            <a:ext cx="200025" cy="3505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5638800" y="3962400"/>
            <a:ext cx="228600" cy="304800"/>
          </a:xfrm>
          <a:prstGeom prst="rect">
            <a:avLst/>
          </a:prstGeom>
          <a:solidFill>
            <a:srgbClr val="FFFF00">
              <a:alpha val="35001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276600" y="3609975"/>
            <a:ext cx="228600" cy="304800"/>
          </a:xfrm>
          <a:prstGeom prst="rect">
            <a:avLst/>
          </a:prstGeom>
          <a:solidFill>
            <a:srgbClr val="FFFF00">
              <a:alpha val="35001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3276600" y="3962400"/>
            <a:ext cx="457200" cy="304800"/>
          </a:xfrm>
          <a:prstGeom prst="rect">
            <a:avLst/>
          </a:prstGeom>
          <a:solidFill>
            <a:srgbClr val="FFFF00">
              <a:alpha val="35001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6629400" y="990600"/>
            <a:ext cx="381000" cy="304800"/>
          </a:xfrm>
          <a:prstGeom prst="rect">
            <a:avLst/>
          </a:prstGeom>
          <a:solidFill>
            <a:srgbClr val="FFFF00">
              <a:alpha val="35001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6248400" y="1676400"/>
            <a:ext cx="685800" cy="304800"/>
          </a:xfrm>
          <a:prstGeom prst="rect">
            <a:avLst/>
          </a:prstGeom>
          <a:solidFill>
            <a:srgbClr val="FFFF00">
              <a:alpha val="35001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2743201" y="2743200"/>
            <a:ext cx="1275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top of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3352800"/>
            <a:ext cx="8526463" cy="3405188"/>
          </a:xfrm>
          <a:prstGeom prst="rect">
            <a:avLst/>
          </a:prstGeom>
          <a:noFill/>
        </p:spPr>
      </p:pic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1752600" y="304801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Arial" pitchFamily="34" charset="0"/>
              </a:rPr>
              <a:t>Snap shot at iteration 6</a:t>
            </a:r>
          </a:p>
        </p:txBody>
      </p:sp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57201"/>
            <a:ext cx="449580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7941" name="Line 5"/>
          <p:cNvSpPr>
            <a:spLocks noChangeShapeType="1"/>
          </p:cNvSpPr>
          <p:nvPr/>
        </p:nvSpPr>
        <p:spPr bwMode="auto">
          <a:xfrm>
            <a:off x="1828800" y="5181600"/>
            <a:ext cx="541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9296401" y="838200"/>
            <a:ext cx="898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frontier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6324601" y="1295400"/>
            <a:ext cx="7961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visited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5" descr="bfs-progress4c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218" y="450573"/>
            <a:ext cx="3347486" cy="200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2764572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Start Node: A</a:t>
            </a:r>
          </a:p>
          <a:p>
            <a:r>
              <a:rPr lang="en-US" dirty="0"/>
              <a:t>Goal Node: G</a:t>
            </a:r>
          </a:p>
          <a:p>
            <a:r>
              <a:rPr lang="en-US" b="1" u="sng" dirty="0"/>
              <a:t>Step 	Frontier              			Expand[*]  Explored: a set of nodes</a:t>
            </a:r>
          </a:p>
          <a:p>
            <a:r>
              <a:rPr lang="en-US" dirty="0"/>
              <a:t>1 	{A} 				A 		∅</a:t>
            </a:r>
          </a:p>
          <a:p>
            <a:r>
              <a:rPr lang="en-US" dirty="0"/>
              <a:t>2 	{(A-B),(A-C)} 			B 		{A}</a:t>
            </a:r>
          </a:p>
          <a:p>
            <a:r>
              <a:rPr lang="en-US" dirty="0"/>
              <a:t>3 	{(A-B-D),(A-B-E),(A-C)} 		D 		{A,B}</a:t>
            </a:r>
          </a:p>
          <a:p>
            <a:r>
              <a:rPr lang="en-US" dirty="0"/>
              <a:t>4 	{(A-B-E),(A-C)} 			E 		{A,B,D}</a:t>
            </a:r>
          </a:p>
          <a:p>
            <a:r>
              <a:rPr lang="en-US" dirty="0"/>
              <a:t>5 	{(A-C)} 				C 		{A,B,D,E}</a:t>
            </a:r>
          </a:p>
          <a:p>
            <a:r>
              <a:rPr lang="en-US" dirty="0"/>
              <a:t>6 	{(A-C-F),(A-C-G)} 			F 		{A,B,D,E,C}</a:t>
            </a:r>
          </a:p>
          <a:p>
            <a:r>
              <a:rPr lang="en-US" dirty="0"/>
              <a:t>7 	(A-C-G)} 				G 		{A,D,B,E,C,F,G}</a:t>
            </a:r>
          </a:p>
          <a:p>
            <a:r>
              <a:rPr lang="en-US" dirty="0"/>
              <a:t>8 	∅ 		</a:t>
            </a:r>
          </a:p>
          <a:p>
            <a:endParaRPr lang="en-US" sz="800" dirty="0"/>
          </a:p>
          <a:p>
            <a:r>
              <a:rPr lang="en-US" dirty="0"/>
              <a:t>Found the path: A -&gt; C -&gt; 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724400" y="6572250"/>
            <a:ext cx="556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/>
              <a:t>Luger: Artificial Intelligence, 6th edition. © Pearson Education Limited, 2009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762000"/>
            <a:ext cx="70104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590800" y="228601"/>
            <a:ext cx="746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000" dirty="0"/>
              <a:t>Depth-first search of the 8-puzzle with a depth bound of 5.</a:t>
            </a:r>
          </a:p>
        </p:txBody>
      </p:sp>
      <p:sp>
        <p:nvSpPr>
          <p:cNvPr id="593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eaLnBrk="1" hangingPunct="1"/>
            <a:fld id="{145D7BD4-40B5-4BE3-93BA-2956BCB10D36}" type="slidenum">
              <a:rPr lang="en-GB" altLang="en-US" sz="1400"/>
              <a:pPr eaLnBrk="1" hangingPunct="1"/>
              <a:t>35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4189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3584028"/>
            <a:ext cx="4593021" cy="3273972"/>
            <a:chOff x="0" y="2620035"/>
            <a:chExt cx="6609471" cy="4237965"/>
          </a:xfrm>
        </p:grpSpPr>
        <p:sp>
          <p:nvSpPr>
            <p:cNvPr id="2" name="Oval 1"/>
            <p:cNvSpPr/>
            <p:nvPr/>
          </p:nvSpPr>
          <p:spPr>
            <a:xfrm>
              <a:off x="0" y="3518962"/>
              <a:ext cx="745588" cy="703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814589" y="2620035"/>
              <a:ext cx="745588" cy="703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745588" y="4362869"/>
              <a:ext cx="745588" cy="703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763128" y="3518962"/>
              <a:ext cx="745588" cy="703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763128" y="4836789"/>
              <a:ext cx="745588" cy="703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G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517063" y="4714561"/>
              <a:ext cx="745588" cy="703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863883" y="6144932"/>
              <a:ext cx="745588" cy="703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I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763128" y="6154616"/>
              <a:ext cx="745588" cy="703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</a:t>
              </a:r>
              <a:endParaRPr lang="en-US" sz="2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686299" y="2645041"/>
              <a:ext cx="745588" cy="703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cxnSp>
          <p:nvCxnSpPr>
            <p:cNvPr id="11" name="Straight Connector 10"/>
            <p:cNvCxnSpPr>
              <a:stCxn id="3" idx="3"/>
              <a:endCxn id="2" idx="7"/>
            </p:cNvCxnSpPr>
            <p:nvPr/>
          </p:nvCxnSpPr>
          <p:spPr>
            <a:xfrm flipH="1">
              <a:off x="636399" y="3220411"/>
              <a:ext cx="287379" cy="401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" idx="5"/>
              <a:endCxn id="4" idx="1"/>
            </p:cNvCxnSpPr>
            <p:nvPr/>
          </p:nvCxnSpPr>
          <p:spPr>
            <a:xfrm>
              <a:off x="636399" y="4119338"/>
              <a:ext cx="218378" cy="346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7"/>
              <a:endCxn id="5" idx="3"/>
            </p:cNvCxnSpPr>
            <p:nvPr/>
          </p:nvCxnSpPr>
          <p:spPr>
            <a:xfrm flipV="1">
              <a:off x="1381987" y="4119338"/>
              <a:ext cx="1490330" cy="346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>
            <a:xfrm>
              <a:off x="3135922" y="4222346"/>
              <a:ext cx="0" cy="614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4"/>
              <a:endCxn id="9" idx="0"/>
            </p:cNvCxnSpPr>
            <p:nvPr/>
          </p:nvCxnSpPr>
          <p:spPr>
            <a:xfrm>
              <a:off x="3135922" y="5540173"/>
              <a:ext cx="0" cy="614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5"/>
              <a:endCxn id="9" idx="2"/>
            </p:cNvCxnSpPr>
            <p:nvPr/>
          </p:nvCxnSpPr>
          <p:spPr>
            <a:xfrm>
              <a:off x="1381987" y="4963245"/>
              <a:ext cx="1381141" cy="154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6"/>
              <a:endCxn id="8" idx="2"/>
            </p:cNvCxnSpPr>
            <p:nvPr/>
          </p:nvCxnSpPr>
          <p:spPr>
            <a:xfrm flipV="1">
              <a:off x="3508716" y="6496624"/>
              <a:ext cx="2355167" cy="9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6"/>
              <a:endCxn id="7" idx="1"/>
            </p:cNvCxnSpPr>
            <p:nvPr/>
          </p:nvCxnSpPr>
          <p:spPr>
            <a:xfrm>
              <a:off x="3508716" y="3870654"/>
              <a:ext cx="1117536" cy="946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5"/>
              <a:endCxn id="8" idx="1"/>
            </p:cNvCxnSpPr>
            <p:nvPr/>
          </p:nvCxnSpPr>
          <p:spPr>
            <a:xfrm>
              <a:off x="5153462" y="5314937"/>
              <a:ext cx="819610" cy="933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6"/>
              <a:endCxn id="10" idx="2"/>
            </p:cNvCxnSpPr>
            <p:nvPr/>
          </p:nvCxnSpPr>
          <p:spPr>
            <a:xfrm flipV="1">
              <a:off x="3508716" y="2996733"/>
              <a:ext cx="1177583" cy="873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85324"/>
              </p:ext>
            </p:extLst>
          </p:nvPr>
        </p:nvGraphicFramePr>
        <p:xfrm>
          <a:off x="5428970" y="577489"/>
          <a:ext cx="5446442" cy="448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14">
                <a:tc>
                  <a:txBody>
                    <a:bodyPr/>
                    <a:lstStyle/>
                    <a:p>
                      <a:r>
                        <a:rPr lang="en-US" dirty="0" smtClean="0"/>
                        <a:t>Frontier (DFS)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2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25">
                <a:tc>
                  <a:txBody>
                    <a:bodyPr/>
                    <a:lstStyle/>
                    <a:p>
                      <a:r>
                        <a:rPr lang="en-US" dirty="0" smtClean="0"/>
                        <a:t>(A-B)(A-E)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25">
                <a:tc>
                  <a:txBody>
                    <a:bodyPr/>
                    <a:lstStyle/>
                    <a:p>
                      <a:r>
                        <a:rPr lang="en-US" dirty="0" smtClean="0"/>
                        <a:t>(A-E)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25">
                <a:tc>
                  <a:txBody>
                    <a:bodyPr/>
                    <a:lstStyle/>
                    <a:p>
                      <a:r>
                        <a:rPr lang="en-US" dirty="0" smtClean="0"/>
                        <a:t>(A-E-C)(A-E-H)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061">
                <a:tc>
                  <a:txBody>
                    <a:bodyPr/>
                    <a:lstStyle/>
                    <a:p>
                      <a:r>
                        <a:rPr lang="en-US" dirty="0" smtClean="0"/>
                        <a:t>(A-E-C-D) (A-E-C-F) (A-E-C-G)(A-E-H)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A,B,E,C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743">
                <a:tc>
                  <a:txBody>
                    <a:bodyPr/>
                    <a:lstStyle/>
                    <a:p>
                      <a:r>
                        <a:rPr lang="en-US" dirty="0" smtClean="0"/>
                        <a:t>(A-E-C-F) (A-E-C-G)(A-E-H)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A,B,E,C,D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3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(A-E-C-F-I) (A-E-C-G)(A-E-H)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A,B,E,C,D,F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3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(A-E-C-F-I)</a:t>
                      </a:r>
                      <a:r>
                        <a:rPr lang="en-US" baseline="0" dirty="0" smtClean="0"/>
                        <a:t> Goal Found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7619"/>
            <a:ext cx="6217920" cy="42625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34420"/>
              </p:ext>
            </p:extLst>
          </p:nvPr>
        </p:nvGraphicFramePr>
        <p:xfrm>
          <a:off x="5626318" y="3373822"/>
          <a:ext cx="6397625" cy="3276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Step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Frontier (DFS)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Explored: a set of Nodes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Ø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(S-A)(S-C)(S-D)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A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(S-C)(S-D)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S-A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(S-C-F) (</a:t>
                      </a:r>
                      <a:r>
                        <a:rPr lang="en-US" sz="2000" b="1" dirty="0" smtClean="0">
                          <a:effectLst/>
                        </a:rPr>
                        <a:t>S-D)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F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S-A-C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(S-C-F-E)(S-C-F-G)(</a:t>
                      </a:r>
                      <a:r>
                        <a:rPr lang="en-US" sz="2000" b="1" dirty="0" smtClean="0">
                          <a:effectLst/>
                        </a:rPr>
                        <a:t>S-D)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S-A-C-F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[*](</a:t>
                      </a:r>
                      <a:r>
                        <a:rPr lang="en-US" sz="2000" b="1" dirty="0">
                          <a:effectLst/>
                        </a:rPr>
                        <a:t>S-C-F-G)(</a:t>
                      </a:r>
                      <a:r>
                        <a:rPr lang="en-US" sz="2000" b="1" dirty="0" smtClean="0">
                          <a:effectLst/>
                        </a:rPr>
                        <a:t>S-D)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G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S-A-C-F-E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(</a:t>
                      </a:r>
                      <a:r>
                        <a:rPr lang="en-US" sz="2000" b="1" dirty="0" smtClean="0">
                          <a:effectLst/>
                        </a:rPr>
                        <a:t>S-C-F-G</a:t>
                      </a:r>
                      <a:r>
                        <a:rPr lang="en-US" sz="2000" b="1" dirty="0">
                          <a:effectLst/>
                        </a:rPr>
                        <a:t>)  GOAL FOUND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S-A-C-F-E-G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1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7348535" y="2003423"/>
            <a:ext cx="1906588" cy="255428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 (DFS) Properties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What nodes DFS expand?</a:t>
            </a:r>
          </a:p>
          <a:p>
            <a:pPr lvl="1"/>
            <a:r>
              <a:rPr lang="en-US" sz="2000" dirty="0"/>
              <a:t>Some left prefix of the tree.</a:t>
            </a:r>
          </a:p>
          <a:p>
            <a:pPr lvl="1"/>
            <a:r>
              <a:rPr lang="en-US" sz="2000" dirty="0"/>
              <a:t>Could process the whole tree!</a:t>
            </a:r>
          </a:p>
          <a:p>
            <a:pPr lvl="1"/>
            <a:r>
              <a:rPr lang="en-US" sz="2000" dirty="0"/>
              <a:t>If m is finite, takes time O(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fringe take?</a:t>
            </a:r>
          </a:p>
          <a:p>
            <a:pPr lvl="1"/>
            <a:r>
              <a:rPr lang="en-US" sz="2000" dirty="0"/>
              <a:t>Only has </a:t>
            </a:r>
            <a:r>
              <a:rPr lang="en-US" sz="2000" dirty="0" smtClean="0"/>
              <a:t>ancestors </a:t>
            </a:r>
            <a:r>
              <a:rPr lang="en-US" sz="2000" dirty="0"/>
              <a:t>on path to root, so O(</a:t>
            </a:r>
            <a:r>
              <a:rPr lang="en-US" sz="2000" dirty="0" err="1"/>
              <a:t>bm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m could be infinite, so only if we prevent </a:t>
            </a:r>
            <a:r>
              <a:rPr lang="en-US" sz="2000" dirty="0" smtClean="0"/>
              <a:t>cycles</a:t>
            </a:r>
            <a:endParaRPr lang="en-US" sz="2000" dirty="0"/>
          </a:p>
          <a:p>
            <a:pPr lvl="3"/>
            <a:endParaRPr lang="en-US" sz="12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No, it finds the “leftmost” solution, regardless of depth or cost</a:t>
            </a:r>
          </a:p>
          <a:p>
            <a:pPr lvl="1"/>
            <a:endParaRPr lang="en-US" sz="2000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19800" y="1752601"/>
            <a:ext cx="5867400" cy="2900363"/>
            <a:chOff x="1328738" y="2012950"/>
            <a:chExt cx="5867400" cy="2900363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2</a:t>
              </a:r>
              <a:r>
                <a:rPr lang="en-US"/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m</a:t>
              </a:r>
              <a:r>
                <a:rPr lang="en-US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m tiers</a:t>
              </a:r>
            </a:p>
          </p:txBody>
        </p:sp>
      </p:grpSp>
      <p:sp>
        <p:nvSpPr>
          <p:cNvPr id="31" name="Freeform 47"/>
          <p:cNvSpPr>
            <a:spLocks/>
          </p:cNvSpPr>
          <p:nvPr/>
        </p:nvSpPr>
        <p:spPr bwMode="auto">
          <a:xfrm>
            <a:off x="7389813" y="2057317"/>
            <a:ext cx="1373163" cy="2478171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7389840" y="2057403"/>
            <a:ext cx="1373179" cy="251459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421813" y="3429002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FS Branching Factor</a:t>
            </a:r>
            <a:endParaRPr lang="en-US" dirty="0"/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ltGray">
          <a:xfrm>
            <a:off x="1828800" y="3046413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71800" y="3046413"/>
            <a:ext cx="1447800" cy="1371600"/>
            <a:chOff x="432" y="1296"/>
            <a:chExt cx="912" cy="864"/>
          </a:xfrm>
        </p:grpSpPr>
        <p:sp>
          <p:nvSpPr>
            <p:cNvPr id="120837" name="Oval 5"/>
            <p:cNvSpPr>
              <a:spLocks noChangeArrowheads="1"/>
            </p:cNvSpPr>
            <p:nvPr/>
          </p:nvSpPr>
          <p:spPr bwMode="ltGray">
            <a:xfrm>
              <a:off x="432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838" name="Oval 6"/>
            <p:cNvSpPr>
              <a:spLocks noChangeArrowheads="1"/>
            </p:cNvSpPr>
            <p:nvPr/>
          </p:nvSpPr>
          <p:spPr bwMode="ltGray">
            <a:xfrm>
              <a:off x="1056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88" name="Line 7"/>
            <p:cNvSpPr>
              <a:spLocks noChangeShapeType="1"/>
            </p:cNvSpPr>
            <p:nvPr/>
          </p:nvSpPr>
          <p:spPr bwMode="ltGray">
            <a:xfrm flipH="1">
              <a:off x="576" y="1536"/>
              <a:ext cx="24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89" name="Line 8"/>
            <p:cNvSpPr>
              <a:spLocks noChangeShapeType="1"/>
            </p:cNvSpPr>
            <p:nvPr/>
          </p:nvSpPr>
          <p:spPr bwMode="ltGray">
            <a:xfrm>
              <a:off x="960" y="1536"/>
              <a:ext cx="288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841" name="Oval 9"/>
            <p:cNvSpPr>
              <a:spLocks noChangeArrowheads="1"/>
            </p:cNvSpPr>
            <p:nvPr/>
          </p:nvSpPr>
          <p:spPr bwMode="ltGray">
            <a:xfrm>
              <a:off x="768" y="1296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445" name="Line 10"/>
          <p:cNvSpPr>
            <a:spLocks noChangeShapeType="1"/>
          </p:cNvSpPr>
          <p:nvPr/>
        </p:nvSpPr>
        <p:spPr bwMode="ltGray">
          <a:xfrm flipH="1">
            <a:off x="9372600" y="2681288"/>
            <a:ext cx="3048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534400" y="3062288"/>
            <a:ext cx="1447800" cy="1371600"/>
            <a:chOff x="432" y="1296"/>
            <a:chExt cx="912" cy="864"/>
          </a:xfrm>
        </p:grpSpPr>
        <p:sp>
          <p:nvSpPr>
            <p:cNvPr id="120844" name="Oval 12"/>
            <p:cNvSpPr>
              <a:spLocks noChangeArrowheads="1"/>
            </p:cNvSpPr>
            <p:nvPr/>
          </p:nvSpPr>
          <p:spPr bwMode="ltGray">
            <a:xfrm>
              <a:off x="432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845" name="Oval 13"/>
            <p:cNvSpPr>
              <a:spLocks noChangeArrowheads="1"/>
            </p:cNvSpPr>
            <p:nvPr/>
          </p:nvSpPr>
          <p:spPr bwMode="ltGray">
            <a:xfrm>
              <a:off x="1056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83" name="Line 14"/>
            <p:cNvSpPr>
              <a:spLocks noChangeShapeType="1"/>
            </p:cNvSpPr>
            <p:nvPr/>
          </p:nvSpPr>
          <p:spPr bwMode="ltGray">
            <a:xfrm flipH="1">
              <a:off x="576" y="1536"/>
              <a:ext cx="24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84" name="Line 15"/>
            <p:cNvSpPr>
              <a:spLocks noChangeShapeType="1"/>
            </p:cNvSpPr>
            <p:nvPr/>
          </p:nvSpPr>
          <p:spPr bwMode="ltGray">
            <a:xfrm>
              <a:off x="960" y="1536"/>
              <a:ext cx="288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ltGray">
            <a:xfrm>
              <a:off x="768" y="1296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8001000" y="3976688"/>
            <a:ext cx="1447800" cy="1371600"/>
            <a:chOff x="432" y="1296"/>
            <a:chExt cx="912" cy="864"/>
          </a:xfrm>
        </p:grpSpPr>
        <p:sp>
          <p:nvSpPr>
            <p:cNvPr id="120850" name="Oval 18"/>
            <p:cNvSpPr>
              <a:spLocks noChangeArrowheads="1"/>
            </p:cNvSpPr>
            <p:nvPr/>
          </p:nvSpPr>
          <p:spPr bwMode="ltGray">
            <a:xfrm>
              <a:off x="432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851" name="Oval 19"/>
            <p:cNvSpPr>
              <a:spLocks noChangeArrowheads="1"/>
            </p:cNvSpPr>
            <p:nvPr/>
          </p:nvSpPr>
          <p:spPr bwMode="ltGray">
            <a:xfrm>
              <a:off x="1056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78" name="Line 20"/>
            <p:cNvSpPr>
              <a:spLocks noChangeShapeType="1"/>
            </p:cNvSpPr>
            <p:nvPr/>
          </p:nvSpPr>
          <p:spPr bwMode="ltGray">
            <a:xfrm flipH="1">
              <a:off x="576" y="1536"/>
              <a:ext cx="24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79" name="Line 21"/>
            <p:cNvSpPr>
              <a:spLocks noChangeShapeType="1"/>
            </p:cNvSpPr>
            <p:nvPr/>
          </p:nvSpPr>
          <p:spPr bwMode="ltGray">
            <a:xfrm>
              <a:off x="960" y="1536"/>
              <a:ext cx="288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854" name="Oval 22"/>
            <p:cNvSpPr>
              <a:spLocks noChangeArrowheads="1"/>
            </p:cNvSpPr>
            <p:nvPr/>
          </p:nvSpPr>
          <p:spPr bwMode="ltGray">
            <a:xfrm>
              <a:off x="768" y="1296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121275" y="3960813"/>
            <a:ext cx="1447800" cy="1371600"/>
            <a:chOff x="432" y="1296"/>
            <a:chExt cx="912" cy="864"/>
          </a:xfrm>
        </p:grpSpPr>
        <p:sp>
          <p:nvSpPr>
            <p:cNvPr id="120856" name="Oval 24"/>
            <p:cNvSpPr>
              <a:spLocks noChangeArrowheads="1"/>
            </p:cNvSpPr>
            <p:nvPr/>
          </p:nvSpPr>
          <p:spPr bwMode="ltGray">
            <a:xfrm>
              <a:off x="432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857" name="Oval 25"/>
            <p:cNvSpPr>
              <a:spLocks noChangeArrowheads="1"/>
            </p:cNvSpPr>
            <p:nvPr/>
          </p:nvSpPr>
          <p:spPr bwMode="ltGray">
            <a:xfrm>
              <a:off x="1056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73" name="Line 26"/>
            <p:cNvSpPr>
              <a:spLocks noChangeShapeType="1"/>
            </p:cNvSpPr>
            <p:nvPr/>
          </p:nvSpPr>
          <p:spPr bwMode="ltGray">
            <a:xfrm flipH="1">
              <a:off x="576" y="1536"/>
              <a:ext cx="24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74" name="Line 27"/>
            <p:cNvSpPr>
              <a:spLocks noChangeShapeType="1"/>
            </p:cNvSpPr>
            <p:nvPr/>
          </p:nvSpPr>
          <p:spPr bwMode="ltGray">
            <a:xfrm>
              <a:off x="960" y="1536"/>
              <a:ext cx="288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860" name="Oval 28"/>
            <p:cNvSpPr>
              <a:spLocks noChangeArrowheads="1"/>
            </p:cNvSpPr>
            <p:nvPr/>
          </p:nvSpPr>
          <p:spPr bwMode="ltGray">
            <a:xfrm>
              <a:off x="768" y="1296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0861" name="Oval 29"/>
          <p:cNvSpPr>
            <a:spLocks noChangeArrowheads="1"/>
          </p:cNvSpPr>
          <p:nvPr/>
        </p:nvSpPr>
        <p:spPr bwMode="ltGray">
          <a:xfrm>
            <a:off x="5654675" y="3960813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0862" name="Oval 30"/>
          <p:cNvSpPr>
            <a:spLocks noChangeArrowheads="1"/>
          </p:cNvSpPr>
          <p:nvPr/>
        </p:nvSpPr>
        <p:spPr bwMode="ltGray">
          <a:xfrm>
            <a:off x="6645275" y="3960813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51" name="Line 31"/>
          <p:cNvSpPr>
            <a:spLocks noChangeShapeType="1"/>
          </p:cNvSpPr>
          <p:nvPr/>
        </p:nvSpPr>
        <p:spPr bwMode="ltGray">
          <a:xfrm flipH="1">
            <a:off x="5883275" y="3427413"/>
            <a:ext cx="3810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52" name="Line 32"/>
          <p:cNvSpPr>
            <a:spLocks noChangeShapeType="1"/>
          </p:cNvSpPr>
          <p:nvPr/>
        </p:nvSpPr>
        <p:spPr bwMode="ltGray">
          <a:xfrm>
            <a:off x="6492875" y="3427413"/>
            <a:ext cx="4572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65" name="Oval 33"/>
          <p:cNvSpPr>
            <a:spLocks noChangeArrowheads="1"/>
          </p:cNvSpPr>
          <p:nvPr/>
        </p:nvSpPr>
        <p:spPr bwMode="ltGray">
          <a:xfrm>
            <a:off x="6188075" y="3046413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54" name="Text Box 34"/>
          <p:cNvSpPr txBox="1">
            <a:spLocks noChangeArrowheads="1"/>
          </p:cNvSpPr>
          <p:nvPr/>
        </p:nvSpPr>
        <p:spPr bwMode="ltGray">
          <a:xfrm>
            <a:off x="1524000" y="3503614"/>
            <a:ext cx="1447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i="1" u="sng">
                <a:solidFill>
                  <a:srgbClr val="000000"/>
                </a:solidFill>
                <a:latin typeface="Book Antiqua" pitchFamily="18" charset="0"/>
              </a:rPr>
              <a:t>0 expansion</a:t>
            </a:r>
          </a:p>
        </p:txBody>
      </p:sp>
      <p:sp>
        <p:nvSpPr>
          <p:cNvPr id="61455" name="Text Box 35"/>
          <p:cNvSpPr txBox="1">
            <a:spLocks noChangeArrowheads="1"/>
          </p:cNvSpPr>
          <p:nvPr/>
        </p:nvSpPr>
        <p:spPr bwMode="ltGray">
          <a:xfrm>
            <a:off x="2971800" y="4494214"/>
            <a:ext cx="1447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i="1" u="sng">
                <a:solidFill>
                  <a:srgbClr val="000000"/>
                </a:solidFill>
                <a:latin typeface="Book Antiqua" pitchFamily="18" charset="0"/>
              </a:rPr>
              <a:t>1 expansion</a:t>
            </a:r>
          </a:p>
        </p:txBody>
      </p:sp>
      <p:sp>
        <p:nvSpPr>
          <p:cNvPr id="61456" name="Text Box 36"/>
          <p:cNvSpPr txBox="1">
            <a:spLocks noChangeArrowheads="1"/>
          </p:cNvSpPr>
          <p:nvPr/>
        </p:nvSpPr>
        <p:spPr bwMode="ltGray">
          <a:xfrm>
            <a:off x="5426075" y="5561014"/>
            <a:ext cx="1676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i="1" u="sng">
                <a:solidFill>
                  <a:srgbClr val="000000"/>
                </a:solidFill>
                <a:latin typeface="Book Antiqua" pitchFamily="18" charset="0"/>
              </a:rPr>
              <a:t>2 expansions</a:t>
            </a:r>
          </a:p>
        </p:txBody>
      </p:sp>
      <p:sp>
        <p:nvSpPr>
          <p:cNvPr id="61457" name="Text Box 37"/>
          <p:cNvSpPr txBox="1">
            <a:spLocks noChangeArrowheads="1"/>
          </p:cNvSpPr>
          <p:nvPr/>
        </p:nvSpPr>
        <p:spPr bwMode="ltGray">
          <a:xfrm>
            <a:off x="8229600" y="6170614"/>
            <a:ext cx="1676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i="1" u="sng">
                <a:solidFill>
                  <a:srgbClr val="000000"/>
                </a:solidFill>
                <a:latin typeface="Book Antiqua" pitchFamily="18" charset="0"/>
              </a:rPr>
              <a:t>4 expansions</a:t>
            </a:r>
          </a:p>
        </p:txBody>
      </p:sp>
      <p:sp>
        <p:nvSpPr>
          <p:cNvPr id="61458" name="Text Box 38"/>
          <p:cNvSpPr txBox="1">
            <a:spLocks noChangeArrowheads="1"/>
          </p:cNvSpPr>
          <p:nvPr/>
        </p:nvSpPr>
        <p:spPr bwMode="ltGray">
          <a:xfrm>
            <a:off x="1524000" y="1690688"/>
            <a:ext cx="8915400" cy="762000"/>
          </a:xfrm>
          <a:prstGeom prst="rect">
            <a:avLst/>
          </a:prstGeom>
          <a:gradFill rotWithShape="1">
            <a:gsLst>
              <a:gs pos="0">
                <a:srgbClr val="8EB28E"/>
              </a:gs>
              <a:gs pos="50000">
                <a:srgbClr val="CCFFCC"/>
              </a:gs>
              <a:gs pos="100000">
                <a:srgbClr val="8EB28E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C3300"/>
              </a:buClr>
            </a:pPr>
            <a:r>
              <a:rPr lang="en-US" sz="2000" b="1" i="1">
                <a:solidFill>
                  <a:srgbClr val="CC3300"/>
                </a:solidFill>
                <a:latin typeface="Times New Roman" pitchFamily="18" charset="0"/>
              </a:rPr>
              <a:t>Branching factor:</a:t>
            </a:r>
            <a:r>
              <a:rPr lang="en-US" sz="2000" i="1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number of nodes generated by a node parent (we called here “b”)</a:t>
            </a:r>
          </a:p>
          <a:p>
            <a:pPr eaLnBrk="1" hangingPunct="1">
              <a:spcBef>
                <a:spcPct val="20000"/>
              </a:spcBef>
              <a:buClr>
                <a:srgbClr val="CC3300"/>
              </a:buClr>
            </a:pPr>
            <a:r>
              <a:rPr lang="en-US" sz="2000" i="1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Here after b=2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7467600" y="4891088"/>
            <a:ext cx="1447800" cy="1371600"/>
            <a:chOff x="432" y="1296"/>
            <a:chExt cx="912" cy="864"/>
          </a:xfrm>
        </p:grpSpPr>
        <p:sp>
          <p:nvSpPr>
            <p:cNvPr id="120872" name="Oval 40"/>
            <p:cNvSpPr>
              <a:spLocks noChangeArrowheads="1"/>
            </p:cNvSpPr>
            <p:nvPr/>
          </p:nvSpPr>
          <p:spPr bwMode="ltGray">
            <a:xfrm>
              <a:off x="432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873" name="Oval 41"/>
            <p:cNvSpPr>
              <a:spLocks noChangeArrowheads="1"/>
            </p:cNvSpPr>
            <p:nvPr/>
          </p:nvSpPr>
          <p:spPr bwMode="ltGray">
            <a:xfrm>
              <a:off x="1056" y="1872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68" name="Line 42"/>
            <p:cNvSpPr>
              <a:spLocks noChangeShapeType="1"/>
            </p:cNvSpPr>
            <p:nvPr/>
          </p:nvSpPr>
          <p:spPr bwMode="ltGray">
            <a:xfrm flipH="1">
              <a:off x="576" y="1536"/>
              <a:ext cx="24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69" name="Line 43"/>
            <p:cNvSpPr>
              <a:spLocks noChangeShapeType="1"/>
            </p:cNvSpPr>
            <p:nvPr/>
          </p:nvSpPr>
          <p:spPr bwMode="ltGray">
            <a:xfrm>
              <a:off x="960" y="1536"/>
              <a:ext cx="288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876" name="Oval 44"/>
            <p:cNvSpPr>
              <a:spLocks noChangeArrowheads="1"/>
            </p:cNvSpPr>
            <p:nvPr/>
          </p:nvSpPr>
          <p:spPr bwMode="ltGray">
            <a:xfrm>
              <a:off x="768" y="1296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460" name="AutoShape 45"/>
          <p:cNvSpPr>
            <a:spLocks noChangeArrowheads="1"/>
          </p:cNvSpPr>
          <p:nvPr/>
        </p:nvSpPr>
        <p:spPr bwMode="ltGray">
          <a:xfrm>
            <a:off x="2590800" y="31384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1461" name="AutoShape 46"/>
          <p:cNvSpPr>
            <a:spLocks noChangeArrowheads="1"/>
          </p:cNvSpPr>
          <p:nvPr/>
        </p:nvSpPr>
        <p:spPr bwMode="ltGray">
          <a:xfrm>
            <a:off x="4724400" y="31384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1462" name="AutoShape 47"/>
          <p:cNvSpPr>
            <a:spLocks noChangeArrowheads="1"/>
          </p:cNvSpPr>
          <p:nvPr/>
        </p:nvSpPr>
        <p:spPr bwMode="ltGray">
          <a:xfrm>
            <a:off x="7467600" y="31384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1463" name="Line 48"/>
          <p:cNvSpPr>
            <a:spLocks noChangeShapeType="1"/>
          </p:cNvSpPr>
          <p:nvPr/>
        </p:nvSpPr>
        <p:spPr bwMode="ltGray">
          <a:xfrm>
            <a:off x="9829800" y="2528888"/>
            <a:ext cx="4572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81" name="Oval 49"/>
          <p:cNvSpPr>
            <a:spLocks noChangeArrowheads="1"/>
          </p:cNvSpPr>
          <p:nvPr/>
        </p:nvSpPr>
        <p:spPr bwMode="ltGray">
          <a:xfrm>
            <a:off x="9525000" y="23002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0882" name="Oval 50"/>
          <p:cNvSpPr>
            <a:spLocks noChangeArrowheads="1"/>
          </p:cNvSpPr>
          <p:nvPr/>
        </p:nvSpPr>
        <p:spPr bwMode="ltGray">
          <a:xfrm>
            <a:off x="9982200" y="30622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892" y="4897547"/>
            <a:ext cx="4634258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i="1" dirty="0" smtClean="0">
                <a:sym typeface="Wingdings" pitchFamily="2" charset="2"/>
              </a:rPr>
              <a:t>Let </a:t>
            </a:r>
            <a:r>
              <a:rPr lang="en-US" sz="1400" b="1" i="1" u="sng" dirty="0" smtClean="0">
                <a:sym typeface="Wingdings" pitchFamily="2" charset="2"/>
              </a:rPr>
              <a:t>b</a:t>
            </a:r>
            <a:r>
              <a:rPr lang="en-US" sz="1400" i="1" dirty="0" smtClean="0">
                <a:sym typeface="Wingdings" pitchFamily="2" charset="2"/>
              </a:rPr>
              <a:t>: is the branching factor</a:t>
            </a:r>
          </a:p>
          <a:p>
            <a:pPr>
              <a:buFont typeface="Wingdings" pitchFamily="2" charset="2"/>
              <a:buChar char="Ø"/>
            </a:pPr>
            <a:r>
              <a:rPr lang="en-US" sz="1400" i="1" dirty="0" smtClean="0">
                <a:sym typeface="Wingdings" pitchFamily="2" charset="2"/>
              </a:rPr>
              <a:t>Let </a:t>
            </a:r>
            <a:r>
              <a:rPr lang="en-US" sz="1400" b="1" i="1" u="sng" dirty="0" smtClean="0">
                <a:sym typeface="Wingdings" pitchFamily="2" charset="2"/>
              </a:rPr>
              <a:t>d</a:t>
            </a:r>
            <a:r>
              <a:rPr lang="en-US" sz="1400" i="1" dirty="0" smtClean="0">
                <a:sym typeface="Wingdings" pitchFamily="2" charset="2"/>
              </a:rPr>
              <a:t>: maximum depth to find solution</a:t>
            </a:r>
          </a:p>
          <a:p>
            <a:pPr>
              <a:buFont typeface="Wingdings" pitchFamily="2" charset="2"/>
              <a:buChar char="Ø"/>
            </a:pPr>
            <a:r>
              <a:rPr lang="en-US" sz="1400" i="1" dirty="0" smtClean="0">
                <a:sym typeface="Wingdings" pitchFamily="2" charset="2"/>
              </a:rPr>
              <a:t>So, the maximum number of nodes expended before finding a solution at level “m”, it is : </a:t>
            </a:r>
          </a:p>
          <a:p>
            <a:pPr algn="ctr">
              <a:buFont typeface="Wingdings" pitchFamily="2" charset="2"/>
              <a:buNone/>
            </a:pPr>
            <a:r>
              <a:rPr lang="en-US" sz="1400" i="1" dirty="0" smtClean="0">
                <a:sym typeface="Wingdings" pitchFamily="2" charset="2"/>
              </a:rPr>
              <a:t>1+b+b+b+….+b (m times)</a:t>
            </a:r>
          </a:p>
          <a:p>
            <a:pPr algn="ctr">
              <a:buFont typeface="Wingdings" pitchFamily="2" charset="2"/>
              <a:buNone/>
            </a:pPr>
            <a:r>
              <a:rPr lang="en-US" sz="1400" i="1" dirty="0" smtClean="0">
                <a:sym typeface="Wingdings" pitchFamily="2" charset="2"/>
              </a:rPr>
              <a:t>Memory need = b*d</a:t>
            </a:r>
            <a:endParaRPr lang="en-US" sz="1400" i="1" baseline="30000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1400" i="1" dirty="0" smtClean="0">
                <a:sym typeface="Wingdings" pitchFamily="2" charset="2"/>
              </a:rPr>
              <a:t>Complexity in worst case = O(</a:t>
            </a:r>
            <a:r>
              <a:rPr lang="en-US" sz="1400" i="1" dirty="0" err="1" smtClean="0">
                <a:sym typeface="Wingdings" pitchFamily="2" charset="2"/>
              </a:rPr>
              <a:t>b</a:t>
            </a:r>
            <a:r>
              <a:rPr lang="en-US" sz="1400" i="1" baseline="30000" dirty="0" err="1" smtClean="0">
                <a:sym typeface="Wingdings" pitchFamily="2" charset="2"/>
              </a:rPr>
              <a:t>d</a:t>
            </a:r>
            <a:r>
              <a:rPr lang="en-US" sz="1400" i="1" dirty="0" smtClean="0">
                <a:sym typeface="Wingdings" pitchFamily="2" charset="2"/>
              </a:rPr>
              <a:t>) as “Breadth-First”</a:t>
            </a:r>
          </a:p>
          <a:p>
            <a:pPr>
              <a:buFont typeface="Wingdings" pitchFamily="2" charset="2"/>
              <a:buChar char="Ø"/>
            </a:pPr>
            <a:r>
              <a:rPr lang="en-US" sz="1400" i="1" dirty="0" smtClean="0">
                <a:sym typeface="Wingdings" pitchFamily="2" charset="2"/>
              </a:rPr>
              <a:t>Complexity in best case = O(b*d) which is </a:t>
            </a:r>
            <a:r>
              <a:rPr lang="en-US" sz="1400" b="1" i="1" dirty="0" smtClean="0">
                <a:sym typeface="Wingdings" pitchFamily="2" charset="2"/>
              </a:rPr>
              <a:t>excellent!</a:t>
            </a:r>
            <a:endParaRPr lang="en-US" sz="1400" b="1" i="1" dirty="0">
              <a:sym typeface="Wingdings" pitchFamily="2" charset="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Map searching (navigation</a:t>
            </a:r>
            <a:r>
              <a:rPr lang="en-US" altLang="x-none" dirty="0" smtClean="0"/>
              <a:t>)</a:t>
            </a:r>
            <a:endParaRPr lang="en-GB" altLang="x-none" dirty="0"/>
          </a:p>
        </p:txBody>
      </p:sp>
      <p:pic>
        <p:nvPicPr>
          <p:cNvPr id="46084" name="Picture 4" descr="fig03_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82" y="1825625"/>
            <a:ext cx="7326836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E499-06FF-4F4E-B851-FB6848DBE5CC}" type="slidenum">
              <a:rPr lang="en-GB" altLang="x-none"/>
              <a:pPr/>
              <a:t>4</a:t>
            </a:fld>
            <a:endParaRPr lang="en-GB" altLang="x-none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2869096" y="2826026"/>
            <a:ext cx="304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7063409" y="4959626"/>
            <a:ext cx="304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and memory requirement in </a:t>
            </a:r>
            <a:r>
              <a:rPr lang="en-US" dirty="0" smtClean="0"/>
              <a:t>DFS</a:t>
            </a:r>
            <a:endParaRPr lang="en-US" dirty="0"/>
          </a:p>
        </p:txBody>
      </p:sp>
      <p:graphicFrame>
        <p:nvGraphicFramePr>
          <p:cNvPr id="123907" name="Group 3"/>
          <p:cNvGraphicFramePr>
            <a:graphicFrameLocks noGrp="1"/>
          </p:cNvGraphicFramePr>
          <p:nvPr>
            <p:ph type="tbl" idx="4294967295"/>
            <p:extLst/>
          </p:nvPr>
        </p:nvGraphicFramePr>
        <p:xfrm>
          <a:off x="1973262" y="1618837"/>
          <a:ext cx="8016875" cy="4378327"/>
        </p:xfrm>
        <a:graphic>
          <a:graphicData uri="http://schemas.openxmlformats.org/drawingml/2006/table">
            <a:tbl>
              <a:tblPr/>
              <a:tblGrid>
                <a:gridCol w="200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Depth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CCFF">
                            <a:gamma/>
                            <a:shade val="66667"/>
                            <a:invGamma/>
                          </a:srgbClr>
                        </a:gs>
                        <a:gs pos="50000">
                          <a:srgbClr val="CCCCFF"/>
                        </a:gs>
                        <a:gs pos="100000">
                          <a:srgbClr val="CCCCFF">
                            <a:gamma/>
                            <a:shade val="66667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CCFF">
                            <a:gamma/>
                            <a:shade val="66667"/>
                            <a:invGamma/>
                          </a:srgbClr>
                        </a:gs>
                        <a:gs pos="50000">
                          <a:srgbClr val="CCCCFF"/>
                        </a:gs>
                        <a:gs pos="100000">
                          <a:srgbClr val="CCCCFF">
                            <a:gamma/>
                            <a:shade val="66667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Time (best case)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CCFF">
                            <a:gamma/>
                            <a:shade val="66667"/>
                            <a:invGamma/>
                          </a:srgbClr>
                        </a:gs>
                        <a:gs pos="50000">
                          <a:srgbClr val="CCCCFF"/>
                        </a:gs>
                        <a:gs pos="100000">
                          <a:srgbClr val="CCCCFF">
                            <a:gamma/>
                            <a:shade val="66667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CCFF">
                            <a:gamma/>
                            <a:shade val="66667"/>
                            <a:invGamma/>
                          </a:srgbClr>
                        </a:gs>
                        <a:gs pos="50000">
                          <a:srgbClr val="CCCCFF"/>
                        </a:gs>
                        <a:gs pos="100000">
                          <a:srgbClr val="CCCCFF">
                            <a:gamma/>
                            <a:shade val="66667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  <a:gs pos="50000">
                          <a:srgbClr val="99FF66"/>
                        </a:gs>
                        <a:gs pos="10000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 millisec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100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  <a:gs pos="50000">
                          <a:srgbClr val="99FF66"/>
                        </a:gs>
                        <a:gs pos="10000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0.02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  <a:gs pos="50000">
                          <a:srgbClr val="99FF66"/>
                        </a:gs>
                        <a:gs pos="10000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0.04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  <a:gs pos="50000">
                          <a:srgbClr val="99FF66"/>
                        </a:gs>
                        <a:gs pos="10000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 *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0.06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  <a:gs pos="50000">
                          <a:srgbClr val="99FF66"/>
                        </a:gs>
                        <a:gs pos="10000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 *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0.08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  <a:gs pos="50000">
                          <a:srgbClr val="99FF66"/>
                        </a:gs>
                        <a:gs pos="10000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 *10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0.1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  <a:gs pos="50000">
                          <a:srgbClr val="99FF66"/>
                        </a:gs>
                        <a:gs pos="10000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 *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0.12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  <a:gs pos="50000">
                          <a:srgbClr val="99FF66"/>
                        </a:gs>
                        <a:gs pos="100000">
                          <a:srgbClr val="99FF66">
                            <a:gamma/>
                            <a:shade val="7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 *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0.14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18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567" name="Text Box 55"/>
          <p:cNvSpPr txBox="1">
            <a:spLocks noChangeArrowheads="1"/>
          </p:cNvSpPr>
          <p:nvPr/>
        </p:nvSpPr>
        <p:spPr bwMode="ltGray">
          <a:xfrm>
            <a:off x="1752600" y="6096001"/>
            <a:ext cx="8458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i="1">
                <a:solidFill>
                  <a:srgbClr val="CC3300"/>
                </a:solidFill>
                <a:latin typeface="Times New Roman" pitchFamily="18" charset="0"/>
              </a:rPr>
              <a:t>Assume branching factor b=10; 1000 nodes explored/sec and 100 bytes/node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the ordering of search sequences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Determine the order of nodes (states) to be examined</a:t>
            </a:r>
          </a:p>
          <a:p>
            <a:r>
              <a:rPr lang="en-US" sz="2400" dirty="0"/>
              <a:t>Breadth-first search</a:t>
            </a:r>
          </a:p>
          <a:p>
            <a:pPr lvl="1"/>
            <a:r>
              <a:rPr lang="en-US" sz="2700" dirty="0"/>
              <a:t>When a state is examined, all of its children are examined, one after another</a:t>
            </a:r>
          </a:p>
          <a:p>
            <a:pPr lvl="1"/>
            <a:r>
              <a:rPr lang="en-US" sz="2700" dirty="0"/>
              <a:t>Explore the search space in a level-by-level fashion</a:t>
            </a:r>
          </a:p>
          <a:p>
            <a:r>
              <a:rPr lang="en-US" sz="2400" dirty="0"/>
              <a:t>Depth-first search </a:t>
            </a:r>
          </a:p>
          <a:p>
            <a:pPr lvl="1"/>
            <a:r>
              <a:rPr lang="en-US" sz="2700" dirty="0"/>
              <a:t>When a state is examined, all of its children and their descendants are examined before any of its siblings</a:t>
            </a:r>
          </a:p>
          <a:p>
            <a:pPr lvl="1"/>
            <a:r>
              <a:rPr lang="en-US" sz="2700" dirty="0"/>
              <a:t>Go deeper into the search space where possible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fr-FR" dirty="0" smtClean="0">
                <a:ln>
                  <a:noFill/>
                </a:ln>
              </a:rPr>
              <a:t>BFS or DFS</a:t>
            </a:r>
          </a:p>
        </p:txBody>
      </p:sp>
      <p:pic>
        <p:nvPicPr>
          <p:cNvPr id="26628" name="Picture 4" descr="BFS or D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6" y="1603376"/>
            <a:ext cx="838517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BFS vs. 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need the shortest path to a solution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only solutions at great depth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some solutions at shallow </a:t>
            </a:r>
            <a:r>
              <a:rPr lang="en-US" dirty="0" smtClean="0"/>
              <a:t>depth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89" y="3316116"/>
            <a:ext cx="2067022" cy="418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89" y="4328226"/>
            <a:ext cx="2067022" cy="418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89" y="5131179"/>
            <a:ext cx="2067022" cy="41831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9" t="22768" r="13556" b="13840"/>
          <a:stretch/>
        </p:blipFill>
        <p:spPr bwMode="auto">
          <a:xfrm>
            <a:off x="2552700" y="1212207"/>
            <a:ext cx="7086600" cy="538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9448800" y="6416676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>
              <a:defRPr/>
            </a:pPr>
            <a:fld id="{551622EF-D9C6-4084-AAEE-EC0CBD29901C}" type="slidenum">
              <a:rPr lang="en-US" sz="1300">
                <a:solidFill>
                  <a:schemeClr val="bg1"/>
                </a:solidFill>
              </a:rPr>
              <a:pPr algn="r">
                <a:defRPr/>
              </a:pPr>
              <a:t>5</a:t>
            </a:fld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Tree search example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19C-4FBF-414A-B199-7B5360CB0F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Implementation: </a:t>
            </a:r>
            <a:r>
              <a:rPr lang="en-US" altLang="en-US" dirty="0" smtClean="0"/>
              <a:t>STATES </a:t>
            </a:r>
            <a:r>
              <a:rPr lang="en-US" altLang="en-US" dirty="0"/>
              <a:t>vs. </a:t>
            </a:r>
            <a:r>
              <a:rPr lang="en-US" altLang="en-US" dirty="0" smtClean="0"/>
              <a:t>NODES</a:t>
            </a:r>
            <a:endParaRPr lang="en-US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state</a:t>
            </a:r>
            <a:r>
              <a:rPr lang="en-US" altLang="en-US" sz="2400" dirty="0"/>
              <a:t> is a (representation of) a physical configuration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node</a:t>
            </a:r>
            <a:r>
              <a:rPr lang="en-US" altLang="en-US" sz="2400" dirty="0"/>
              <a:t> is a data structure constituting part of a search tree includes </a:t>
            </a:r>
            <a:r>
              <a:rPr lang="en-US" altLang="en-US" sz="2400" dirty="0">
                <a:solidFill>
                  <a:srgbClr val="FF0000"/>
                </a:solidFill>
              </a:rPr>
              <a:t>state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parent node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action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path cost</a:t>
            </a:r>
            <a:r>
              <a:rPr lang="en-US" altLang="en-US" sz="2400" dirty="0"/>
              <a:t> </a:t>
            </a:r>
            <a:r>
              <a:rPr lang="en-US" altLang="en-US" sz="2400" i="1" dirty="0"/>
              <a:t>g(x)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depth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  <p:pic>
        <p:nvPicPr>
          <p:cNvPr id="23556" name="Picture 4" descr="state-vs-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2" y="3080544"/>
            <a:ext cx="49815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817"/>
            <a:ext cx="7290888" cy="51252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Fringe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425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Fringe: The collection of nodes that have been </a:t>
            </a:r>
            <a:r>
              <a:rPr lang="en-US" b="1" u="sng" dirty="0" smtClean="0"/>
              <a:t>generated but not yet expanded</a:t>
            </a:r>
          </a:p>
          <a:p>
            <a:pPr>
              <a:defRPr/>
            </a:pPr>
            <a:r>
              <a:rPr lang="en-US" dirty="0" smtClean="0"/>
              <a:t>Each element of the fringe is a leaf node, with (currently) no successors in the tree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b="1" dirty="0" smtClean="0"/>
              <a:t>search strategy </a:t>
            </a:r>
            <a:r>
              <a:rPr lang="en-US" dirty="0" smtClean="0"/>
              <a:t>defines which element to choose from the fringe</a:t>
            </a:r>
          </a:p>
          <a:p>
            <a:pPr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4" descr="search-map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1748" y="3955772"/>
            <a:ext cx="3733800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4" descr="search-map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7548" y="3955773"/>
            <a:ext cx="3886200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3796748" y="4108172"/>
            <a:ext cx="139148" cy="2160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78148" y="4870172"/>
            <a:ext cx="609600" cy="1588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330648" y="4870172"/>
            <a:ext cx="495300" cy="1588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578298" y="4870172"/>
            <a:ext cx="1238250" cy="1588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6" name="TextBox 16"/>
          <p:cNvSpPr txBox="1">
            <a:spLocks noChangeArrowheads="1"/>
          </p:cNvSpPr>
          <p:nvPr/>
        </p:nvSpPr>
        <p:spPr bwMode="auto">
          <a:xfrm>
            <a:off x="3541644" y="6268276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fringe</a:t>
            </a:r>
          </a:p>
        </p:txBody>
      </p:sp>
      <p:sp>
        <p:nvSpPr>
          <p:cNvPr id="21517" name="TextBox 17"/>
          <p:cNvSpPr txBox="1">
            <a:spLocks noChangeArrowheads="1"/>
          </p:cNvSpPr>
          <p:nvPr/>
        </p:nvSpPr>
        <p:spPr bwMode="auto">
          <a:xfrm>
            <a:off x="7974496" y="6460434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</a:rPr>
              <a:t>fringe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82840" y="3971520"/>
              <a:ext cx="2797200" cy="1398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480" y="3962160"/>
                <a:ext cx="2815920" cy="14176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Tree Search</a:t>
            </a:r>
          </a:p>
        </p:txBody>
      </p:sp>
      <p:cxnSp>
        <p:nvCxnSpPr>
          <p:cNvPr id="19601" name="AutoShape 11"/>
          <p:cNvCxnSpPr>
            <a:cxnSpLocks noChangeShapeType="1"/>
            <a:stCxn id="19597" idx="2"/>
          </p:cNvCxnSpPr>
          <p:nvPr/>
        </p:nvCxnSpPr>
        <p:spPr bwMode="auto">
          <a:xfrm flipH="1">
            <a:off x="1267239" y="4273355"/>
            <a:ext cx="533400" cy="111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02" name="AutoShape 12"/>
          <p:cNvCxnSpPr>
            <a:cxnSpLocks noChangeShapeType="1"/>
            <a:stCxn id="19597" idx="2"/>
          </p:cNvCxnSpPr>
          <p:nvPr/>
        </p:nvCxnSpPr>
        <p:spPr bwMode="auto">
          <a:xfrm>
            <a:off x="1800639" y="4273355"/>
            <a:ext cx="152400" cy="111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491" name="Group 19490"/>
          <p:cNvGrpSpPr/>
          <p:nvPr/>
        </p:nvGrpSpPr>
        <p:grpSpPr>
          <a:xfrm>
            <a:off x="1076739" y="4754518"/>
            <a:ext cx="1066800" cy="535556"/>
            <a:chOff x="3124200" y="4781022"/>
            <a:chExt cx="1066800" cy="535556"/>
          </a:xfrm>
        </p:grpSpPr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3124200" y="4946989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a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3810000" y="4946989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cxnSp>
          <p:nvCxnSpPr>
            <p:cNvPr id="19603" name="AutoShape 13"/>
            <p:cNvCxnSpPr>
              <a:cxnSpLocks noChangeShapeType="1"/>
              <a:endCxn id="19595" idx="0"/>
            </p:cNvCxnSpPr>
            <p:nvPr/>
          </p:nvCxnSpPr>
          <p:spPr bwMode="auto">
            <a:xfrm>
              <a:off x="3314700" y="4781022"/>
              <a:ext cx="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endCxn id="19599" idx="0"/>
            </p:cNvCxnSpPr>
            <p:nvPr/>
          </p:nvCxnSpPr>
          <p:spPr bwMode="auto">
            <a:xfrm>
              <a:off x="4000500" y="4781022"/>
              <a:ext cx="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9633" name="Text Box 17"/>
          <p:cNvSpPr txBox="1">
            <a:spLocks noChangeArrowheads="1"/>
          </p:cNvSpPr>
          <p:nvPr/>
        </p:nvSpPr>
        <p:spPr bwMode="auto">
          <a:xfrm>
            <a:off x="3819939" y="4907932"/>
            <a:ext cx="381000" cy="36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/>
              <a:t>p</a:t>
            </a:r>
          </a:p>
        </p:txBody>
      </p:sp>
      <p:sp>
        <p:nvSpPr>
          <p:cNvPr id="19638" name="Text Box 22"/>
          <p:cNvSpPr txBox="1">
            <a:spLocks noChangeArrowheads="1"/>
          </p:cNvSpPr>
          <p:nvPr/>
        </p:nvSpPr>
        <p:spPr bwMode="auto">
          <a:xfrm>
            <a:off x="3819939" y="5389096"/>
            <a:ext cx="381000" cy="36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/>
              <a:t>q</a:t>
            </a:r>
          </a:p>
        </p:txBody>
      </p:sp>
      <p:grpSp>
        <p:nvGrpSpPr>
          <p:cNvPr id="19488" name="Group 19487"/>
          <p:cNvGrpSpPr/>
          <p:nvPr/>
        </p:nvGrpSpPr>
        <p:grpSpPr>
          <a:xfrm>
            <a:off x="4010439" y="4206410"/>
            <a:ext cx="1562100" cy="2020886"/>
            <a:chOff x="6057900" y="4232914"/>
            <a:chExt cx="1562100" cy="2020886"/>
          </a:xfrm>
        </p:grpSpPr>
        <p:sp>
          <p:nvSpPr>
            <p:cNvPr id="19634" name="Text Box 18"/>
            <p:cNvSpPr txBox="1">
              <a:spLocks noChangeArrowheads="1"/>
            </p:cNvSpPr>
            <p:nvPr/>
          </p:nvSpPr>
          <p:spPr bwMode="auto">
            <a:xfrm>
              <a:off x="6096000" y="439888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h</a:t>
              </a:r>
            </a:p>
          </p:txBody>
        </p:sp>
        <p:sp>
          <p:nvSpPr>
            <p:cNvPr id="19635" name="Text Box 19"/>
            <p:cNvSpPr txBox="1">
              <a:spLocks noChangeArrowheads="1"/>
            </p:cNvSpPr>
            <p:nvPr/>
          </p:nvSpPr>
          <p:spPr bwMode="auto">
            <a:xfrm>
              <a:off x="6781800" y="4934436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f</a:t>
              </a:r>
            </a:p>
          </p:txBody>
        </p:sp>
        <p:sp>
          <p:nvSpPr>
            <p:cNvPr id="19636" name="Text Box 20"/>
            <p:cNvSpPr txBox="1">
              <a:spLocks noChangeArrowheads="1"/>
            </p:cNvSpPr>
            <p:nvPr/>
          </p:nvSpPr>
          <p:spPr bwMode="auto">
            <a:xfrm>
              <a:off x="6781800" y="439888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r</a:t>
              </a:r>
            </a:p>
          </p:txBody>
        </p:sp>
        <p:sp>
          <p:nvSpPr>
            <p:cNvPr id="19637" name="Text Box 21"/>
            <p:cNvSpPr txBox="1">
              <a:spLocks noChangeArrowheads="1"/>
            </p:cNvSpPr>
            <p:nvPr/>
          </p:nvSpPr>
          <p:spPr bwMode="auto">
            <a:xfrm>
              <a:off x="6324600" y="4934436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sp>
          <p:nvSpPr>
            <p:cNvPr id="19639" name="Text Box 23"/>
            <p:cNvSpPr txBox="1">
              <a:spLocks noChangeArrowheads="1"/>
            </p:cNvSpPr>
            <p:nvPr/>
          </p:nvSpPr>
          <p:spPr bwMode="auto">
            <a:xfrm>
              <a:off x="6553200" y="5415600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sp>
          <p:nvSpPr>
            <p:cNvPr id="19640" name="Text Box 24"/>
            <p:cNvSpPr txBox="1">
              <a:spLocks noChangeArrowheads="1"/>
            </p:cNvSpPr>
            <p:nvPr/>
          </p:nvSpPr>
          <p:spPr bwMode="auto">
            <a:xfrm>
              <a:off x="6858000" y="5469992"/>
              <a:ext cx="762000" cy="338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G</a:t>
              </a:r>
            </a:p>
          </p:txBody>
        </p:sp>
        <p:sp>
          <p:nvSpPr>
            <p:cNvPr id="19641" name="Text Box 25"/>
            <p:cNvSpPr txBox="1">
              <a:spLocks noChangeArrowheads="1"/>
            </p:cNvSpPr>
            <p:nvPr/>
          </p:nvSpPr>
          <p:spPr bwMode="auto">
            <a:xfrm>
              <a:off x="6553200" y="588421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cxnSp>
          <p:nvCxnSpPr>
            <p:cNvPr id="19642" name="AutoShape 26"/>
            <p:cNvCxnSpPr>
              <a:cxnSpLocks noChangeShapeType="1"/>
              <a:stCxn id="19632" idx="2"/>
              <a:endCxn id="19634" idx="0"/>
            </p:cNvCxnSpPr>
            <p:nvPr/>
          </p:nvCxnSpPr>
          <p:spPr bwMode="auto">
            <a:xfrm flipH="1">
              <a:off x="6286500" y="4232914"/>
              <a:ext cx="381000" cy="1659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3" name="AutoShape 27"/>
            <p:cNvCxnSpPr>
              <a:cxnSpLocks noChangeShapeType="1"/>
              <a:stCxn id="19632" idx="2"/>
              <a:endCxn id="19636" idx="0"/>
            </p:cNvCxnSpPr>
            <p:nvPr/>
          </p:nvCxnSpPr>
          <p:spPr bwMode="auto">
            <a:xfrm>
              <a:off x="6667500" y="4232914"/>
              <a:ext cx="304800" cy="1659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4" name="AutoShape 28"/>
            <p:cNvCxnSpPr>
              <a:cxnSpLocks noChangeShapeType="1"/>
              <a:stCxn id="19634" idx="2"/>
              <a:endCxn id="19633" idx="0"/>
            </p:cNvCxnSpPr>
            <p:nvPr/>
          </p:nvCxnSpPr>
          <p:spPr bwMode="auto">
            <a:xfrm flipH="1">
              <a:off x="6057900" y="4768470"/>
              <a:ext cx="228600" cy="179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5" name="AutoShape 29"/>
            <p:cNvCxnSpPr>
              <a:cxnSpLocks noChangeShapeType="1"/>
              <a:stCxn id="19634" idx="2"/>
              <a:endCxn id="19637" idx="0"/>
            </p:cNvCxnSpPr>
            <p:nvPr/>
          </p:nvCxnSpPr>
          <p:spPr bwMode="auto">
            <a:xfrm>
              <a:off x="6286500" y="4768470"/>
              <a:ext cx="22860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6" name="AutoShape 30"/>
            <p:cNvCxnSpPr>
              <a:cxnSpLocks noChangeShapeType="1"/>
              <a:stCxn id="19636" idx="2"/>
              <a:endCxn id="19635" idx="0"/>
            </p:cNvCxnSpPr>
            <p:nvPr/>
          </p:nvCxnSpPr>
          <p:spPr bwMode="auto">
            <a:xfrm>
              <a:off x="6972300" y="4768470"/>
              <a:ext cx="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7" name="AutoShape 31"/>
            <p:cNvCxnSpPr>
              <a:cxnSpLocks noChangeShapeType="1"/>
              <a:stCxn id="19633" idx="2"/>
              <a:endCxn id="19638" idx="0"/>
            </p:cNvCxnSpPr>
            <p:nvPr/>
          </p:nvCxnSpPr>
          <p:spPr bwMode="auto">
            <a:xfrm>
              <a:off x="6057900" y="5317277"/>
              <a:ext cx="0" cy="111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8" name="AutoShape 32"/>
            <p:cNvCxnSpPr>
              <a:cxnSpLocks noChangeShapeType="1"/>
              <a:stCxn id="19635" idx="2"/>
              <a:endCxn id="19639" idx="0"/>
            </p:cNvCxnSpPr>
            <p:nvPr/>
          </p:nvCxnSpPr>
          <p:spPr bwMode="auto">
            <a:xfrm flipH="1">
              <a:off x="6743700" y="5304026"/>
              <a:ext cx="228600" cy="1115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9" name="AutoShape 33"/>
            <p:cNvCxnSpPr>
              <a:cxnSpLocks noChangeShapeType="1"/>
              <a:stCxn id="19635" idx="2"/>
              <a:endCxn id="19640" idx="0"/>
            </p:cNvCxnSpPr>
            <p:nvPr/>
          </p:nvCxnSpPr>
          <p:spPr bwMode="auto">
            <a:xfrm>
              <a:off x="6972300" y="5304026"/>
              <a:ext cx="26670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50" name="AutoShape 34"/>
            <p:cNvCxnSpPr>
              <a:cxnSpLocks noChangeShapeType="1"/>
              <a:stCxn id="19639" idx="2"/>
              <a:endCxn id="19641" idx="0"/>
            </p:cNvCxnSpPr>
            <p:nvPr/>
          </p:nvCxnSpPr>
          <p:spPr bwMode="auto">
            <a:xfrm>
              <a:off x="6743700" y="5785189"/>
              <a:ext cx="0" cy="990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182139" y="4206410"/>
            <a:ext cx="381000" cy="493716"/>
            <a:chOff x="8229600" y="4232914"/>
            <a:chExt cx="381000" cy="493716"/>
          </a:xfrm>
        </p:grpSpPr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8229600" y="435704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8420100" y="4232914"/>
              <a:ext cx="0" cy="1241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9623" name="AutoShape 48"/>
          <p:cNvCxnSpPr>
            <a:cxnSpLocks noChangeShapeType="1"/>
            <a:stCxn id="19613" idx="2"/>
            <a:endCxn id="19615" idx="0"/>
          </p:cNvCxnSpPr>
          <p:nvPr/>
        </p:nvCxnSpPr>
        <p:spPr bwMode="auto">
          <a:xfrm flipH="1">
            <a:off x="2410239" y="4741966"/>
            <a:ext cx="381000" cy="1659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24" name="AutoShape 49"/>
          <p:cNvCxnSpPr>
            <a:cxnSpLocks noChangeShapeType="1"/>
            <a:stCxn id="19613" idx="2"/>
            <a:endCxn id="19617" idx="0"/>
          </p:cNvCxnSpPr>
          <p:nvPr/>
        </p:nvCxnSpPr>
        <p:spPr bwMode="auto">
          <a:xfrm>
            <a:off x="2791239" y="4741966"/>
            <a:ext cx="304800" cy="1659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492" name="Group 19491"/>
          <p:cNvGrpSpPr/>
          <p:nvPr/>
        </p:nvGrpSpPr>
        <p:grpSpPr>
          <a:xfrm>
            <a:off x="2410239" y="5277522"/>
            <a:ext cx="419100" cy="535555"/>
            <a:chOff x="4457700" y="5304026"/>
            <a:chExt cx="419100" cy="535555"/>
          </a:xfrm>
        </p:grpSpPr>
        <p:sp>
          <p:nvSpPr>
            <p:cNvPr id="19618" name="Text Box 43"/>
            <p:cNvSpPr txBox="1">
              <a:spLocks noChangeArrowheads="1"/>
            </p:cNvSpPr>
            <p:nvPr/>
          </p:nvSpPr>
          <p:spPr bwMode="auto">
            <a:xfrm>
              <a:off x="4495800" y="5469992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q</a:t>
              </a:r>
            </a:p>
          </p:txBody>
        </p:sp>
        <p:cxnSp>
          <p:nvCxnSpPr>
            <p:cNvPr id="19626" name="AutoShape 51"/>
            <p:cNvCxnSpPr>
              <a:cxnSpLocks noChangeShapeType="1"/>
              <a:stCxn id="19615" idx="2"/>
              <a:endCxn id="19618" idx="0"/>
            </p:cNvCxnSpPr>
            <p:nvPr/>
          </p:nvCxnSpPr>
          <p:spPr bwMode="auto">
            <a:xfrm>
              <a:off x="4457700" y="5304026"/>
              <a:ext cx="22860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9627" name="AutoShape 52"/>
          <p:cNvCxnSpPr>
            <a:cxnSpLocks noChangeShapeType="1"/>
            <a:stCxn id="19617" idx="2"/>
            <a:endCxn id="19616" idx="0"/>
          </p:cNvCxnSpPr>
          <p:nvPr/>
        </p:nvCxnSpPr>
        <p:spPr bwMode="auto">
          <a:xfrm>
            <a:off x="3096039" y="5277522"/>
            <a:ext cx="0" cy="1659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493" name="Group 19492"/>
          <p:cNvGrpSpPr/>
          <p:nvPr/>
        </p:nvGrpSpPr>
        <p:grpSpPr>
          <a:xfrm>
            <a:off x="1991139" y="5277522"/>
            <a:ext cx="419100" cy="1016719"/>
            <a:chOff x="4038600" y="5304026"/>
            <a:chExt cx="419100" cy="1016719"/>
          </a:xfrm>
        </p:grpSpPr>
        <p:sp>
          <p:nvSpPr>
            <p:cNvPr id="19614" name="Text Box 39"/>
            <p:cNvSpPr txBox="1">
              <a:spLocks noChangeArrowheads="1"/>
            </p:cNvSpPr>
            <p:nvPr/>
          </p:nvSpPr>
          <p:spPr bwMode="auto">
            <a:xfrm>
              <a:off x="4038600" y="5469992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p</a:t>
              </a:r>
            </a:p>
          </p:txBody>
        </p:sp>
        <p:sp>
          <p:nvSpPr>
            <p:cNvPr id="19619" name="Text Box 44"/>
            <p:cNvSpPr txBox="1">
              <a:spLocks noChangeArrowheads="1"/>
            </p:cNvSpPr>
            <p:nvPr/>
          </p:nvSpPr>
          <p:spPr bwMode="auto">
            <a:xfrm>
              <a:off x="4038600" y="5951156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25" name="AutoShape 50"/>
            <p:cNvCxnSpPr>
              <a:cxnSpLocks noChangeShapeType="1"/>
              <a:stCxn id="19615" idx="2"/>
              <a:endCxn id="19614" idx="0"/>
            </p:cNvCxnSpPr>
            <p:nvPr/>
          </p:nvCxnSpPr>
          <p:spPr bwMode="auto">
            <a:xfrm flipH="1">
              <a:off x="4229100" y="5304026"/>
              <a:ext cx="22860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28" name="AutoShape 53"/>
            <p:cNvCxnSpPr>
              <a:cxnSpLocks noChangeShapeType="1"/>
              <a:stCxn id="19614" idx="2"/>
              <a:endCxn id="19619" idx="0"/>
            </p:cNvCxnSpPr>
            <p:nvPr/>
          </p:nvCxnSpPr>
          <p:spPr bwMode="auto">
            <a:xfrm>
              <a:off x="4229100" y="5839582"/>
              <a:ext cx="0" cy="1115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9629" name="AutoShape 54"/>
          <p:cNvCxnSpPr>
            <a:cxnSpLocks noChangeShapeType="1"/>
            <a:stCxn id="19616" idx="2"/>
            <a:endCxn id="19620" idx="0"/>
          </p:cNvCxnSpPr>
          <p:nvPr/>
        </p:nvCxnSpPr>
        <p:spPr bwMode="auto">
          <a:xfrm flipH="1">
            <a:off x="2867439" y="5813078"/>
            <a:ext cx="228600" cy="111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30" name="AutoShape 55"/>
          <p:cNvCxnSpPr>
            <a:cxnSpLocks noChangeShapeType="1"/>
            <a:stCxn id="19616" idx="2"/>
            <a:endCxn id="19621" idx="0"/>
          </p:cNvCxnSpPr>
          <p:nvPr/>
        </p:nvCxnSpPr>
        <p:spPr bwMode="auto">
          <a:xfrm>
            <a:off x="3096039" y="5813078"/>
            <a:ext cx="266700" cy="1659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490" name="Group 19489"/>
          <p:cNvGrpSpPr/>
          <p:nvPr/>
        </p:nvGrpSpPr>
        <p:grpSpPr>
          <a:xfrm>
            <a:off x="2676939" y="6294241"/>
            <a:ext cx="381000" cy="468611"/>
            <a:chOff x="4724400" y="6320745"/>
            <a:chExt cx="381000" cy="468611"/>
          </a:xfrm>
        </p:grpSpPr>
        <p:sp>
          <p:nvSpPr>
            <p:cNvPr id="19622" name="Text Box 47"/>
            <p:cNvSpPr txBox="1">
              <a:spLocks noChangeArrowheads="1"/>
            </p:cNvSpPr>
            <p:nvPr/>
          </p:nvSpPr>
          <p:spPr bwMode="auto">
            <a:xfrm>
              <a:off x="4724400" y="6419767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a</a:t>
              </a:r>
            </a:p>
          </p:txBody>
        </p:sp>
        <p:cxnSp>
          <p:nvCxnSpPr>
            <p:cNvPr id="19631" name="AutoShape 56"/>
            <p:cNvCxnSpPr>
              <a:cxnSpLocks noChangeShapeType="1"/>
              <a:stCxn id="19620" idx="2"/>
              <a:endCxn id="19622" idx="0"/>
            </p:cNvCxnSpPr>
            <p:nvPr/>
          </p:nvCxnSpPr>
          <p:spPr bwMode="auto">
            <a:xfrm>
              <a:off x="4914900" y="6320745"/>
              <a:ext cx="0" cy="990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9609" name="AutoShape 57"/>
          <p:cNvCxnSpPr>
            <a:cxnSpLocks noChangeShapeType="1"/>
            <a:stCxn id="19597" idx="2"/>
            <a:endCxn id="19613" idx="0"/>
          </p:cNvCxnSpPr>
          <p:nvPr/>
        </p:nvCxnSpPr>
        <p:spPr bwMode="auto">
          <a:xfrm>
            <a:off x="1800639" y="4273355"/>
            <a:ext cx="990600" cy="990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10" name="AutoShape 58"/>
          <p:cNvCxnSpPr>
            <a:cxnSpLocks noChangeShapeType="1"/>
            <a:stCxn id="19594" idx="2"/>
            <a:endCxn id="19597" idx="0"/>
          </p:cNvCxnSpPr>
          <p:nvPr/>
        </p:nvCxnSpPr>
        <p:spPr bwMode="auto">
          <a:xfrm flipH="1">
            <a:off x="1800639" y="3746167"/>
            <a:ext cx="2438400" cy="1575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11" name="AutoShape 59"/>
          <p:cNvCxnSpPr>
            <a:cxnSpLocks noChangeShapeType="1"/>
            <a:stCxn id="19594" idx="2"/>
            <a:endCxn id="19632" idx="0"/>
          </p:cNvCxnSpPr>
          <p:nvPr/>
        </p:nvCxnSpPr>
        <p:spPr bwMode="auto">
          <a:xfrm>
            <a:off x="4239039" y="3746167"/>
            <a:ext cx="381000" cy="906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12" name="AutoShape 60"/>
          <p:cNvCxnSpPr>
            <a:cxnSpLocks noChangeShapeType="1"/>
            <a:stCxn id="19594" idx="2"/>
            <a:endCxn id="19598" idx="0"/>
          </p:cNvCxnSpPr>
          <p:nvPr/>
        </p:nvCxnSpPr>
        <p:spPr bwMode="auto">
          <a:xfrm>
            <a:off x="4239039" y="3746167"/>
            <a:ext cx="2133600" cy="906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1838738" y="3747684"/>
            <a:ext cx="2372609" cy="18821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1793766" y="4250221"/>
            <a:ext cx="990600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0823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19551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371602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1" y="2011363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74479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29076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279087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4097390" y="345259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1690218" y="3946307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2642375" y="4411962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2953451" y="4957729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2950512" y="5501540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3210339" y="6003707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2808521" y="4745521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3102912" y="5241707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3123730" y="5820590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743739" y="3407261"/>
            <a:ext cx="990600" cy="338906"/>
            <a:chOff x="5791200" y="3433765"/>
            <a:chExt cx="990600" cy="3389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5791200" y="3433765"/>
              <a:ext cx="990600" cy="338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08" name="Oval 163"/>
            <p:cNvSpPr>
              <a:spLocks noChangeArrowheads="1"/>
            </p:cNvSpPr>
            <p:nvPr/>
          </p:nvSpPr>
          <p:spPr bwMode="auto">
            <a:xfrm>
              <a:off x="6142037" y="3479805"/>
              <a:ext cx="290512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10139" y="3903766"/>
            <a:ext cx="381000" cy="369589"/>
            <a:chOff x="3657600" y="3930270"/>
            <a:chExt cx="381000" cy="369589"/>
          </a:xfrm>
        </p:grpSpPr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657600" y="3930270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d</a:t>
              </a:r>
            </a:p>
          </p:txBody>
        </p:sp>
        <p:sp>
          <p:nvSpPr>
            <p:cNvPr id="797860" name="Oval 164"/>
            <p:cNvSpPr>
              <a:spLocks noChangeArrowheads="1"/>
            </p:cNvSpPr>
            <p:nvPr/>
          </p:nvSpPr>
          <p:spPr bwMode="auto">
            <a:xfrm>
              <a:off x="3730630" y="3973513"/>
              <a:ext cx="290513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29539" y="3836821"/>
            <a:ext cx="381000" cy="369589"/>
            <a:chOff x="6477000" y="3863325"/>
            <a:chExt cx="381000" cy="369589"/>
          </a:xfrm>
        </p:grpSpPr>
        <p:sp>
          <p:nvSpPr>
            <p:cNvPr id="19632" name="Text Box 16"/>
            <p:cNvSpPr txBox="1">
              <a:spLocks noChangeArrowheads="1"/>
            </p:cNvSpPr>
            <p:nvPr/>
          </p:nvSpPr>
          <p:spPr bwMode="auto">
            <a:xfrm>
              <a:off x="6477000" y="3863325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e</a:t>
              </a:r>
            </a:p>
          </p:txBody>
        </p:sp>
        <p:sp>
          <p:nvSpPr>
            <p:cNvPr id="797861" name="Oval 165"/>
            <p:cNvSpPr>
              <a:spLocks noChangeArrowheads="1"/>
            </p:cNvSpPr>
            <p:nvPr/>
          </p:nvSpPr>
          <p:spPr bwMode="auto">
            <a:xfrm>
              <a:off x="6524630" y="3906839"/>
              <a:ext cx="290513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2139" y="3836821"/>
            <a:ext cx="381000" cy="369589"/>
            <a:chOff x="8229600" y="3863325"/>
            <a:chExt cx="381000" cy="369589"/>
          </a:xfrm>
        </p:grpSpPr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8229600" y="3863325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p</a:t>
              </a:r>
            </a:p>
          </p:txBody>
        </p:sp>
        <p:sp>
          <p:nvSpPr>
            <p:cNvPr id="797862" name="Oval 166"/>
            <p:cNvSpPr>
              <a:spLocks noChangeArrowheads="1"/>
            </p:cNvSpPr>
            <p:nvPr/>
          </p:nvSpPr>
          <p:spPr bwMode="auto">
            <a:xfrm>
              <a:off x="8269288" y="3922713"/>
              <a:ext cx="290512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00739" y="4372377"/>
            <a:ext cx="381000" cy="369589"/>
            <a:chOff x="4648200" y="4398881"/>
            <a:chExt cx="381000" cy="369589"/>
          </a:xfrm>
        </p:grpSpPr>
        <p:sp>
          <p:nvSpPr>
            <p:cNvPr id="19613" name="Text Box 38"/>
            <p:cNvSpPr txBox="1">
              <a:spLocks noChangeArrowheads="1"/>
            </p:cNvSpPr>
            <p:nvPr/>
          </p:nvSpPr>
          <p:spPr bwMode="auto">
            <a:xfrm>
              <a:off x="4648200" y="439888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e</a:t>
              </a:r>
            </a:p>
          </p:txBody>
        </p:sp>
        <p:sp>
          <p:nvSpPr>
            <p:cNvPr id="797865" name="Oval 169"/>
            <p:cNvSpPr>
              <a:spLocks noChangeArrowheads="1"/>
            </p:cNvSpPr>
            <p:nvPr/>
          </p:nvSpPr>
          <p:spPr bwMode="auto">
            <a:xfrm>
              <a:off x="4687888" y="4435481"/>
              <a:ext cx="290512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19739" y="4907933"/>
            <a:ext cx="381000" cy="369589"/>
            <a:chOff x="4267200" y="4934437"/>
            <a:chExt cx="381000" cy="369589"/>
          </a:xfrm>
        </p:grpSpPr>
        <p:sp>
          <p:nvSpPr>
            <p:cNvPr id="19615" name="Text Box 40"/>
            <p:cNvSpPr txBox="1">
              <a:spLocks noChangeArrowheads="1"/>
            </p:cNvSpPr>
            <p:nvPr/>
          </p:nvSpPr>
          <p:spPr bwMode="auto">
            <a:xfrm>
              <a:off x="4267200" y="4934437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h</a:t>
              </a:r>
            </a:p>
          </p:txBody>
        </p:sp>
        <p:sp>
          <p:nvSpPr>
            <p:cNvPr id="797868" name="Oval 172"/>
            <p:cNvSpPr>
              <a:spLocks noChangeArrowheads="1"/>
            </p:cNvSpPr>
            <p:nvPr/>
          </p:nvSpPr>
          <p:spPr bwMode="auto">
            <a:xfrm>
              <a:off x="4327530" y="4983163"/>
              <a:ext cx="290513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5539" y="4907933"/>
            <a:ext cx="381000" cy="369589"/>
            <a:chOff x="4953000" y="4934437"/>
            <a:chExt cx="381000" cy="369589"/>
          </a:xfrm>
        </p:grpSpPr>
        <p:sp>
          <p:nvSpPr>
            <p:cNvPr id="19617" name="Text Box 42"/>
            <p:cNvSpPr txBox="1">
              <a:spLocks noChangeArrowheads="1"/>
            </p:cNvSpPr>
            <p:nvPr/>
          </p:nvSpPr>
          <p:spPr bwMode="auto">
            <a:xfrm>
              <a:off x="4953000" y="4934437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r</a:t>
              </a:r>
            </a:p>
          </p:txBody>
        </p:sp>
        <p:sp>
          <p:nvSpPr>
            <p:cNvPr id="797869" name="Oval 173"/>
            <p:cNvSpPr>
              <a:spLocks noChangeArrowheads="1"/>
            </p:cNvSpPr>
            <p:nvPr/>
          </p:nvSpPr>
          <p:spPr bwMode="auto">
            <a:xfrm>
              <a:off x="5003805" y="4973639"/>
              <a:ext cx="290513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05539" y="5443488"/>
            <a:ext cx="381000" cy="369589"/>
            <a:chOff x="4953000" y="5469992"/>
            <a:chExt cx="381000" cy="369589"/>
          </a:xfrm>
        </p:grpSpPr>
        <p:sp>
          <p:nvSpPr>
            <p:cNvPr id="19616" name="Text Box 41"/>
            <p:cNvSpPr txBox="1">
              <a:spLocks noChangeArrowheads="1"/>
            </p:cNvSpPr>
            <p:nvPr/>
          </p:nvSpPr>
          <p:spPr bwMode="auto">
            <a:xfrm>
              <a:off x="4953000" y="5469992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f</a:t>
              </a:r>
            </a:p>
          </p:txBody>
        </p:sp>
        <p:sp>
          <p:nvSpPr>
            <p:cNvPr id="797873" name="Oval 177"/>
            <p:cNvSpPr>
              <a:spLocks noChangeArrowheads="1"/>
            </p:cNvSpPr>
            <p:nvPr/>
          </p:nvSpPr>
          <p:spPr bwMode="auto">
            <a:xfrm>
              <a:off x="4994281" y="5521330"/>
              <a:ext cx="290513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76939" y="5924652"/>
            <a:ext cx="381000" cy="369589"/>
            <a:chOff x="4724400" y="5951156"/>
            <a:chExt cx="381000" cy="369589"/>
          </a:xfrm>
        </p:grpSpPr>
        <p:sp>
          <p:nvSpPr>
            <p:cNvPr id="19620" name="Text Box 45"/>
            <p:cNvSpPr txBox="1">
              <a:spLocks noChangeArrowheads="1"/>
            </p:cNvSpPr>
            <p:nvPr/>
          </p:nvSpPr>
          <p:spPr bwMode="auto">
            <a:xfrm>
              <a:off x="4724400" y="5951156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sp>
          <p:nvSpPr>
            <p:cNvPr id="797874" name="Oval 178"/>
            <p:cNvSpPr>
              <a:spLocks noChangeArrowheads="1"/>
            </p:cNvSpPr>
            <p:nvPr/>
          </p:nvSpPr>
          <p:spPr bwMode="auto">
            <a:xfrm>
              <a:off x="4773613" y="6008688"/>
              <a:ext cx="290512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81739" y="5979044"/>
            <a:ext cx="762000" cy="338906"/>
            <a:chOff x="5029200" y="6005548"/>
            <a:chExt cx="762000" cy="338906"/>
          </a:xfrm>
        </p:grpSpPr>
        <p:sp>
          <p:nvSpPr>
            <p:cNvPr id="19621" name="Text Box 46"/>
            <p:cNvSpPr txBox="1">
              <a:spLocks noChangeArrowheads="1"/>
            </p:cNvSpPr>
            <p:nvPr/>
          </p:nvSpPr>
          <p:spPr bwMode="auto">
            <a:xfrm>
              <a:off x="5029200" y="6005548"/>
              <a:ext cx="762000" cy="338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G</a:t>
              </a:r>
            </a:p>
          </p:txBody>
        </p:sp>
        <p:sp>
          <p:nvSpPr>
            <p:cNvPr id="797875" name="Oval 179"/>
            <p:cNvSpPr>
              <a:spLocks noChangeArrowheads="1"/>
            </p:cNvSpPr>
            <p:nvPr/>
          </p:nvSpPr>
          <p:spPr bwMode="auto">
            <a:xfrm>
              <a:off x="5256213" y="6035681"/>
              <a:ext cx="290512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76739" y="4404507"/>
            <a:ext cx="381000" cy="369589"/>
            <a:chOff x="4648200" y="4398881"/>
            <a:chExt cx="381000" cy="369589"/>
          </a:xfrm>
        </p:grpSpPr>
        <p:sp>
          <p:nvSpPr>
            <p:cNvPr id="213" name="Text Box 38"/>
            <p:cNvSpPr txBox="1">
              <a:spLocks noChangeArrowheads="1"/>
            </p:cNvSpPr>
            <p:nvPr/>
          </p:nvSpPr>
          <p:spPr bwMode="auto">
            <a:xfrm>
              <a:off x="4648200" y="439888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b</a:t>
              </a:r>
            </a:p>
          </p:txBody>
        </p:sp>
        <p:sp>
          <p:nvSpPr>
            <p:cNvPr id="214" name="Oval 169"/>
            <p:cNvSpPr>
              <a:spLocks noChangeArrowheads="1"/>
            </p:cNvSpPr>
            <p:nvPr/>
          </p:nvSpPr>
          <p:spPr bwMode="auto">
            <a:xfrm>
              <a:off x="4687888" y="4435481"/>
              <a:ext cx="290512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1762539" y="4393096"/>
            <a:ext cx="381000" cy="369589"/>
            <a:chOff x="4648200" y="4398881"/>
            <a:chExt cx="381000" cy="369589"/>
          </a:xfrm>
        </p:grpSpPr>
        <p:sp>
          <p:nvSpPr>
            <p:cNvPr id="216" name="Text Box 38"/>
            <p:cNvSpPr txBox="1">
              <a:spLocks noChangeArrowheads="1"/>
            </p:cNvSpPr>
            <p:nvPr/>
          </p:nvSpPr>
          <p:spPr bwMode="auto">
            <a:xfrm>
              <a:off x="4648200" y="439888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c</a:t>
              </a:r>
            </a:p>
          </p:txBody>
        </p:sp>
        <p:sp>
          <p:nvSpPr>
            <p:cNvPr id="217" name="Oval 169"/>
            <p:cNvSpPr>
              <a:spLocks noChangeArrowheads="1"/>
            </p:cNvSpPr>
            <p:nvPr/>
          </p:nvSpPr>
          <p:spPr bwMode="auto">
            <a:xfrm>
              <a:off x="4687888" y="4435481"/>
              <a:ext cx="290512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sp>
        <p:nvSpPr>
          <p:cNvPr id="19494" name="TextBox 19493"/>
          <p:cNvSpPr txBox="1"/>
          <p:nvPr/>
        </p:nvSpPr>
        <p:spPr>
          <a:xfrm>
            <a:off x="8367462" y="3326296"/>
            <a:ext cx="24673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</a:t>
            </a:r>
          </a:p>
          <a:p>
            <a:r>
              <a:rPr lang="en-US" dirty="0">
                <a:latin typeface="Calibri"/>
                <a:cs typeface="Calibri"/>
              </a:rPr>
              <a:t>s </a:t>
            </a:r>
            <a:r>
              <a:rPr lang="en-US" dirty="0">
                <a:latin typeface="Calibri"/>
                <a:cs typeface="Calibri"/>
                <a:sym typeface="Wingdings"/>
              </a:rPr>
              <a:t> d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e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p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b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c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e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e  h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e  r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e  r  f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e  r  f  c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e  r  f  </a:t>
            </a:r>
            <a:r>
              <a:rPr lang="en-US" dirty="0" smtClean="0">
                <a:latin typeface="Calibri"/>
                <a:cs typeface="Calibri"/>
                <a:sym typeface="Wingdings"/>
              </a:rPr>
              <a:t>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27" name="Line 159"/>
          <p:cNvSpPr>
            <a:spLocks noChangeShapeType="1"/>
          </p:cNvSpPr>
          <p:nvPr/>
        </p:nvSpPr>
        <p:spPr bwMode="auto">
          <a:xfrm>
            <a:off x="8398879" y="3547956"/>
            <a:ext cx="225425" cy="4763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28" name="Line 159"/>
          <p:cNvSpPr>
            <a:spLocks noChangeShapeType="1"/>
          </p:cNvSpPr>
          <p:nvPr/>
        </p:nvSpPr>
        <p:spPr bwMode="auto">
          <a:xfrm>
            <a:off x="8391939" y="3811257"/>
            <a:ext cx="68580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29" name="Line 159"/>
          <p:cNvSpPr>
            <a:spLocks noChangeShapeType="1"/>
          </p:cNvSpPr>
          <p:nvPr/>
        </p:nvSpPr>
        <p:spPr bwMode="auto">
          <a:xfrm>
            <a:off x="8447319" y="5189656"/>
            <a:ext cx="108762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0" name="Line 159"/>
          <p:cNvSpPr>
            <a:spLocks noChangeShapeType="1"/>
          </p:cNvSpPr>
          <p:nvPr/>
        </p:nvSpPr>
        <p:spPr bwMode="auto">
          <a:xfrm>
            <a:off x="8433579" y="5730136"/>
            <a:ext cx="148236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1" name="Line 159"/>
          <p:cNvSpPr>
            <a:spLocks noChangeShapeType="1"/>
          </p:cNvSpPr>
          <p:nvPr/>
        </p:nvSpPr>
        <p:spPr bwMode="auto">
          <a:xfrm flipV="1">
            <a:off x="8391939" y="5993296"/>
            <a:ext cx="1981200" cy="1388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2" name="Line 159"/>
          <p:cNvSpPr>
            <a:spLocks noChangeShapeType="1"/>
          </p:cNvSpPr>
          <p:nvPr/>
        </p:nvSpPr>
        <p:spPr bwMode="auto">
          <a:xfrm flipV="1">
            <a:off x="8391939" y="6544847"/>
            <a:ext cx="2362200" cy="16549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590000" y="1649520"/>
              <a:ext cx="2223360" cy="1443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4580640" y="1640160"/>
                <a:ext cx="2242080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00480" y="1828800"/>
              <a:ext cx="7073640" cy="2788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1120" y="1819440"/>
                <a:ext cx="7092360" cy="28072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E9-C2AF-4DD9-926A-94D42495BC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33" grpId="0"/>
      <p:bldP spid="19638" grpId="0"/>
      <p:bldP spid="797757" grpId="0" animBg="1"/>
      <p:bldP spid="797762" grpId="0" animBg="1"/>
      <p:bldP spid="19470" grpId="0" animBg="1"/>
      <p:bldP spid="797828" grpId="0" animBg="1"/>
      <p:bldP spid="797837" grpId="0" animBg="1"/>
      <p:bldP spid="797838" grpId="0" animBg="1"/>
      <p:bldP spid="797841" grpId="0" animBg="1"/>
      <p:bldP spid="797845" grpId="0" animBg="1"/>
      <p:bldP spid="797849" grpId="0" animBg="1"/>
      <p:bldP spid="797851" grpId="0" animBg="1"/>
      <p:bldP spid="797853" grpId="0" animBg="1"/>
      <p:bldP spid="797855" grpId="0" animBg="1"/>
      <p:bldP spid="79785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16133</TotalTime>
  <Words>2125</Words>
  <Application>Microsoft Office PowerPoint</Application>
  <PresentationFormat>Widescreen</PresentationFormat>
  <Paragraphs>669</Paragraphs>
  <Slides>43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ＭＳ Ｐゴシック</vt:lpstr>
      <vt:lpstr>Arial</vt:lpstr>
      <vt:lpstr>Book Antiqua</vt:lpstr>
      <vt:lpstr>Calibri</vt:lpstr>
      <vt:lpstr>Calibri Light</vt:lpstr>
      <vt:lpstr>Courier New</vt:lpstr>
      <vt:lpstr>Monotype Sorts</vt:lpstr>
      <vt:lpstr>Times New Roman</vt:lpstr>
      <vt:lpstr>Verdana</vt:lpstr>
      <vt:lpstr>Wingdings</vt:lpstr>
      <vt:lpstr>Office Theme</vt:lpstr>
      <vt:lpstr>Uninformed Search - I</vt:lpstr>
      <vt:lpstr>Previous Lecture </vt:lpstr>
      <vt:lpstr>Today’s Lecture</vt:lpstr>
      <vt:lpstr>Map searching (navigation)</vt:lpstr>
      <vt:lpstr>Tree search example</vt:lpstr>
      <vt:lpstr>Implementation: STATES vs. NODES</vt:lpstr>
      <vt:lpstr>Searching for Solution</vt:lpstr>
      <vt:lpstr>Fringe</vt:lpstr>
      <vt:lpstr>Example: Tree Search</vt:lpstr>
      <vt:lpstr>Search Strategy</vt:lpstr>
      <vt:lpstr>Breadth-First Search</vt:lpstr>
      <vt:lpstr>Breadth-First Search</vt:lpstr>
      <vt:lpstr>Breadth-first searching</vt:lpstr>
      <vt:lpstr>PowerPoint Presentation</vt:lpstr>
      <vt:lpstr>A trace of BFS</vt:lpstr>
      <vt:lpstr>PowerPoint Presentation</vt:lpstr>
      <vt:lpstr>PowerPoint Presentation</vt:lpstr>
      <vt:lpstr>PowerPoint Presentation</vt:lpstr>
      <vt:lpstr>PowerPoint Presentation</vt:lpstr>
      <vt:lpstr>Search Strategies Evaluation</vt:lpstr>
      <vt:lpstr>Search Algorithm Properties</vt:lpstr>
      <vt:lpstr>Breadth-First Search (BFS) Properties</vt:lpstr>
      <vt:lpstr>BFS Branching Factor</vt:lpstr>
      <vt:lpstr>Time and memory requirement in BFS</vt:lpstr>
      <vt:lpstr>Breadth-first search: two lessons </vt:lpstr>
      <vt:lpstr>Depth-First Search</vt:lpstr>
      <vt:lpstr>Depth First Search</vt:lpstr>
      <vt:lpstr>Depth-First Search</vt:lpstr>
      <vt:lpstr>Depth-first searching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Depth-First Search (DFS) Properties</vt:lpstr>
      <vt:lpstr>DFS Branching Factor</vt:lpstr>
      <vt:lpstr>Time and memory requirement in DFS</vt:lpstr>
      <vt:lpstr>Comparing the ordering of search sequences</vt:lpstr>
      <vt:lpstr>BFS or DFS</vt:lpstr>
      <vt:lpstr>When to use BFS vs. DFS?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DAWOOD</dc:creator>
  <cp:lastModifiedBy>Moiz Ghauri</cp:lastModifiedBy>
  <cp:revision>154</cp:revision>
  <dcterms:created xsi:type="dcterms:W3CDTF">2019-03-15T07:26:37Z</dcterms:created>
  <dcterms:modified xsi:type="dcterms:W3CDTF">2023-03-15T16:06:22Z</dcterms:modified>
</cp:coreProperties>
</file>