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ppt/ink/ink10.xml" ContentType="application/inkml+xml"/>
  <Override PartName="/ppt/notesSlides/notesSlide3.xml" ContentType="application/vnd.openxmlformats-officedocument.presentationml.notesSlide+xml"/>
  <Override PartName="/ppt/ink/ink11.xml" ContentType="application/inkml+xml"/>
  <Override PartName="/ppt/notesSlides/notesSlide4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5.xml" ContentType="application/inkml+xml"/>
  <Override PartName="/ppt/notesSlides/notesSlide7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311" r:id="rId4"/>
    <p:sldId id="313" r:id="rId5"/>
    <p:sldId id="325" r:id="rId6"/>
    <p:sldId id="304" r:id="rId7"/>
    <p:sldId id="305" r:id="rId8"/>
    <p:sldId id="306" r:id="rId9"/>
    <p:sldId id="307" r:id="rId10"/>
    <p:sldId id="330" r:id="rId11"/>
    <p:sldId id="331" r:id="rId12"/>
    <p:sldId id="341" r:id="rId13"/>
    <p:sldId id="332" r:id="rId14"/>
    <p:sldId id="333" r:id="rId15"/>
    <p:sldId id="334" r:id="rId16"/>
    <p:sldId id="336" r:id="rId17"/>
    <p:sldId id="337" r:id="rId18"/>
    <p:sldId id="338" r:id="rId19"/>
    <p:sldId id="340" r:id="rId20"/>
    <p:sldId id="308" r:id="rId21"/>
    <p:sldId id="309" r:id="rId22"/>
    <p:sldId id="296" r:id="rId23"/>
    <p:sldId id="342" r:id="rId24"/>
    <p:sldId id="343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7" r:id="rId36"/>
    <p:sldId id="358" r:id="rId37"/>
    <p:sldId id="359" r:id="rId38"/>
    <p:sldId id="360" r:id="rId39"/>
    <p:sldId id="361" r:id="rId40"/>
    <p:sldId id="326" r:id="rId41"/>
    <p:sldId id="314" r:id="rId42"/>
    <p:sldId id="310" r:id="rId43"/>
    <p:sldId id="31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74" autoAdjust="0"/>
  </p:normalViewPr>
  <p:slideViewPr>
    <p:cSldViewPr snapToGrid="0">
      <p:cViewPr varScale="1">
        <p:scale>
          <a:sx n="58" d="100"/>
          <a:sy n="58" d="100"/>
        </p:scale>
        <p:origin x="8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08T06:26:25.49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7994 6276 0,'0'25'125,"24"-25"-110,1 0 17,0 0-1,0 0-15,0 0-1,0 0-15,0 0 16,0 0-1,0 0 1,0 0-16,-1 0 16,1-25-16,0 25 0,0 0 15,0-25-15,25 25 0,-25 0 16,0 0-16,0-25 16,-1 25-16,1 0 0,0 0 15,0-25-15,0 25 0,0 0 16,0 0-16,0 0 15,0-25-15,0 25 0,-1 0 16,1 0 0,0 0-16,0-25 0,0 50 15,0-25-15,0 0 16,0 0-16,0 0 16,0 0-16,0 0 15,-1 0 1,1-25-16,0 25 15,0 0-15,0 0 16,0 0-16,0 0 16,0 0-16,0 0 15,0 0-15,-1 0 16,1 0-16,0 0 16,0 0-16,0 0 15,0 0-15,0 0 16,0 0-16,0 0 0,0 0 15,-1-25-15,1 25 16,0 0 0,0 0-16,0 0 0,0 0 15,0 0 1,0-25-16,0 25 0,0 0 16,-1 0-16,1 0 15,0 0-15,0 0 16,0 0-16,0 0 0,0-24 15,0 24-15,0 0 16,0 0-16,-1 0 0,1 0 16,0 0-16,0 0 0,25 0 15,-25 0-15,0 0 16,0-25-16,0 25 0,0 0 16,-1 0-16,1 0 15,0 0-15,0 0 0,0 0 16,0 0-1,0-25-15,0 25 0,0 0 16,0 0-16,-1 0 0,1 0 16,0 0-16,0 0 15,0 0-15,0-25 0,0 25 16,0 0-16,0 0 0,0 0 16,-1 0-16,1 0 15,0 0-15,0-25 0,25 25 16,-25 0-16,0 0 15,0 0-15,0 0 0,-1 0 16,1 0-16,0 0 0,0 0 16,0 0-1,0 0-15,0 0 0,0 0 16,0 0-16,0 0 16,-1 0-16,1 0 0,0 0 15,0 0-15,0 0 16,0 25-16,0-25 0,25 0 15,-25 0-15,0 0 0,-1 0 16,1 0-16,0 0 16,0 0-16,0 0 15,0 0-15,0 0 16,0 0-16,0 0 16,0 0-16,-1 0 15,1 0 1,0 0-16,0 0 15,0 0-15,0 0 16,0 0-16,0 0 16,0 0-16,0 0 15,-1 0 1,1 0-16,0 0 16,0 25-16,0-25 15,0 0 1,0 0-16,0 0 15,0 25 1,0-25-16,-1 0 16,1 0-1,0 0-15,0 0 16,-25 25-16,25-25 16,0 0-16,0 0 15,0 24-15,0-24 16,0 25-1,-1-25-15,1 0 16</inkml:trace>
  <inkml:trace contextRef="#ctx0" brushRef="#br0" timeOffset="9555.71">27965 922 0</inkml:trace>
  <inkml:trace contextRef="#ctx0" brushRef="#br0" timeOffset="9933.6946">27915 947 0,'0'0'0,"-25"25"0,0-25 16,25 25-16,-25-1 0,0 1 15,1 0 1,24 0-16,-25-25 16,25 25-16,0 0 15,0 0-15,0 0 16,25 0-1,-1-25 1,1 25-16,0-25 16,0 0-16,0 0 15,0 0-15,0 0 0,0 0 16,0-25-16,0 25 0,0 0 16,-1-25-16,1 25 15,-25-25-15,25 0 0,-25 0 16,0 0-16,0 0 15,0 0 1,0 0-16,-25 1 0,0 24 16,25-25-16,-24 25 15,-1 0-15,25-25 0,-25 25 16,0 0-16,0 25 0,0-25 16</inkml:trace>
  <inkml:trace contextRef="#ctx0" brushRef="#br0" timeOffset="10679.9782">27840 1345 0,'-25'0'63,"25"25"-63,-24 0 16,-1 0-1,25 0-15,-25 0 16,0 0-16,0 24 15,0-24-15,0 25 0,-25 0 16,25 0-16,1-25 0,-26 24 16,25 1-16,0 0 15,-25 0-15,25 0 0,0-26 16,-24 26-16,24 0 16,0-25-16,0 25 0,0-25 15,0 25-15,0-26 0,25 1 16,-25 0-16,0 0 15,25 0 1,25-25 47</inkml:trace>
  <inkml:trace contextRef="#ctx0" brushRef="#br0" timeOffset="11246.5243">28040 1644 0,'0'0'0,"25"25"0,-25 25 16,24-1-16,1 1 0,0 0 16,0 0-16,0 0 15,25-1-15,-25 26 0,0-25 16,0 0-16,-1 0 16,1-1-16,0-24 0,0 25 15,0-25-15,-25 0 16,25 0-16,-25 0 0,25-25 15,0 0 1</inkml:trace>
  <inkml:trace contextRef="#ctx0" brushRef="#br0" timeOffset="11695.6719">28413 1470 0,'0'0'16,"0"25"-16,25-1 0,25 26 0,-25-25 15,25 0-15,-1 25 16,1-25-16,0 0 0,25 24 15,-1-24-15,-24 0 16,25 25-16,0-25 0,-26 0 16,26 0-16,-25 0 0,25 0 15,-26-1-15,1-24 16,-25 25-16,25 0 0,0-25 16,-25 0-16,0 25 15</inkml:trace>
  <inkml:trace contextRef="#ctx0" brushRef="#br0" timeOffset="12441.7713">27143 2441 0,'-25'0'16,"0"0"-16,0 0 15,1 25 1,-1-25-16,0 25 15,0 0-15,0-25 16,0 24-16,0 1 0,0 0 16,0 0-16,0 0 0,1 0 15,24 0-15,-25 0 16,25 0-16,0 0 0,0-1 16,25-24-16,-1 25 15,1-25-15,25 0 0,-25 0 16,25-25-16,0 25 15,24-24-15,-49-1 0,25-25 16,0 25-16,-25 0 0,0 0 16,0 0-16,-25 0 0,0 0 15,0 1-15,-25 24 16,-25 0-16,25 0 16,0 0-16</inkml:trace>
  <inkml:trace contextRef="#ctx0" brushRef="#br0" timeOffset="12858.4504">26844 2964 0,'-25'0'47,"25"25"-47,-24-25 16,-1 25-16,0-1 0,0 1 15,0 0-15,0 0 0,0 25 16,0 0-16,-25 0 0,25-1 16,-24 1-16,24 25 15,-25-25-15,0 0 0,25 24 16,-25-24-16,26 0 16,-26 25-16,25-26 0,0 1 15,0-25-15,25 25 0,-25 0 16,0-25-1</inkml:trace>
  <inkml:trace contextRef="#ctx0" brushRef="#br0" timeOffset="13209.5574">26844 3088 0,'0'0'0,"25"-25"15,-50 50 32,25 0-31,0 0-16,0 25 0,0-25 15,0 25-15,0-26 16,0 26-16,25 0 0,0-25 16,25 75-16,-25-51 15,25 1-15,-25-25 16,24 25-16,-24 0 0,25-25 16,-25 24-16,25 1 15,-25-25-15,0 0 0</inkml:trace>
  <inkml:trace contextRef="#ctx0" brushRef="#br0" timeOffset="13728.2816">27990 2914 0,'0'0'16,"-25"25"-16,0 0 0,25 0 0,-25 24 16,0-24-16,25 0 15,0 25-15,0-25 0,0 0 16,0 25-16,25-25 15,0-1-15,25-24 0,-25 25 16,25-25-16,-1-25 0,-24 25 16,25-24-16,-25-1 15,0 0-15,0-25 0,-25 25 16,0-25-16,-25 0 16,25 26-16,-25-1 0,0 0 15,0 0-15,0 0 16,0 25-16,0 0 15</inkml:trace>
  <inkml:trace contextRef="#ctx0" brushRef="#br0" timeOffset="14020.7575">28239 3337 0,'-25'25'16,"0"0"-16,25 0 16,-25 0-16,0 25 0,0 0 15,0-26-15,1 26 16,-1 0-16,0 0 0,0 0 15,0-25-15,0 24 16,25 1-16,-25 0 0,25 0 16,0-25-16,0 24 0</inkml:trace>
  <inkml:trace contextRef="#ctx0" brushRef="#br0" timeOffset="14301.0784">28363 3287 0,'0'0'0,"25"0"16,-25 25-1,25 0 1,0 0-1,0 0-15,-25 25 0,25-25 16,0 0-16,25 25 0,-26-26 16,1 26-16,0-25 15,25 0-15,-25 25 0,25-25 16,-25 0-16,24 0 0</inkml:trace>
  <inkml:trace contextRef="#ctx0" brushRef="#br0" timeOffset="14822.2224">29110 2889 0,'0'0'0,"25"25"16,0-25-16,0 0 15,0 0-15,0-25 16,0 25-16,0-25 0,-25 0 16,25 0-16,-25 0 0,0 1 15,0-1-15,0 0 16,-25 25-16,25-25 0,-25 25 16,0 0-1</inkml:trace>
  <inkml:trace contextRef="#ctx0" brushRef="#br0" timeOffset="15380.7699">29833 2690 0,'0'0'0,"24"0"0,1 25 0,0 0 16,25-25-16,0 49 16,0-24-16,-1 0 0,1 0 15,0 25-15,0-25 16,25 25-16,-26-1 0,1-24 15,0 0-15,0 25 0,-25-25 16,25 0-16,-26-25 16</inkml:trace>
  <inkml:trace contextRef="#ctx0" brushRef="#br0" timeOffset="15818.7068">29658 3014 0,'0'-25'16,"25"25"0,0 25-1,0-1 1,0 1-16,-25 0 15,25 25-15,-25-25 16,25 25-16,0 0 16,-1-1-16,-24 1 0,25 0 15,0 0-15,0 0 0,0-1 16,0 1-16,0 0 0,-25 0 16,25-25-16</inkml:trace>
  <inkml:trace contextRef="#ctx0" brushRef="#br0" timeOffset="16948.324">29335 4159 0,'0'0'16,"0"-25"-16,-50 25 15,25 0-15,0 0 0,0 0 16,-25 25-16,25-25 0,-25 25 16,26 0-16,-26 0 0,25 0 15,0 0-15,25-1 16,0 26-16,0-25 0,0 0 16,25 25-16,25-25 15,-25-25-15,-1 0 16,51-25-16,-50 0 15,25 0-15,-50 0 16,25 0-16,-25 0 0,0-24 16,0 24-16,0 0 15,-25 25-15,0-25 16,0 25-16,-25 25 0,25-25 16,0 25-16,1 0 15</inkml:trace>
  <inkml:trace contextRef="#ctx0" brushRef="#br0" timeOffset="17233.3324">29036 4557 0,'0'0'16,"25"-24"-16,-25-1 15,0 50 1,-25-1 0,25 1-1,-25 0-15,0 50 16,0-25-16,0 0 16,0-1-16,0 1 0,0 0 15,25 0-15,-49 49 16,49-74-16,0 0 15,0 0-15</inkml:trace>
  <inkml:trace contextRef="#ctx0" brushRef="#br0" timeOffset="17507.0206">29335 4682 0,'24'0'16,"-48"0"-16,73 25 31,-24 0-15,-25 0-16,25 25 16,0-26-16,0 26 0,0 0 15,0 0-15,0-25 16,0 25-16,24-1 0,-24-24 15,0 25-15,0-25 16,0 25-16,0-25 0</inkml:trace>
  <inkml:trace contextRef="#ctx0" brushRef="#br0" timeOffset="18092.2602">27766 4308 0,'-25'25'0,"50"-50"16,-50 75-16,0-25 0,25 0 15,0 0-15,0 0 16,0 0-16,0 0 0,0 0 15,25-25-15,0 24 0,0-24 16,24 0-16,-24 0 0,0-24 16,0-1-16,0 0 15,-25 0-15,25 0 0,-25 0 16,0 0-16,0 0 16,0 0-16,-25 25 15,0 0-15,0 0 0,0 25 16</inkml:trace>
  <inkml:trace contextRef="#ctx0" brushRef="#br0" timeOffset="18409.9162">27716 4807 0,'0'-25'15,"0"50"1,-25-25-16,25 24 16,-25 1-16,0 0 15,0 0-15,0 25 0,0 0 16,1 0-16,-1-1 0,0 1 15,0 0-15,0 0 0,0 0 16,0-1-16,0 1 16,25 0-16,-25 0 0,0-25 15,25 0-15</inkml:trace>
  <inkml:trace contextRef="#ctx0" brushRef="#br0" timeOffset="18682.2682">27865 4881 0,'0'0'0,"25"-25"0,-25 50 16,0 0-1,0 0 1,0 0-16,0 25 15,0-25-15,0 24 16,25 1-16,-25-25 0,25 25 16,0 0-16,-25 0 15,25-1-15,0 1 0,0-25 16,0 25-16,-1-25 0,1 25 16</inkml:trace>
  <inkml:trace contextRef="#ctx0" brushRef="#br0" timeOffset="19387.5821">26147 4084 0,'0'0'0,"-25"25"15,0 0-15,0 0 16,0 0-16,1 25 0,-1-25 15,0 0-15,0 24 0,25-24 16,-25 0-16,25 0 16,0 0-16,0 0 0,25-25 15,0 0-15,0 0 16,0 0-16,-1-25 0,1 25 16,0-25-16,0 0 0,0-25 15,-25 25-15,0 1 16,0-1-16,0 0 0,0 0 15,-25 25-15,0 0 16,0 0-16,0 25 16</inkml:trace>
  <inkml:trace contextRef="#ctx0" brushRef="#br0" timeOffset="19729.661">26047 4657 0,'0'0'0,"-24"0"31,24 25-31,-25-25 0,0 25 16,0 0-16,0 25 15,0-1-15,-25 1 0,25 0 16,0 0-16,1 25 0,-1-26 16,-25 26-16,25-25 15,25 0-15,-25 24 0,0-24 16,25-25-16,-25 25 15,25-25-15</inkml:trace>
  <inkml:trace contextRef="#ctx0" brushRef="#br0" timeOffset="20007.7639">26072 4682 0,'0'0'16,"0"-25"0,0 50-1,0 0-15,0 0 16,0 25-16,0-25 16,0 24-16,-25 1 0,25 25 15,0-25-15,0-1 16,0 1-16,0 0 0,25 0 15,-25 0-15,25-1 0,0 1 16,-25 0-16,25 0 16</inkml:trace>
  <inkml:trace contextRef="#ctx0" brushRef="#br0" timeOffset="20567.5508">26994 4159 0,'-25'25'0,"0"-25"15,25 25-15,-25 25 0,0-25 16,0-1-16,0 26 16,0-25-16,25 25 15,0-25-15,0 0 0,0 0 16,0 0-16,25-25 0,0 0 15,0 0-15,0 0 0,0-25 16,0 0-16,0 0 16,-25 0-16,0 0 0,0 0 15,0 0-15,0 0 0,0 0 16,0 1-16,-25 24 16,0 0-16,0 0 0</inkml:trace>
  <inkml:trace contextRef="#ctx0" brushRef="#br0" timeOffset="20879.9391">26819 4582 0,'0'0'0,"-24"25"0,-1 0 16,25 0-16,-25 0 0,0 0 16,0 25-16,0 0 15,25-1-15,-25 1 0,0 50 16,0-50-16,25-1 15,0-24 1,0 25-16,0-25 0,0 25 16</inkml:trace>
  <inkml:trace contextRef="#ctx0" brushRef="#br0" timeOffset="21164.8733">26919 4607 0,'0'0'0,"0"25"31,0 0-31,0 0 16,0 25-16,0-25 15,0 25-15,0-1 0,0 1 16,25 0-16,-25 0 0,25 0 16,-25-1-16,25 1 15,-25-25-15,25 25 16</inkml:trace>
  <inkml:trace contextRef="#ctx0" brushRef="#br0" timeOffset="22490.6648">25823 5927 0,'0'0'0,"0"25"125</inkml:trace>
  <inkml:trace contextRef="#ctx0" brushRef="#br0" timeOffset="22662.2061">25724 6151 0,'0'0'0,"0"25"78</inkml:trace>
  <inkml:trace contextRef="#ctx0" brushRef="#br0" timeOffset="22813.8435">25699 6375 0,'0'0'0,"-25"0"0</inkml:trace>
  <inkml:trace contextRef="#ctx0" brushRef="#br0" timeOffset="22961.5771">25649 6550 0,'0'0'16,"-25"25"-16,0-25 16,25 24-1</inkml:trace>
  <inkml:trace contextRef="#ctx0" brushRef="#br0" timeOffset="23127.7328">25574 6749 0,'0'0'0,"-25"0"0,25 25 0,-24-25 16</inkml:trace>
  <inkml:trace contextRef="#ctx0" brushRef="#br0" timeOffset="24788.7036">24628 7446 0,'-25'0'31,"25"25"16,0 0-31,0 0-1,0 0-15,0 0 0,-25-25 16,25 25-16,0-1 0,0 1 16,0 0-16,0 0 15,-25 0-15,25 0 32,25-25-17,0 0 1,-25-25-1,25 25-15,-25-25 16,0 0-16,25 25 16,-25-25-16,25 0 0,0 1 15,0-1 1,0 0-16,-1 25 16,1 0-1,0 0 1,-25 25-16,0 0 15,0-1-15,0 1 16,0 0 0,0 0-16,0 0 0,0 0 15,0 0 1,25-50 31,-25 0-32,25 25-15,-25-25 16,25 0-16,0 25 16,-25-25-16,25 25 0,-25-25 15,25 25-15,0 0 16,-1 0 0,1 25-1,-25 0 1,25 0-1,-25 0 1,0 0-16,0 0 16,0 0-1</inkml:trace>
  <inkml:trace contextRef="#ctx0" brushRef="#br0" timeOffset="29378.1556">22213 5155 0,'-25'0'47,"25"25"16,0 0-48,0 0 1,0 0-16,-25 0 0,25 0 16,0-1-16,0 1 15,0 0-15,0 0 0,0 0 16,0 0-16,0 0 15,0 0-15,0 0 16,0 0-16</inkml:trace>
  <inkml:trace contextRef="#ctx0" brushRef="#br0" timeOffset="29942.7614">22163 5180 0,'0'25'78,"25"-25"-63,0 25-15,-1 0 16,1 0 0,0 0-1,0-1 1,-25 1-16,25-25 0,-25 25 15,25 0 1,-25 0-16,0 0 16,0 0-16,0 0 15,-25 0 1,0-25-16,25 25 0,-25-25 16,25 24-16,-25-24 0,25 25 15,-25-25-15,1 0 16,24 25-16,-25-25 0,0 0 15,0 0 1,25 25-16,-25-25 16,25-25-1,-25 25-15,0 0 32,25-25-17</inkml:trace>
  <inkml:trace contextRef="#ctx0" brushRef="#br0" timeOffset="31156.1978">22511 5479 0,'0'25'63</inkml:trace>
  <inkml:trace contextRef="#ctx0" brushRef="#br0" timeOffset="31683.0828">22636 5255 0,'0'25'62,"0"0"-30,0-1-17,0 1 1,0 0-16,0 0 15,0 0-15,0 0 16,0 0-16,0 0 16,0 0-1,25-25 48,0 0-48,0 0 1,-1 0 0,1 0 15</inkml:trace>
  <inkml:trace contextRef="#ctx0" brushRef="#br0" timeOffset="32013.7496">22985 5329 0,'0'0'0,"0"25"62,24-25-46,1 0-1,0 0 1,0 0-16,0 0 16</inkml:trace>
  <inkml:trace contextRef="#ctx0" brushRef="#br0" timeOffset="32218.3166">23009 5504 0,'-24'0'0,"48"0"0,-73 0 16,74 0 31,-1 0-32,-24-25 1,25 25-16,0 0 0</inkml:trace>
  <inkml:trace contextRef="#ctx0" brushRef="#br0" timeOffset="34239.92">23283 5305 0,'0'-25'47,"25"25"-16,0-25-15,0 25-1,0 0 1,0 0-1,0 0 1,-25 25 15,0 0-15,0-1-16,-25-24 16,25 25-16,-25-25 15,25 25-15,-25-25 16,25 25-1,25-25 17,0 0-17,0 0 1,0 0 0,-25 25-1,0 0 1,0 0-1,-25 0 17,0-25-32,25 25 15,-25-25-15,0 0 16,0 25 0,25-50 15</inkml:trace>
  <inkml:trace contextRef="#ctx0" brushRef="#br0" timeOffset="34620.8993">23657 5305 0,'-25'0'0,"25"24"15,-25 1 1,25 0-16,0 0 31,25-25-31,0 0 16,0 0-1,-25-25 1,0 0 0,0 0-1,0 1-15,0-1 16,-25 25-1,0 0 1</inkml:trace>
  <inkml:trace contextRef="#ctx0" brushRef="#br0" timeOffset="35318.0326">22113 5952 0,'0'0'0,"0"25"0,-25-25 0,0 0 31,50 0 31,0 0-62,0 0 0,0 0 16,0 0-16,0-25 0,24 25 16,1 0-16,0 0 15,25 0-15,-26 0 0,26-25 16,0 25-16,0 0 0,-1 0 16,1-25-16,0 25 15</inkml:trace>
  <inkml:trace contextRef="#ctx0" brushRef="#br0" timeOffset="35610.2529">22536 6077 0,'0'0'16,"-25"0"-16,50 0 47,0 0-47,25-25 15,-25 25-15,25-25 0,24 25 16,-24-25-16,25 25 15,0-25-15</inkml:trace>
  <inkml:trace contextRef="#ctx0" brushRef="#br0" timeOffset="43377.6326">24429 6475 0,'0'-25'32,"0"50"-1,0-50 31,0 50 1,25-25-48,0 0 1,0 0 0,-1 0-1,1 0-15,0 0 0,0 0 16,0 0-16,0 0 16,0 0-16,0 0 15,0 0-15,0 0 16,-1 0-16,1 0 15,0 25 1,0-25-16,0 0 16,0 0-16,0 0 15,-25 25-15,25-25 0,0 0 16,0 0 0,-1 25-16,1-25 15,0-25-15,-25 75 16,25-50-16,0 0 15,0 0 1,0 0 0,0 24-16,0-24 15,0 0-15,-1 0 16,1 0-16,0 0 16,0 0-16,0 0 15,0 0-15,0 0 16,0 0-16,0 0 0,25 25 15,-26-25 1,1 0-16,0 0 16,0 0-16,0 0 0,0 0 15,0 0-15,0 0 16,0 0-16,0 0 0,-1 0 16,1 0-16,0 0 15,75 0 1,-50 0-1,-25-25-15,24 25 16,-24 0-16,0 0 16,0 0-16,0 0 0,0 0 15,0 0-15,0 0 16,0 0-16,-1 0 0,1 0 16,0 0-16,25 0 15,-25 0-15,0 0 0,0 0 16,0 0-16,0 0 0,-1 0 15,26 0-15,-25 0 16,0 0-16,0 0 0,0 0 16,0 0-16,25 0 0,-25 0 15,-1-24-15,1 48 16,0-24-16,0-24 0,0 24 16,0 0-16,25 0 15,-25 0-15,0 0 0,24 0 16,-24 0-16,25 0 15,0 0-15,0 0 0,-1-25 16,1 25-16,0 0 16,25 0-16,-25 0 0,-1-25 15,1 25-15,0 0 0,0 0 16,0 0-16,-1-25 16,-24 25-16,25 0 0,0 0 15,0 0-15,-25-25 16,24 25-16,1 0 0,0 0 15,0-25-15,0 25 0,24 0 16,-24-25-16,0 25 0,0 0 16,0 0-16,-1 0 15,26-25-15,-25 25 0,0 0 16,24 0-16,-24 0 16,0-25-16,25 25 15,-26 0-15,26 0 0,-25-25 0,25 25 16,-25 0-16,-1-24 15,1 24-15,0 0 0,0 0 16,0-25-16,-1 25 16,1 0-16,0 0 15,0 0-15,0-25 0,-1 25 16,1 0-16,0 0 0,0 0 16,0 0-16,24-25 0,-24 25 15,-25 0-15,25 0 16,0 0-16,-1 0 0,1 0 15,0 0-15,-25 0 16,25-25-16,0 25 0,-1 0 16,1 0-16,-25 0 15,25 0-15,0 0 0,-1 0 16,-24 0-16,25 0 0,-25 0 16,25 0-16,-25 0 15,0 0-15,24 0 0,-24 0 16,25 0-16,-25 0 0,25 0 15,-25 0-15,25 0 16,-26 0-16,26 0 0,0 25 16,-25-25-16,0 0 15,25 0-15,-25 0 0,-1 0 16,1 0-16,0 0 0,0 0 16,0 0-1,0 0-15,0 0 16,0 0-16,0 0 15,0 0 1,0 0-16,-1 0 0,1 0 16,0 0-16,0 0 15,0 25-15,0-25 16,0 0-16,0 0 16,0 0-16,0 0 15,-1 0 1</inkml:trace>
  <inkml:trace contextRef="#ctx0" brushRef="#br0" timeOffset="58996.2245">23358 5803 0,'0'-25'62,"25"25"-30,-25-25-17,25 25-15,0 0 16,0-25 0,0 25-16,-1 0 15,1-25-15,0 25 16,0 0-1,0 0-15,0 0 16</inkml:trace>
  <inkml:trace contextRef="#ctx0" brushRef="#br0" timeOffset="59280.4647">23383 5852 0,'-25'0'0,"25"25"0,25-25 62,0 0-46,0-25-16,0 25 16,0 0-16,-1 0 0,1 0 15,0 0-15</inkml:trace>
  <inkml:trace contextRef="#ctx0" brushRef="#br0" timeOffset="112164.1278">30605 5255 0,'24'0'16,"-24"-25"-16,0 0 15,0 0 1,25 25 0,-25-25-1,25 25-15,-25-25 32,25 25-17,-50 0 16,0 25-15,0-25-16,1 25 16,-1 0-1,0-25-15,25 25 16,-25-25-16,0 25 16,25 0-16,-25 0 0,0-1 15,25 1-15,-25 0 16,25 0-16,0 0 15,0 0-15,25-25 0,0 25 16,0-25-16,0 25 16,0-25-16,0 0 15,0 0-15,-1 0 0,1 0 16,0 0-16,0-25 0,0 0 16,-25 25-16,25 0 0,-25-25 15,0 0-15,0 0 31,-25 25-15,25-25 0,25 25 15,0 25-15,0-25-16,0 0 15,-25 25-15,25-25 16,-25 25-16,0 0 15,0 0 1,0 0-16,0 0 16,-25 0-16,25-1 15,-25 1-15,25 0 16</inkml:trace>
  <inkml:trace contextRef="#ctx0" brushRef="#br0" timeOffset="112926.1821">31053 5130 0,'0'-25'0,"0"0"31,-25 1-31,25-1 16,-25 0 0,25 0-1,-25 25-15,25-25 0,-25 25 16,25-25-16,-25 25 16,0-25-16,0 25 15,1 0-15,-1 0 0,0 0 16,0 0-16,0 0 15,0 0-15,-25 25 0,25-25 16,0 25-16,-24-25 16,24 25-16,0 0 0,-25-25 15,25 25-15,0 0 0,0-1 16,0 26-16,0-25 16,25 0-16,-24 25 0,-1-25 15,0 25-15,25-26 16,-25 26-16,25 0 0,0 0 15,0-25-15,0 25 0,0-26 16,0 26-16,25-25 16,0 0-16,0-25 0,-1 25 15,26-25-15,-25 0 16,25 0-16,0 0 0,0 0 16,-1-25-16,1 0 0,0 25 15,-25-25-15,25 0 16,0-24-16,-26 24 0,26 0 15,-25 0-15,-25 0 16,25 0-16,-25-25 0,0 25 16,0 0-16,0 1 0,0-1 15,-25 0-15,-25 0 16,25 25-16,-24-25 0</inkml:trace>
  <inkml:trace contextRef="#ctx0" brushRef="#br0" timeOffset="113921.3082">28164 5703 0,'0'-25'31,"-25"25"1,0 0-17,0 25 1,1-25-16,-1 25 16,0 0-1,0 0-15,25 0 16,0-1-16,0 1 0,0 0 15,0 0-15,0 0 16,0 0-16,0 0 0,25-25 16,-25 25-16,25-25 0,0 25 15,-1-25-15,1 0 16,0 0-16,0 0 0,0 0 16,0-25-16,0 25 15,-25-25-15,25 25 0,-25-25 16,0 0-1,-25 25 17,25-25-32,25 25 15,0 0 1,0 0 0,-1 0-16,-24-25 15,25 25-15,0 0 0,0 0 16,-25 25-1,0 0 1,-25-25-16,25 25 0,-25-25 16,25 25-16,-25-25 15,1 0-15,-1 50 16,25-25-16</inkml:trace>
  <inkml:trace contextRef="#ctx0" brushRef="#br0" timeOffset="114562.659">28438 5429 0,'-25'0'0,"50"0"0,-50-25 0,0 25 16,0 0-16,0 0 15,1 0-15,-1 0 0,0 0 16,0 25-16,0-25 0,-25 25 15,25-25-15,-25 25 16,26-25-16,-26 25 0,25 0 16,0-25-16,-25 25 15,0 24-15,25-24 16,25 25-16,-25-25 16,1 25-16,-1-25 0,25 24 15,-25-24-15,25 25 0,-25-25 16,25 25-16,0 0 15,0-25-15,0 24 0,0-24 16,25 0-16,0 25 16,0-25-16,-1 0 0,1 0 15,25 0-15,0-25 0,0 0 16,0 0-16,-1 0 16,26 0-16,-25 0 0,25-25 15,-26 0-15,1 25 16,0-50-16,-25 25 0,25 0 0,-25 0 15,0-24-15,-1 24 16,-24-25-16,25 25 16,-25-25-16,0 0 0,0 0 15,-25 26-15,1-26 16,-1 25-16,0-25 0,0 25 0,-25 0 16,0 0-16</inkml:trace>
  <inkml:trace contextRef="#ctx0" brushRef="#br0" timeOffset="165151.4393">28961 5753 0,'-25'0'31,"0"0"-31,25 25 0,-25-25 16,25 25-16,0-1 16,-25-24-1,25 25-15,-25-25 16,25 25-16,-24-25 15,24 25-15,-25 0 32,25 0-17</inkml:trace>
  <inkml:trace contextRef="#ctx0" brushRef="#br0" timeOffset="165484.2225">28787 5827 0,'25'0'93,"-25"25"-93,24-25 16,-24 25-16,25-25 16,-25 25-16,25-25 0,0 0 15,0 25-15,0-25 16,0 0-16,0 25 0,0-25 15,0 25-15</inkml:trace>
  <inkml:trace contextRef="#ctx0" brushRef="#br0" timeOffset="166263.2292">31352 5678 0,'0'-25'32,"-25"25"-32,25 25 47,-25-25-32,25 25-15,-25 0 16,25 0-1,-25-25-15,25 25 16,-25 0-16,0-1 16</inkml:trace>
  <inkml:trace contextRef="#ctx0" brushRef="#br0" timeOffset="166463.3803">31177 5753 0,'0'0'0,"25"0"47,-25 25-31,25-25-16,0 25 16,-25-1-16,25 1 15,-25 0-15,0 0 16</inkml:trace>
  <inkml:trace contextRef="#ctx0" brushRef="#br0" timeOffset="168480.9301">29384 7994 0,'0'0'0,"-25"0"0,1 25 16,-1 0-16,0-25 15,0 25-15,25 0 16,-25-1-16,0-24 16,25 25-16,-25 0 0,25 0 15,0 0-15,0 0 0,0 0 16,0 0-16,0 0 16,0 0-16,0-1 15,25-24-15,0 0 16,-25 25-16,25-25 0,0 0 15,0 0-15,0-25 16,-1 1 0,-24-1-1,25 25 63,0 0-62,0 0-16,0 25 16,0-25-1,-25 24 1,0 1 0,0 0-16,-25 0 15,25 0-15,-25 0 16,0 0-1</inkml:trace>
  <inkml:trace contextRef="#ctx0" brushRef="#br0" timeOffset="169469.2059">29683 7770 0,'-25'0'0,"0"-25"16,0 25-16,1 0 16,-1 0-16,0 0 0,0 0 15,0 0-15,0 0 16,0 0-16,0 0 0,0 0 15,-24 25-15,24-25 16,0 0-16,0 0 0,0 25 16,0-25-16,0 25 15,0-25-15,0 25 0,0-25 16,0 24-16,1 1 0,-1 0 16,0 0-16,25 0 15,-25 0-15,0 0 0,25 0 16,-25 0-16,0 24 0,25-24 15,-25 0-15,25 0 16,-25 0-16,25 0 0,-25 25 16,25-25-16,0 0 0,-24-1 15,24 1-15,0 0 16,0 0-16,0 0 0,0 0 16,0 0-16,24-25 15,-24 25-15,25 0 0,0 0 16,-25 0-16,25-25 15,0 24-15,0 1 0,0-25 16,0 25-16,0-25 0,0 25 16,-1-25-16,1 25 15,25-25-15,-25 0 0,25 0 16,-25 0-16,25 0 16,-25 0-16,24 0 0,-24 0 15,0 0-15,25-25 0,-25 25 16,0 0-16,25-25 0,-26 25 15,1-25-15,0 0 16,0 25-16,25-24 0,-25-1 16,0 25-16,0-25 15,0 0-15,-1 0 0,1 0 16,0 0-16,-25 0 0,25 0 16,0 0-16,-25 0 15,25 1-15,-25-1 0,25 0 16,-25-50-1,0 50-15,0-25 0,0 25 16,0 1-16,0-26 16,0 25-16,-25 0 0,0-25 15,25 25-15,-25 0 0,0-24 16,0 24-16,0 0 16,-24 0-16,24 0 0,-25 25 15,25-25-15,-25 25 0,0 0 16,1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08T06:49:01.07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10135 6151 0,'0'-25'31,"-25"25"32,50 0 62,0 0-110,-25 25-15,25-25 16,0 0 15,0 0-15,0 0-1,-25 25-15,25-25 16,-1 0 0,1 0-1,0 0-15,0 0 16,0 0-1,0 0 1,0 0-16,0 0 16,0 0-1,0 0 1,-1 0-16,1 0 16,0 0-1,0 0-15,0 0 16,0 0-1,0 0-15,0 0 16,0-25-16,0 25 16,-1 0-16,1 0 15,0 0-15,0 0 16,0 0-16,0 0 16,0 0-16,0 0 15,0 0-15,0 0 16,-1 0-16,1 0 15,0 0-15,0 0 16,0 0 0,0 0-1,0 0-15,0 0 16,0 0 0,0 0-16,-1 0 15,1 0-15,0 0 16,0 0-1,0 0 1,0 0 0,0 0-16,0 0 15,0 0 1,0 0 0,0 25-16,-1-25 15,1 0-15,0 0 16,0 0-1,0 0-15,0 0 16,0 0 0,0 0-16,0 0 15,0 0-15,-1 0 16,1-25-16,0 25 16,0 0-16,0 0 0,0 0 15,0 0-15,0 0 16,0 0-16,0 0 15,-1 0-15,1 0 0,0 0 16,0 0-16,0 0 16,0 0-16,0 0 0,-25-25 15,25 25-15,0 0 0,0 0 16,-1 0-16,1 0 16,0 0-1,0 0-15,0 0 16,0 0-16,0 0 15,0 0 1,0-25-16,0 25 16,-1 0-1,1 0-15,0 0 16,0 0-16,0 0 16,0 0-16,0 0 15,0 0-15,0 0 0,0 0 16,0 0-16,-1 0 15,1 0-15,0 0 16,0 0-16,0 0 0,0 0 16,0 0-1,0 0-15,0 0 16,0 0-16,-1 0 0,1 0 16,0 0-1,0 0-15,0 0 16,0 0-16,0 0 0,0 0 15,0 0 1,0 0-16,-1 0 16,1 0-16,0 0 15,0 0-15,0 0 16,0 0-16,0 0 16,0 0-16,0 0 0,0 0 15,-1 0-15,1 0 0,0 0 16,0 0-16,0 0 15,0 0-15,0 0 0,0 0 16,0 0-16,0 0 16,-1 0-16,26 0 0,-25-24 15,0 24-15,0 0 0,0 0 16,0 0-16,0 0 16,0 0-16,0 0 15,-1 0-15,1 0 16,0 0-16,0 0 15,0 0-15,0 0 16,0 0 0,0 0-16,0 0 15,0 0 1,-1 0 0,-24 24-16,25-24 0,0 0 15,0 0 1,0 0-1,0 0 1,0 0 0,0 0-16,0 0 31,0 0-15,-1 0 30</inkml:trace>
  <inkml:trace contextRef="#ctx0" brushRef="#br0" timeOffset="48713.0648">26844 2690 0,'0'-25'16,"0"0"-1,0 0 17,0 50 46,0 0-78,0 0 15,0 0 1,0 0-16,0 24 0,0-24 16,0 25-16,0-25 15,0 25-15,0-25 16,0 25-16,0-26 0,0 26 15,0-25-15,0 0 0,0 0 16,0 0 0,0-50 31,0 0-32,0 0-15,0 0 16,0 0-16,25 0 15,0 1-15,-25-1 16,25 0-16,0 25 16,-25-25-16,25 25 0,-25-25 15,25 25-15,0-25 16,0 25 0,-1 0-16,1 25 15,0-25 1,-25 25-16,25-25 15,-25 25-15,0 0 16,25-25-16,-25 25 0,0-1 16,0 1-16,0 0 0,0 0 15,0 0-15,0 0 16,-25-25 0,25 25-16,-25-25 0,0 25 15,0-25-15,1 0 16,-1 25-16,0-25 15,0 0-15,0 0 16,0-25 0,0 25-16,25-25 15,-25 25 1,25-25-16</inkml:trace>
  <inkml:trace contextRef="#ctx0" brushRef="#br0" timeOffset="49202.735">27342 2441 0,'0'0'0,"0"-25"16,0 0-16,-25 25 16,25-25-16,-24 25 15,-1 0 1,0 25 0,0 0-1,25 0-15,-25-25 16,25 25-16,-25 25 15,25-26-15,0 1 0,0 0 16,0 0-16,0 0 16,0 0-16,25-25 15,-25 25-15,25-25 0,0 0 16,0 0-16,0-25 16,-1 25-16,1-25 15,-25 0-15,25 0 0,-25 0 16,0-24-16,0 24 15,0 0-15,0 0 0,0 0 16,-25 0-16,0 25 16,1 0-1,24 25-15</inkml:trace>
  <inkml:trace contextRef="#ctx0" brushRef="#br0" timeOffset="49611.703">27591 2889 0,'25'0'94,"0"0"-79,0 0-15,0-25 16,0 25-16,0 0 16,0 0-16,0 0 0</inkml:trace>
  <inkml:trace contextRef="#ctx0" brushRef="#br0" timeOffset="49849.2115">27492 3014 0,'0'0'0,"-25"0"0,50 0 46,0 0-30,0 0-16,-1 0 16,1 0-16,0 0 15,0-25-15,0 25 0,0 0 16,25 0-16,-25 0 0</inkml:trace>
  <inkml:trace contextRef="#ctx0" brushRef="#br0" timeOffset="50229.3088">28239 2491 0,'0'-25'15,"0"50"32,0 0-15,0-1-17,0 1 1,0 0-16,0 0 0,0 0 15,0 0-15,0 0 0,0 0 16,0 0-16,0 0 16,0-1-16,0 1 0,0 0 15,0 0 1,0 0-16,0 0 16</inkml:trace>
  <inkml:trace contextRef="#ctx0" brushRef="#br0" timeOffset="52824.7429">27118 3736 0,'0'0'15,"0"-25"-15,-25 25 32,25-25-17,0 50 17,-25 0-1,25 0-31,0 0 15,0-1-15,0 1 16,0 0-16,0 0 16,0 0-16,0 0 0,0 0 15,0 0 1,0 0-16,0-50 62,25 25-46,0 0-16,-25-25 0,25 25 16,0 0-16,0-25 15,0 25-15,-25-25 16,25 25-16,0 0 16,0 0-1,-1 0 1,-24 25-1,0 0 1,0 0-16,0 0 16,0 0-1,-24-1-15,24 1 16,-25 0-16,0 0 16,0 0-1,0-25 1,25 25-16,-25-25 15,25-25-15,0 0 32,0 0-32,0 0 15</inkml:trace>
  <inkml:trace contextRef="#ctx0" brushRef="#br0" timeOffset="53153.2443">27566 3437 0,'0'0'16,"0"-25"-1,0 50 32,0 0-31,0 0 0,0 0-16,0 0 15,0-1 1,0 1-16,0 0 15</inkml:trace>
  <inkml:trace contextRef="#ctx0" brushRef="#br0" timeOffset="53459.8609">27840 3810 0,'0'25'31,"25"-25"-15,0 0-1,0 0 1</inkml:trace>
  <inkml:trace contextRef="#ctx0" brushRef="#br0" timeOffset="53692.9878">27766 3985 0,'-25'0'15,"50"0"16,0 0-31,-1 0 16,1 0-16,0-25 16,0 25-1</inkml:trace>
  <inkml:trace contextRef="#ctx0" brushRef="#br0" timeOffset="56274.7488">25126 997 0,'0'24'16,"0"1"-16,0 0 15,0 0-15,0 0 0,0 0 16,0 0-16,0 0 15,0 0-15,0 0 16,0-50 47,25 0-48,-25 0-15,25 25 16,0-25-1,0 0-15</inkml:trace>
  <inkml:trace contextRef="#ctx0" brushRef="#br0" timeOffset="56503.8376">25275 1196 0,'-24'25'16,"-1"-25"-16,0 0 15,0 0 1,0 0 0</inkml:trace>
  <inkml:trace contextRef="#ctx0" brushRef="#br0" timeOffset="56855.1459">25674 1071 0,'-25'0'31,"50"0"16,-25 25-47,25-25 31</inkml:trace>
  <inkml:trace contextRef="#ctx0" brushRef="#br0" timeOffset="58067.345">25002 897 0,'0'0'16,"0"25"-16,0 0 16,0 0-16,0 0 15,0-1-15,0 1 16,0 0-16,0 0 0,0 0 15,0 25 1,24-25-16,-24 0 16,0 0-1,0-1 1,25-24-16,-25 25 0,0-50 78,25 1-62,-25-1-1,0 0 1,0 0-16,25 25 16,-25-25-16,25 0 15,-25 0 1,0 0-1,25 25 1,-25-25 0,25 25-16,0 0 15,0 0 1,0 0 0,-25 25-1,24-25-15,-24 25 16,25 0-16,-25 0 15,0 0 1,0 0 0,0 0-16,-25-25 15,25 25-15,-24-25 16,-1 24 0,0-24-16,0 0 15,0 0-15,0 0 16,0 0-16,0 0 15,0 0 1,25-24-16</inkml:trace>
  <inkml:trace contextRef="#ctx0" brushRef="#br0" timeOffset="58492.6092">25574 1146 0,'25'0'110,"0"0"-95,0 0-15,0 0 16,0 0-16,0 0 0,0 0 16,0 0-16,-1 0 0,1 0 15</inkml:trace>
  <inkml:trace contextRef="#ctx0" brushRef="#br0" timeOffset="58774.241">25475 1295 0,'25'0'16,"0"0"-1,-1 0 1,1 0-16,0-25 16,0 25-16,0 0 15,0 0-15,0 0 16,0 0-16,0 0 15</inkml:trace>
  <inkml:trace contextRef="#ctx0" brushRef="#br0" timeOffset="59410.5728">26072 1096 0,'0'0'0,"0"-25"31,25 25 0,-25-25-31,25 25 16,0-25-1,0 25 1,0 25 0,0-25-16,0 25 15,-25 0 1,0 0-1,0 0-15,0 0 0,-25 0 16,0 0 0,0 0-16,0-1 0,0 1 15,0 0-15,0-25 16,0 25-16,1-25 0,24 25 16,-25-25-16,0 0 0,0 0 15,0 0 1,50 0 15,0 0-15,0-25-1,0 25-15,-1 0 16,26 0 0,-25 0-16,0 0 15,25 0-15,-25 0 16,0 0-16,0 0 0,-1 0 15,1 0 1</inkml:trace>
  <inkml:trace contextRef="#ctx0" brushRef="#br0" timeOffset="60837.7566">28438 3686 0,'0'0'0,"-25"0"16,25-25-1,0 0 17,0 0-1,25 25-31,0 0 15,0-25-15,0 25 16,0 0 0,0 0-16,-1 0 0,1 0 0,0 0 15,0 25 1,-25 0-16,25-25 16,-25 25-16,0 0 15,-25 0-15,25 0 16,-25 0-16,0 0 0,0-25 15,1 24-15,-1 1 16,0-25-16,0 25 0,0-25 16,25 25-16,-25-25 15,50-25 48,0 25-63,0 0 15,0 0-15,0 0 0,24 0 16,-24-25-16,25 25 0,-25 0 16,25 0-16,24 0 15,-49 25-15</inkml:trace>
  <inkml:trace contextRef="#ctx0" brushRef="#br0" timeOffset="62246.2248">27143 3885 0,'0'25'78,"-25"-25"-78,25 25 16,-25 0 0,25 0-16,0 0 0,-25 0 15,25-1-15,-24 1 16,24 0-16,0 0 16,0 0-1,0-50 79,24 25-78,-24-25-1</inkml:trace>
  <inkml:trace contextRef="#ctx0" brushRef="#br0" timeOffset="63443.3746">27417 4757 0,'0'-25'16,"0"50"-16,0-75 0,0 25 16,0 0-1,0 0-15,0 0 16,0 0-16,0 0 31,25 25-31,-25-24 31,0 48-15,0 1 15,0 0-31,0 0 16,-25 0-16,25 0 15,0 25-15,0-25 0,0 0 16,0 24-16,-25-24 16,25 0-16,0 25 0,0 0 15,0-25-15,0 0 16,0 0 0,0-50 30,0 0-30,25 0-16,-25 0 16,25 25-16,0-25 15,-25 0-15,25 25 16,0-25-16,0 25 16,-25-25-16,24 25 0,1 0 15,0 0 1,-25 25-1,0 0 1,0 0 0,0 0-1,0 0-15,-25 0 16,0-25 0,25 25-16,-24-25 0,-1 0 15,25 25-15,-25-25 0,0 0 16,0 0-1,0 0-15,0 0 16,25-25-16,-25 25 16,25-25-16</inkml:trace>
  <inkml:trace contextRef="#ctx0" brushRef="#br0" timeOffset="63998.4182">27815 4383 0,'0'0'0,"0"-25"47,25 25-47,0 0 31,-25 25-31,25-25 16,-25 25-16,0 0 31,0 0-31,0 0 16,-25-25-16,25 25 0,-25-25 16,0 0-16,25 25 15,-24-25-15,-1 0 16,0 0-1,50 0 32,0 0-47,-1-25 0,1 25 16,0 0-16,25 0 0,-25 0 16,0 0-16,0 0 15,0 0-15</inkml:trace>
  <inkml:trace contextRef="#ctx0" brushRef="#br0" timeOffset="64322.0859">28015 4856 0,'0'0'0,"-25"0"15,25 25-15,0-50 32,25 25-17,0 0 1,0 0-1,-1 0-15,1-25 0,0 25 16,0 0-16,0 0 16,0 0-16,0 0 0,0 0 15</inkml:trace>
  <inkml:trace contextRef="#ctx0" brushRef="#br0" timeOffset="64621.3229">27990 5056 0,'0'0'0,"25"0"78,0 0-78,0 0 16,-1-25-16,1 25 16,0 0-16,0 0 15,0 0-15</inkml:trace>
  <inkml:trace contextRef="#ctx0" brushRef="#br0" timeOffset="66210.8673">28886 4607 0,'-25'0'15,"25"-25"1,0 50 31,0 0-32,0 0 1,0 0 0,0 0-16,0 0 15,0 0-15,0 0 16,0 0 0,25-1-16,0-24 15,0 0 1,0 0-16,0-24 15,0 24-15,0 0 0,0-25 16,-25 0-16,24 25 16,1-25-16,0 0 15,0 0-15,-25 50 63,-25 0-48,25 0 1,0 0-16,0 0 16,0-1-16,0 1 0,0 0 15,0 0-15,-25 0 16,25 0-16</inkml:trace>
  <inkml:trace contextRef="#ctx0" brushRef="#br0" timeOffset="67637.1766">27890 5230 0,'0'25'93,"-25"0"-77,25 0-16,-25-1 16,25 1-1,0 0-15,0 0 16,0 0-16,0 0 16,0 0-1,0-50 32,0 0-31,25 25-1,-25-25 1,25 25-16,0-25 16,0 25-16,0 0 15,-25 25 16,0 0 1,-25 0-32,0-25 15,25 25-15,-25-25 16,0 0 0,25 25-16,-25-25 15,25-25 1</inkml:trace>
  <inkml:trace contextRef="#ctx0" brushRef="#br0" timeOffset="69359.5088">29484 5628 0,'25'0'0,"-25"-25"15,25 25 1,-50 0 62,0 0-78,0 0 16,25 25-16,-25-25 0,0 0 15,25 25-15,-25-25 16,25 25-16,-25-25 0,25 25 15,0 0 1,0 0 0,25 0-16,0-25 15,0 0 1,0 0-16,0 0 16,0 0-16,0 0 15,-25-25-15,0 0 16,0 0-16,0 0 15,0 0-15,0 0 16,-25 0-16,0 25 0,25-25 16,-25 1-16,25-1 0,-25 0 15,25 0-15,-25 25 16,25-25-16,0 0 0,-25 0 16,25 0-1,0 0 1,25 0-1,0 25 1,0 0-16,-25-24 16,25 24-16,0 0 15,0 0-15,0 0 16,-25 24 0,25-24-16,-25 25 15,0 0 1,0 0-1,-25 0 1,0-25 0,25 25-16,-25-25 0,25 25 15,-25-25-15,25 25 0,-25-25 16,25 25 0,0 0-16</inkml:trace>
  <inkml:trace contextRef="#ctx0" brushRef="#br0" timeOffset="70492.1412">29633 6326 0,'0'-25'16,"25"25"62,-25 25-47,-25-25-15,0 24-16,1 1 15,-1 0-15,25 0 16,-25-25-16,0 25 15,25 0-15,0 0 0,0 0 16,-25 0-16,25 0 16,0-1-16,0 1 15,0 0 1,0 0 0</inkml:trace>
  <inkml:trace contextRef="#ctx0" brushRef="#br0" timeOffset="70990.4919">30032 6276 0,'0'-25'0,"-25"25"47,0 0-47,25 25 15,-50 0 1,25 0-1,0-25-15,0 24 0,1 1 16,-1 0-16,25 0 0,-50 50 16,50-50-16,-25 0 15,25 0-15,0-1 16,0 1-16,25 0 16,-25 0-16,25-25 15,0 0-15,0 0 0,24 0 16,-24 0-16,0 0 0,0 0 15,0 0-15,-25-25 16,25 25-16,-25-25 16,0 0-16,-25 1 0,0-1 15,0 25 1,0-25-16,0 25 16,0-25-16,1 25 15</inkml:trace>
  <inkml:trace contextRef="#ctx0" brushRef="#br0" timeOffset="71924.3379">29708 7521 0,'0'0'16,"-25"0"-16,25-25 0,-25 25 16,0 0-16,25-25 15,25 25 17,-25-25-32,25 25 31,0 0-31,0 0 0,0 0 15,0 0 1,0 0-16,0 0 0,-1 0 31,-24 25-15,0 0 0,-24 0-1,24 0 1,0 0-1,0 0 1,24-25-16,1 24 16,0 1-1,-25 0-15,0 0 16,-25 0 0,0-25-1,1 0 1,-1 0-16,0 25 15,0-25-15,0 0 16,25-25-16</inkml:trace>
  <inkml:trace contextRef="#ctx0" brushRef="#br0" timeOffset="72240.6973">30231 7446 0,'25'25'63,"-25"0"-63,25-25 15,-25 25-15,0 0 16,0 0-16,0 0 15,0-1-15,-25-24 16,0 25-16,0 0 16,0-25-1,50 0 1,25 0 0,-25 0-16,49 0 15</inkml:trace>
  <inkml:trace contextRef="#ctx0" brushRef="#br0" timeOffset="75133.753">30829 7396 0,'0'-25'16,"-25"25"-16,25-24 63,0-1-32,-25 0-16,0 25 1,0-25 0,0 0-16,0 25 15,0-25-15,0 25 16,1 0 0,-1-25-16,0 25 15,0 0-15,0-25 16,0 25-16,0-25 15,0 25-15,0 0 16,0-25 0,0 25-16,1 0 0,-1 0 15,0-25-15,0 25 16,0 0-16,0 0 16,25-24-16,-25 24 0,0 0 15,0 0 1,0-25-16,1 25 0,-1 0 15,0 0 1,0 0-16,0 0 16,0 0-16,0 0 15,0 0-15,0 0 16,0 0-16,1 0 16,-1 0-16,0 25 15,0-25 1,0 0-16,0 0 15,0 24-15,0-24 16,0 25 0,0-25-16,25 25 15,-24-25 1,24 25-16,-25-25 0,25 25 16,-25-25-16,0 25 15,0 0 1,0-25-16,0 25 0,0-25 15,0 25 1,0 0-16,1-25 16,-1 25-16,0-1 15,0 1 17,25 0-17,0 0 1,0 0-1,0 0 1,0 0-16,0 0 16,0 0-1,0 0-15,0-1 16,0 1 0,0 0-1,0 0-15,25 0 16,-25 0-1,25 0 1,-25 0-16,25 0 16,-1 0-1,-24-1-15,25 1 16,0 0 0,0 0-1,0 0-15,0-25 16,0 25-16,0 0 15,0-25-15,0 0 16,-1 25-16,1-25 16,0 0-16,0 25 0,0-25 15,0 0-15,0 25 0,0-25 16,0 0-16,24 0 16,-24 0-16,0 24 0,0-24 15,0 0-15,25 0 16,-25 0-16,0 0 0,0 0 15,-1 0-15,26 0 16,-25 0-16,0 0 0,0 0 16,0 0-16,0 0 0,25 0 15,-26 0-15,1-24 16,0 24-16,0 0 0,0 0 16,0-25-16,0 25 0,0 0 15,0 0-15,0-25 16,0 25-16,24-25 0,-24 25 15,0-25-15,0 25 16,0-25-16,0 0 16,0 25-16,0-25 0,0 0 15,-1 25 1,-24-25-16,25 25 0,-25-24 16,25 24-16,-25-25 0,25 0 15,0 0 1,-25 0-16,0 0 15,25 0 1,-25 0-16,0 0 16,0 0-1,0 1-15,25-1 0,-25 0 16,0 0-16,0 0 0,0 0 16,-25 0-16,25 0 15,-25 0-15,0 0 0,0 1 16</inkml:trace>
  <inkml:trace contextRef="#ctx0" brushRef="#br0" timeOffset="81803.4864">28936 2441 0,'0'0'0,"25"0"16,0-25 0,0 25-1,0-25 1,0 25 0,-1 0-16,1 0 15,-25 25-15,25-25 16,0 0-16,-25 25 0,25-25 15,0 0-15,0 25 0,0 0 16,-25 0-16,25-1 0,0-24 16,0 25-16,-1 0 15,-24 0-15,25 0 0,0 0 16,-25 0-16,25 0 16,0 0-16,-25 0 15,25 24-15,-25-24 0,25 0 16,-25 25-16,25 0 0,-25-25 15,0 24-15,0 1 16,0 0-16,0 0 0,0 0 16,0-1-16,-25 1 0,25 0 15,0 0-15,0 0 16,0 0-16,0-26 0,0 76 16,0-75-16,0 25 15,0 0-15,0-1 16,25-24-16,-25 25 0,25 0 15,0 0-15,-1-1 16,1-24-16,0 25 0,0-25 16,25 25-16,-25-25 0,25 0 15,-1 0-15,1-25 16,0 24-16,-25-24 0,25 25 16,0-25-16,-1 0 15,-24 0-15,0 0 16,0-25-16,-50 25 47,0 0-32,0 0 1,0 25 0,1 0-1,24 0-15,-25 0 0,25 0 16,0 0-16,0 0 0,0 0 15,0 24-15,0 1 16,0-25-16,0 25 0,25 0 16,-25 0-16,24-1 15,-24 26-15,25-25 0,0 0 16,-25 24-16,25-24 0,-25 0 16,0 0-16,25 25 15,-25-26-15,25 26 16,-25-25-16,0 25 0,0-26 15,25 26-15,-25-25 0,0 0 16,0 24-16,0-24 16,0 0-16,0 0 0,0 0 15,0-1-15,-25-24 0,25 25 16,0-25-16,-25 25 16,25-25-16,-25 0 0,0 0 15,25-1 1,-25 1-16,0-25 15,25 25-15,-24-25 0,-1 0 16,0 25 0,0-25-1,0 0 1,0 0 0,0 0-1,0-25 1,0 25-1,0 0-15,1 0 16</inkml:trace>
  <inkml:trace contextRef="#ctx0" brushRef="#br0" timeOffset="83031.0794">31227 4159 0,'-25'-25'0,"50"50"0,-75-50 16,25 25-16,25-25 15,0 0 1,25 25 15,0 0-15,0-25-16,0 25 0,0 0 15,0 0 1,0 25-16,-25 0 16,25-25-16,-25 25 15,0 0-15,0 0 16,-25 0-16,25 0 16,-25 0-16,0 0 15,0-1 1,0-24-16,25 25 0,-25-25 15,50 25 17,0-25-17,0 25-15,0-25 16,0 25-16,0-25 16,-25 25-16,24 0 0,1-25 15,-25 25-15,25 0 0,-25 0 16,0-1-16,-25-24 15,0 25-15,1-25 16,-1 25-16,0-25 16,0 0-16,0 0 15,0 0-15,0 0 0,0 0 16,0 0-16,0 0 16,25-25-1,0 0 1,25 25-1,0-24-15,-25-1 0</inkml:trace>
  <inkml:trace contextRef="#ctx0" brushRef="#br0" timeOffset="83339.1445">31650 4184 0,'0'0'0,"25"0"0,-25-25 0,0 0 16,0 50 47,0 0-48,0 0 1,0 0-16,0 0 15,0 0-15,0 24 16,0-24-16,0 0 0,0 25 16,0-25-16,0 25 0,0-25 15,0 24-15,0-24 0,0 0 16</inkml:trace>
  <inkml:trace contextRef="#ctx0" brushRef="#br0" timeOffset="83709.795">31177 4981 0,'-25'0'15,"50"-25"32,0 25-31,0 0-16,25 0 15,-25 0-15,25 0 16,-26 0-16,26 0 0,-25 0 16,25 0-16,-25 25 0,0-25 15,0 0-15,0 25 16</inkml:trace>
  <inkml:trace contextRef="#ctx0" brushRef="#br0" timeOffset="83921.3464">31277 5180 0,'0'0'0,"0"25"47,25-25-47,0 0 16,0 0-16,-1 0 15,1 0-15,25 0 0,-25 25 16,25-25-16</inkml:trace>
  <inkml:trace contextRef="#ctx0" brushRef="#br0" timeOffset="100257.1448">30754 8666 0,'0'-25'31,"0"1"16,25 24-31,0 0 15,-50 0 16,0 0-31,25 24-1,-25-24-15,0 25 0,0-25 16,25 25-16,-25 0 16,0 0-16,1 0 0,-1 0 15,0 0-15,0 0 16,25 0-16,-25-1 0,25 1 15,0 25-15,0-25 0,0 0 16,25 0-16,-25 0 16,25-25-16,-25 25 15,25-25-15,0 25 0,-1-25 16,1 0 0,0 0-16,-25-25 15,25 0-15,-25 0 16,0 0-1,0 0-15,0 0 16,0 0 0,-25 25-16,25-25 0,-25 0 15,0 25 17,25-24-17</inkml:trace>
  <inkml:trace contextRef="#ctx0" brushRef="#br0" timeOffset="100743.8421">30978 8641 0,'0'-24'16,"0"-1"15,0 50 32,0-1-63,0 1 15,0 0 1,-25 0-16,25 0 0,0 25 16,0-25-16,0 0 0,0 0 15,0-1 1,0 1-16,0 0 16,25-25-1,0 0-15,0 0 31,0 0-15,-25 25 15,0 0-15,0 0 0,0 0-1</inkml:trace>
  <inkml:trace contextRef="#ctx0" brushRef="#br0" timeOffset="101687.3195">31352 8542 0,'0'0'0,"-25"-25"15,0 0 1,25 0-1,-25 25-15,25-25 16,-25 25-16,0-25 16,0 25-16,0-25 15,0 25-15,0-25 16,1 25-16,-1 0 16,-25 0-16,25 0 0,0-24 15,0 24-15,-25 0 16,25 0-16,1 0 0,-26 0 15,25 24-15,-25-24 0,25 0 16,0 0-16,-25 0 16,26 25-16,-26-25 0,25 25 15,0-25-15,0 25 16,-25-25-16,25 25 0,0-25 16,0 25-16,1 0 15,-1 0-15,0 0 0,0 0 16,0 0-16,0-1 0,0 1 15,0 0-15,0 0 16,0 25-16,25-25 0,-24 0 16,-1 0-16,25 0 15,0-1-15,0 1 0,0 0 16,0 0-16,0 0 0,0 0 16,0 0-16,0 0 15,0 0-15,25 0 0,-25-1 16,24 1-16,1 0 15,0 0-15,0 0 0,0-25 16,0 25-16,0 0 0,0 0 16,25 0-16,-26-25 0,26 25 15,-25-25-15,25 24 16,0-24-16,0 0 0,-25 25 16,24-25-16,1 0 15,0 0-15,0 0 0,-25 0 16,24-25-16,1 25 15,-25-24-15,25 24 0,-25-25 16,25 0-16,-25 0 16,24 0-16,-24-25 0,0 25 15,0 0-15,0-24 0,0 24 16,-25-25-16,25 25 16,0-25-16,-25 25 0,0 0 15,25-24-15,-25 24 16,0 0-16,0 0 0,0 0 15,0 0-15,0 0 0,0 0 16,0 0-16,0 0 16,0 1-16,0-1 0</inkml:trace>
  <inkml:trace contextRef="#ctx0" brushRef="#br0" timeOffset="104090.796">30903 6201 0,'-25'0'16,"25"-25"-1,0 0 17,25 25-17,0 0 1,0 0-1,0 0-15,0 0 0,0 0 16,0 0 0,0 0-16,0 0 0,-1 0 15,1 0-15</inkml:trace>
  <inkml:trace contextRef="#ctx0" brushRef="#br0" timeOffset="104328.1633">31127 6052 0,'0'0'0,"-24"0"0,24-25 16,-25 0-16,25 0 16,-25 25 46,25 25-62,-25 0 16,25 0-16,0 0 15,-25-1-15,25 1 16,0 0-16,-25 0 0,25 25 16,0-25-16,0 0 15,0 0-15,0 0 0</inkml:trace>
  <inkml:trace contextRef="#ctx0" brushRef="#br0" timeOffset="104752.5396">31974 6251 0,'-25'0'15,"50"0"48,0 0-47,0 25-16,0-25 15,0 0 1</inkml:trace>
  <inkml:trace contextRef="#ctx0" brushRef="#br0" timeOffset="104927.0745">31775 6400 0,'0'0'0,"0"25"0,-25-25 0,50 0 46,0 0-46,0 0 16,0 0-16,0 0 16</inkml:trace>
  <inkml:trace contextRef="#ctx0" brushRef="#br0" timeOffset="105476.9221">32721 6176 0,'0'-25'15,"0"0"17,-25 25-1,25 25-31,-25-25 0,0 0 16,1 0-16,-1 25 15,0 0-15,0-25 0,0 25 16,0 0-16,0 25 15,0-25-15,0-1 0,0 26 16,25-25-16,-24 0 0,24 25 16,0-25-16,0 0 15,0 0-15,0-1 0,0 1 16,24-25-16,1 25 0,0-25 16,0 0-1,0 0-15,0 0 0,-25-25 16,25 25-16,-25-25 15,25 1-15,-25-1 0,0 0 16,0 0-16,0 0 0,0 0 16,-25 25-16,25-25 15,-25 0-15,0 25 32</inkml:trace>
  <inkml:trace contextRef="#ctx0" brushRef="#br0" timeOffset="107359.9041">32970 6176 0,'-25'0'15,"25"-25"1,-25 25-16,50 0 78,0 0-62,0 0-16,0 0 15,-25 25 1,25-25 0,-25 25-16,0 0 0,0 0 15,-25-25 1,25 25-16,-25-25 16,0 0-16,25 25 15,-25-25-15,0 0 16,25 25 15,25-1-31,0 1 16,0-25-1,0 25-15,0-25 0,-25 25 0,25 0 16,0-25-16,-25 25 0,0 0 16,0 0-1,0 0 1,-25-25-16,0 0 15,0 0-15,0 25 16,0-25 0,0 0-16,0 0 0,0 0 15,25-25 1,-24 25 0</inkml:trace>
  <inkml:trace contextRef="#ctx0" brushRef="#br0" timeOffset="107691.3143">32422 6724 0,'-25'0'15,"50"0"17,0-25-32,0 25 15,0 0-15,25 0 16,-25 0-16,0 0 0,0 0 15,24 25-15,-24-25 16,0 0-16,25 0 0,-25 25 16,0-25-16</inkml:trace>
  <inkml:trace contextRef="#ctx0" brushRef="#br0" timeOffset="107824.1156">32671 6799 0,'-49'0'16,"98"0"-16,-123 0 0,49 25 0,0-25 15,0 0-15,50 0 32,0 0-32,0 0 0,0 0 15,24 24-15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08T06:51:43.50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12252 9936 0,'-25'0'15,"25"25"157,25-25-125,0 0-31,0 0-16,-1 0 15,1 0-15,0 0 16,0 0-16,0 0 16,0-25-16,25 50 15,-25-25 1,0-25-16,24 25 0,-24 0 15,25 0-15,-25 0 16,0-25-16,25 25 0,-25 0 16,24 0-16,-24 0 15,0 0-15,25 0 0,-25 0 16,0 0-16,0 0 16,0 0-16,0 0 0,24 0 0,-24 0 15,0 0 1,0 0-16,0 0 0,0 0 0,0 0 15,25 0-15,-26 0 16,1 0-16,0 0 0,0 0 16,0 0-16,0 0 0,0 0 15,0 0-15,0 25 16,0-25-16,-1 0 16,1 0-16,0 0 0,0 0 0,0 0 15,0 0 1,0 0-16,0 0 0,0 0 0,0 0 15,-1 0 1,1 0-16,0 0 0,0 25 16,0-25-16,0 0 15,0 0-15,0 0 16,0 0-16,0 0 16,0 0-16,-1 0 0,1 0 15,0 0-15,0 0 0,0 0 16,0 0-16,25 0 15,0 0-15,-26 0 16,1 0-16,0 25 0,0-25 16,0-25-16,0 50 15,0-25-15,0 0 0,0 0 16,0 0-16,-1 0 16,1 0-16,0 0 15,25 0-15,-25 0 16,0 0-16,0 0 15,25 0-15,-26 0 16,1 0-16,0 0 16,0 0-16,0 0 0,0 25 15,25-25-15,-25 0 16,0 0-16,-1 0 0,1 0 16,0 0-16,0 0 0,0 0 15,0 0-15,25 0 16,-25 0-16,0 0 0,0 0 15,-1 0-15,1 0 0,25 0 16,-25 0-16,0 0 16,0 0-16,25 0 0,-25 0 15,-1 0-15,1 0 0,0 0 16,25 0-16,-25 0 16,0 0-16,0 0 0,0 0 15,0 0-15,-1-25 16,1 25-16,0 0 0,0 0 15,25 0-15,-25 0 16,0 0-16,0 0 0,0-25 16,-1 25-16,1 0 0,25 0 15,-25 0-15,0 0 16,25 0-16,-25 0 0,0 0 16,24 0-16,-24 0 15,0 0-15,0 0 0,25 0 16,-25 0-16,0-25 0,0 50 15,0-25-15,-1 0 0,1 0 16,0 0-16,0 0 16,0 0-16,0 0 0,0 0 15,0 0-15,25 0 16,-26 0-16,1 0 0,25 0 16,-25-25-16,25 25 15,-25 0-15,0 0 0,24 0 16,-24 0-16,0 0 15,25 0-15,-25 0 0,0 0 16,0 0-16,0 0 0,24 0 16,-24 0-16,0 0 15,0 0-15,25 0 0,-25 0 16,0 0-16,0 0 0,24 0 16,-24 0-16,0 0 15,0 0-15,25 0 16,-25 0-16,0 0 0,0 0 15,25 0-15,-26 0 0,1 0 16,0 0-16,0 0 16,25 0-16,-25 0 0,0 0 0,0 0 15,0 0-15,-1 0 16,26 0-16,-25 0 0,0 0 16,0 0-16,0 0 15,25 25-15,-25-25 0,-1 0 16,1 0-16,0 0 15,0 0-15,0 0 0,0 0 16,0 0-16,0 0 0,0 0 16,0 0-16,-1 0 15,1 0-15,0 0 16,0 0 0,0 0-16,0 0 0,-25 25 15,25-25-15,0 0 0,0 0 16,0 0-16,-1 0 15,1 0-15,0 0 0,0 0 16,0 0-16,0 0 0,0 0 16,0 0-16,0 0 15,0 0-15,0 0 16,-1 0-16,1 0 16,25 0-16,-25 0 0,0 0 15,0 0-15,0 0 16,0 0-16,0 0 0,-1 0 15,1 0-15,25 0 0,-25 0 16,0 0-16,0 0 16,0 0-16,0 0 0,0 0 15,-1 0-15,1 0 16,0 0-16,0 0 0,0 0 16,0 0-16,0 0 0,0 0 15,0 0 1,0 0-16,-1-25 15,1 25-15,0 0 16,0 0 15,0 0-15,-25-25-16,25 25 16,0 0 15,0 0 0</inkml:trace>
  <inkml:trace contextRef="#ctx0" brushRef="#br0" timeOffset="14364.9765">22611 2316 0,'0'-25'16,"25"25"15,-25-24-31,0-1 31,0 0-15,0 0-1,-25 0 1,25 0 0,-25 25-16,0-25 15,0 25 1,0 0-16,0 0 16,1 0-1,-1 25-15,0 0 16,0-25-16,0 25 0,0-25 15,0 25-15,0 0 16,0 0-16,25-1 16,-25 1-1,25 0-15,0 0 16,0 0 0,0 0-16,25-25 15,-25 25 1,25-25-16,0 0 15,0 0-15,0 0 16,-25-25-16,25 25 16,0-25-1,0 0-15,-25 0 16,25 25 0,-25-25-16,0 0 15,0 1 1,0 48 46,0 1-46,0 0 0,-25 0-16,25 0 0,0 0 15,0 0 1,0 0-16,0 0 15,25 0-15,-1-1 0,-24 1 16,25-25 0</inkml:trace>
  <inkml:trace contextRef="#ctx0" brushRef="#br0" timeOffset="15370.6645">22735 2017 0,'0'0'0,"0"-24"15,-24 24 1,24-25 0,-25 25-16,25-25 15,-25 25 1,0 0 0,0 0-1,25-25-15,-25 25 16,0 0-16,0 0 15,0 0 1,0 0 0,1 25-16,-1-25 15,0 25-15,0-25 16,0 25-16,0-25 16,25 24-16,-25-24 0,0 25 15,0-25-15,25 25 16,-25 0-16,1-25 0,24 25 0,-25 0 15,0 0-15,25 0 16,-25 0-16,0-25 0,25 25 16,0 0-16,-25-1 15,25 1-15,-25 0 0,25 0 16,0 0-16,0 0 16,0 0-16,0 0 15,0 0-15,0 0 16,0-1-16,0 1 15,25 0 1,-25 0-16,25 0 16,0-25-1,-25 25-15,25-25 0,0 25 16,0 0-16,-1-25 16,-24 25-16,25-25 15,0 0 1,0 0-16,0 25 0,0-25 15,0 0-15,0 0 16,0 0-16,0-25 16,-1 25-16,1 0 0,25-25 15,-25 25-15,0-25 16,0 25 0,0-25-16,0 25 0,0-25 15,-1 25-15,-24-25 16,25 0-16,0 0 15,0 0 1,-25 1-16,25-1 16,-25 0-16,25 0 15,-25 0-15,0 0 0,0 0 16,0 0-16,0 0 0,0 0 16,0 1-16,0-1 15,0 0-15,-25 0 0,25 0 16,0 0-1,-25 25-15,0-25 0,0 25 16,0 0 0</inkml:trace>
  <inkml:trace contextRef="#ctx0" brushRef="#br0" timeOffset="16557.9565">23009 2291 0,'0'-24'31,"25"24"1,0-25-32,0 25 15,0 0 1,0-25-16,0 25 16,0 0-16,0 0 15,0-25-15,-1 25 16,1 0-16,0-25 0,0 25 15,25 0-15,0-25 0,-25 25 16,24 0-16,1-25 0,0 25 16,0 0-16,25-25 15,-26 25-15,26 0 0,-25-25 16,25 25-16,-26 0 0,26-25 16,-25 25-16,0 0 15,24-25-15,-24 25 0,-25 0 16,25-24-16,0 24 0,0 0 15,-26-25-15,1 25 16,25 0-16,-25 0 0,0-25 16,0 25-16,0 0 31</inkml:trace>
  <inkml:trace contextRef="#ctx0" brushRef="#br0" timeOffset="17006.4895">24479 1843 0,'25'25'62,"-1"-25"-46,1 0-1,0 0-15,0 25 0,0-25 16,0 25 0,0-25-16,0 0 15,-25 25-15,25-25 16,-25 25-16,0 0 16,-25-1-1,0 1 1,0 0-1,25 0 1,-25-25-16,25 25 0,-25-25 16,25 25-16</inkml:trace>
  <inkml:trace contextRef="#ctx0" brushRef="#br0" timeOffset="17715.0563">25076 1594 0,'0'0'0,"0"-25"16,0 50 15,-25-25-31,25 25 31,0 0-31,0 0 16,0 0-16,0 25 0,0-26 16,0 1-16,0 0 15,0 0-15,0 0 0,0 0 16,0 0-16,0 0 16,0 0-16,0 0 15,25-25-15,0-25 63,-25 0-63,25 0 15,0 25-15,-25-25 0,25 25 16,0-25-16,0 0 16,0 25-16,-1 0 15,1 0 1,-25 25-1,0 0-15,0 0 16,0 0 0,0 0-1,0 0 1,-25-1-16,1 1 16,-1-25-16,0 25 15,0-25 1,0 0-16,0 0 0,0 0 15</inkml:trace>
  <inkml:trace contextRef="#ctx0" brushRef="#br0" timeOffset="18544.1681">25574 1445 0,'-25'-25'15,"1"25"1,24-25-16,-25 25 16,0 0-16,0-25 15,0 25 1,0 0-16,0 0 16,0 0-1,0 0-15,-25 0 0,26 0 16,-26 0-16,25 0 15,-25 25-15,25-25 0,-25 0 16,25 25-16,1-25 16,-26 25-16,25-25 0,0 25 15,0-25-15,25 25 16,-25-1-16,25 1 0,-25 0 16,25 0-16,-25 0 0,25 0 15,-25 0-15,25 0 16,-24 0-16,24 24 0,0-24 15,0 0-15,0 0 16,0 0-16,24 0 0,-24 0 16,25 0-16,-25 0 0,25 0 15,0-1-15,0 1 16,0 0-16,0-25 16,0 25-16,0-25 0,0 25 15,-1-25-15,26 25 16,-25-25-16,0 0 0,25 0 0,-25 0 15,25 0-15,-26 0 16,1 0-16,25-25 0,-25 25 16,0-25-16,0 25 0,25-25 15,-25 0-15,0 25 16,-1-25-16,1 1 0,0-1 16,0 0-16,0 0 15,-25 0-15,25 0 0,-25-25 16,25 25-16,-25 0 0,0-24 15,0 24-15,0 0 16,0-25-16,0 25 16,0 0-16,-25 0 0,25 0 15,-25 1-15,0-1 16,0 0-16,0 0 0,0 0 16,1 25-16</inkml:trace>
  <inkml:trace contextRef="#ctx0" brushRef="#br0" timeOffset="19657.0338">22860 2740 0,'-25'0'31,"25"25"-15,25-25 15,0 0-31,-25 24 16,25-24-16,0 0 0,-25 25 16,25-25-16,0 25 15,-1 0-15,1 0 0,25 0 16,-25 0-16,25 0 15,0 0-15,-1 0 0,1-1 16,50 26 0,-25-25-16,49 25 15,-74-50-15,0 25 16,24 0-16,-24-25 0,0 25 16,0 0-16,0-25 0,-1 0 15,-24 24-15,0-24 16,25 0-16,-25 0 15,0 25-15,-50-25 63</inkml:trace>
  <inkml:trace contextRef="#ctx0" brushRef="#br0" timeOffset="20151.9621">24628 3088 0,'0'0'0,"-25"0"16,25-25-16,-25 25 0,0 0 16,25-25-1,-25 25-15,1 0 16,24-24-16,-25 24 15,0 0 1,0 24-16,0-24 16,0 25-1,0-25-15,25 25 16,-25 0-16,0 0 16,25 0-16,0 0 15,0 0-15,0 0 0,0 0 16,0-1-16,0 1 15,25 0-15,0 0 16,0 0-16,0-25 0,0 25 16,0-25-16,25 0 15,-26 0-15,26 0 0,-25 0 16</inkml:trace>
  <inkml:trace contextRef="#ctx0" brushRef="#br0" timeOffset="20576.5169">24877 3038 0,'0'-24'0,"-25"24"15,25-25-15,-25 25 16,25-25-16,-25 0 15,0 25-15,25-25 16,-24 25-16,24-25 16,-25 25-16,0-25 15,0 25-15,0-25 16,0 25-16,0 0 16,0 0-16,0 0 0,0 0 15,-24 0-15,24 0 16,0 0-16,0 0 0,0 0 15,0 0-15,0 25 0,0-25 16,0 0-16,1 25 16,-1-25-16,0 25 15,0 0-15,0 0 16,0 0-16,25 0 16,-25-1-16,25 1 0,0 0 15,-25 25-15</inkml:trace>
  <inkml:trace contextRef="#ctx0" brushRef="#br0" timeOffset="20739.1789">24255 3512 0,'24'25'16,"-48"-50"-16,73 74 0,1-24 0,-25-25 16,25 25-16,-25-25 0,25 25 15,-1-25-15,1 0 16,-25 0-16,25 0 0,0-25 15,-1 25-15,1-25 0,0 25 16,0-25-16,-25 1 16</inkml:trace>
  <inkml:trace contextRef="#ctx0" brushRef="#br0" timeOffset="20850.0079">25101 3038 0,'0'0'16,"-50"-24"-16,25-1 0,1 25 0,-26-25 15,25 25-15</inkml:trace>
  <inkml:trace contextRef="#ctx0" brushRef="#br0" timeOffset="21719.7274">23806 3014 0,'-25'0'16,"25"24"46,25 1-46,0 0-1,-25 0-15,25 0 16,0 0 0,0 0-16,-25 0 15,25-25 1,-25 25-16,0 0 15,-25-1 1,0-24 0,0 25-1,0-25-15,0 25 0,0-25 16,0 0-16,1 25 16,-1-25-16,0 0 0,25 25 15,-25-25-15,0 0 31</inkml:trace>
  <inkml:trace contextRef="#ctx0" brushRef="#br0" timeOffset="22903.3821">25898 2017 0,'25'0'16,"0"0"-1,0 0-15,0 0 16,0 0-16,-1 0 16,1 0-16,0 0 0,25 0 15,-25 0-15,25 0 16,0 0-16,24 0 0,-24 0 15,25 0-15,-25 0 0,24 0 16,1 0-16,-25 0 16,25 0-16,-26 0 0,1 0 15,-25 0-15,25 0 0,-25 0 16</inkml:trace>
  <inkml:trace contextRef="#ctx0" brushRef="#br0" timeOffset="23225.156">26944 1868 0,'-25'0'0,"50"0"46,0 25-30,0 0 0,0-25-1,-25 25-15,25 0 16,-1 0-16,-24-1 16,0 1-16,0 0 15,-24 0-15,-1 0 16,0-25-16,0 25 0,0 0 15,0-25-15,0 25 16</inkml:trace>
  <inkml:trace contextRef="#ctx0" brushRef="#br0" timeOffset="23769.9186">27766 1843 0,'0'-25'16,"-25"25"-16,25-25 15,0 50 32,0 0-31,0 0-1,0 0-15,0 0 16,0 0-16,0 0 0,0 0 16,25-1-16,-25 1 15,0 0-15,0 0 0</inkml:trace>
  <inkml:trace contextRef="#ctx0" brushRef="#br0" timeOffset="24132.6835">27815 1793 0,'0'0'15,"0"-25"1,25 25-16,0 25 15,0-25 1,0 25 0,0 0-1,0 0-15,0 0 16,-25 0-16,25 25 16,-25-25-16,0-1 15,-25 1-15,25 0 16,-25 0-16,0-25 0,-25 50 15,25-50-15,0 25 16,0-25 0,1 0-16</inkml:trace>
  <inkml:trace contextRef="#ctx0" brushRef="#br0" timeOffset="24815.5469">28114 1644 0,'0'0'16,"0"-25"-16,-25 25 0,1 0 15,-1-25-15,0 25 16,0 0-16,0 0 16,0 0-16,-25 0 0,25 0 15,0 25-15,-24-25 16,24 0-16,0 25 0,-25-25 15,25 25-15,-25 0 16,25 0-16,0 0 0,1-1 16,-1 1-16,0 0 0,0 0 15,25 0-15,-25 0 16,25 25-16,-25-25 0,25 0 16,0 24-16,0-24 0,25 0 15,-25 25-15,50 0 16,-25-25-16,0 0 15,24 0-15,-24-1 0,25 1 16,-25-25-16,25 25 16,-25-25-16,24 0 0,-24 0 15,25 0-15,-25 0 16,25-25-16,-25 25 0,0 0 16,0-25-16,0 1 15,-1-1-15,1 0 0,0 0 16,-25 0-16,25 0 0,-25 0 15,25 0-15,-25-25 16,0 25-16,0 1 0,0-26 16,0 25-16,0 0 15,0-25-15,0 25 0,-25 0 16,25 0-16,-25-24 16,25 24-16,-25 0 0,0 25 15,-24-25-15,24 0 0</inkml:trace>
  <inkml:trace contextRef="#ctx0" brushRef="#br0" timeOffset="25704.7832">27143 3462 0,'0'-25'16,"0"50"78,0 0-79,0 0-15,0 0 16,0-1-16,0 1 0,0 0 16,0 0-16,0 0 0,0 0 15,0 0 1,0 0-16</inkml:trace>
  <inkml:trace contextRef="#ctx0" brushRef="#br0" timeOffset="25987.5445">27168 3337 0,'0'-25'16,"0"0"0,25 25-1,0 0-15,0 0 16,0-24-16,0 24 0,-1 0 16,1 0-1,0 0-15,0 0 16,0 0-16,0 0 0,0 0 15,0 0-15,0 0 16,-25 24 0</inkml:trace>
  <inkml:trace contextRef="#ctx0" brushRef="#br0" timeOffset="26199.9756">27193 3462 0,'0'25'0,"25"-25"15,0 0 1,0 0 0,0 0-16,-1 0 0,1 0 15,0 0-15,0 0 16</inkml:trace>
  <inkml:trace contextRef="#ctx0" brushRef="#br0" timeOffset="26370.521">27168 3686 0,'0'0'0,"25"0"15,0 0 1,-25-25-16,25 25 16,25 0-16</inkml:trace>
  <inkml:trace contextRef="#ctx0" brushRef="#br0" timeOffset="27018.4112">27791 3263 0,'0'0'0,"0"-25"16,0 0-16,-25 25 16,25-25-16,0 0 15,-25 0-15,25 0 0,-25 25 16,0-25-16,25 0 0,-25 0 15,0 25-15,0-24 16,0 24-16,0-25 0,1 25 16,-26-25-16,25 25 0,0 0 15,-25 0-15,0 0 16,25 0-16,-24 25 0,24-25 16,-25 0-16,0 25 15,25-1-15,0-24 0,-24 25 16,24 0-16,0 0 0,0 25 15,0-25-15,0 25 16,0-25-16,0 24 0,25 1 16,-25-25-16,25 25 15,0 0-15,0-25 0,0 24 16,0-24-16,0 0 0,0 0 16,25 0-16,0 0 15,0 0-15,0 0 0,0 0 16,0 0-16,25-25 15,-1 24-15,-24 1 0,25-25 16,0 0-16,25 25 0,-26-25 16,1 0-16,0 0 15,0-25-15,0 25 0,-1 0 16,1-25-16,-25 1 16,25 24-16,-25-25 0,0 0 15,0 0-15,-1 0 16,1-25-16,-25 25 0,25-25 15,-25 26-15,0-26 0,0 0 16,0 0-16,-25 0 16,0 25-16,1-24 0,-1-1 15,-25 25-15,25 0 0</inkml:trace>
  <inkml:trace contextRef="#ctx0" brushRef="#br0" timeOffset="27942.2832">25574 2167 0,'0'0'0,"-25"0"15,1 0 16,24 25 16,24-25-31,1 25-16,0 0 16,0 0-16,0-25 15,0 24 1,25 1-16,-25 0 0,0 25 0,24-25 15,-24 0-15,25 0 0,0 25 16,25-1 0,-1 1-16,-24-25 15,0 0-15,25 25 0,-26-25 16,1 0-16,25-1 0,-25 26 16,-1-25-16,1 0 15,0 0-15,0 0 0,0 0 16,-25 0-16,24 0 0,-24-1 15,0-24-15,0 25 16,0 0-16,-25 0 0,25-25 16,0 25-16,-25 0 15,25-25-15,-25 25 16</inkml:trace>
  <inkml:trace contextRef="#ctx0" brushRef="#br0" timeOffset="28362.4401">26819 2814 0,'0'-25'16,"0"50"47,25-25-48,-25 25-15,25 0 16,0 0-1,-25 0 1,25-25-16,-25 25 0,25 0 16,0 0-1,-25 0 1,0-1-16,0 1 16,0 0-1,-25-25 1,0 25-16,0 0 0,-25-25 15,25 25 1,-24-25-16,24 0 0</inkml:trace>
  <inkml:trace contextRef="#ctx0" brushRef="#br0" timeOffset="29185.6131">25275 3487 0,'0'25'31,"25"-25"-31,0 0 15,0 0 1,0 0-16,0 0 16,25 0-16,-25 25 0,25-25 15,-1 0-15,1 0 0,0 0 16,0 24-16,0-24 0,24 0 16,-24 0-16,25 25 0,-25-25 15,24 0-15,51 25 16,-75-25-16,-1-25 15,1 50-15,0 0 0,0-25 16,-25 0-16,24 0 16,-24 0-16,0 0 15,0 0-15,0 0 16</inkml:trace>
  <inkml:trace contextRef="#ctx0" brushRef="#br0" timeOffset="29544.6223">26595 3487 0,'25'25'78,"0"-25"-62,0 0-16,-25 25 15,25-25-15,0 0 0,0 24 16,0-24-16,0 25 15,-1-25 1,-24 25-16,-24-25 16,-1 25-1,0 0-15,0-25 16,0 0-16,0 25 16,-25-25-16</inkml:trace>
  <inkml:trace contextRef="#ctx0" brushRef="#br0" timeOffset="31489.4948">27641 3014 0,'0'-25'31,"0"0"0,25 0-15,-25 0-16,25 25 15,-25-25-15,25 0 16,-25 0-16,25 25 0,-25-25 16,25 0-16,-25 1 15,25-1-15,-1-25 0,-24 25 16,25 0-16,0 0 0,-25 0 15,25-25-15,-25 26 16,25-1-16,0 0 0,-25 0 16,0 0-16,0 0 15,25 25-15,-25-25 0,0 0 16,25 25 0,-25-25-16,0 50 31,-25-25-16,25 25-15,-25-25 16,25 25 0,-25-25-16,25 25 0,-25-25 15,0 25-15,25 0 0,-25-25 16,0 25-16,1 0 16,-1-1-16,0 1 15,0 0 1,0-25-16,25 25 15,-25-25-15,0 0 16,25 25 0</inkml:trace>
  <inkml:trace contextRef="#ctx0" brushRef="#br0" timeOffset="31783.8622">27915 2441 0,'0'25'15,"25"-25"1,-25 25-16,25-25 15,-25 25-15,0-1 16,25-24-16,-25 25 0,25 0 16,-25 0-16,25-25 15,0 25-15,-25 0 16,24-25-16,-24 25 0</inkml:trace>
  <inkml:trace contextRef="#ctx0" brushRef="#br0" timeOffset="33521.4109">26545 424 0,'0'-25'31,"-24"25"-15,24-25-1,-25 25 32,0 0-31,0 25-16,0-25 15,0 0-15,25 25 16,-25-25-16,0 25 0,25 0 16,-25-25-16,25 24 15,-25-24-15,25 25 16,0 0-16,0 0 0,25 0 15,0-25 1,0 25-16,0-25 0,50 0 16,-50 0-16,0 0 15,-1 0-15,1 0 0,0-25 16,0 25-16,0-25 16,-50 25-1,0-25 1,25 0 15,25 25 16,0 0-31,0 25-1,0-25 1,-25 25-1,25 0 1,-25 0-16,0 0 16,0 0-1,0 0-15,-25-25 0,25 25 16</inkml:trace>
  <inkml:trace contextRef="#ctx0" brushRef="#br0" timeOffset="34245.3267">26645 225 0,'-25'0'16,"0"-25"-1,0 25-15,0 0 16,1 0-1,-1 0-15,0 0 16,0 0-16,0 25 16,0-25-16,0 0 0,0 24 15,0-24-15,0 0 0,1 25 0,-1-25 16,0 25-16,0 0 0,0-25 16,0 25-16,0 25 15,0-50 1,25 25-16,0 0 0,0 0 15,0-1-15,0 1 16,0 0-16,0 0 0,0 0 16,0 0-16,25 0 0,0 0 15,-25 0-15,25-25 0,-25 25 16,25-1-16,0 1 16,0 0-16,24 0 15,1-25-15,25 25 16,0-25-1,-50 0-15,24-25 0,1 25 16,0-25 0,-25 0-16,25 0 0,-50 1 15,25 24-15,-25-25 0,25 0 0,-1 25 16,-24-50-16,25 25 16,-25 0-16,0 0 0,0-25 0,0 26 15,0-26-15,0 25 16,0 0-16,0-25 0,-25 50 15,25-25-15,-24 0 0,-1 0 16,0 1-16,25-1 0,-25 25 0,0-25 16,0 25-16</inkml:trace>
  <inkml:trace contextRef="#ctx0" brushRef="#br0" timeOffset="35126.0715">25425 1270 0,'25'0'15,"-25"-24"1,25 24-16,0 0 16,0-25-16,-1 0 15,1 0 1,0 25-16,0-25 0,0 0 15,0 0-15,0 0 0,25 0 16,-25 0-16,24 1 16,-24-1-16,0 0 0,0 0 15,25 0-15,-25 0 0,0 0 16,24 0-16,-24 0 0,-25 0 16,25 25-16,0-25 0,0 1 15,0-1-15,0 25 16,-25-25-1,25 25-15</inkml:trace>
  <inkml:trace contextRef="#ctx0" brushRef="#br0" timeOffset="35611.0433">25923 673 0,'25'0'16,"-25"25"-1,25-25-15,0 0 16,0 0 0,-25 25-16,49-25 0,-24 0 15,0 24-15,0-24 16,0 0-1,-25 25-15,25-25 32,-25 25-17,0 0 1,-25 0 0,25 0-1,-25-25-15,25 25 0,0 0 16,-25-25-16,25 25 15,-25 0-15,25 0 16,-25-1-16</inkml:trace>
  <inkml:trace contextRef="#ctx0" brushRef="#br0" timeOffset="36974.5072">26795 747 0,'0'25'0,"24"-25"0,1 0 16,-25 25 0,25-25-16,-25 25 15,25-25-15,-25 25 0,25-25 16,0 25-16,0 0 15,0 0-15,0 0 16,0 0-16,-1 0 16,-24-1-16,25 1 15,0 0-15,0-25 0,0 25 16,0 0-16,0 0 16,0 0-16,0 0 0,0 0 15,-1-25-15,1 25 0,-25-1 16,25 1-16,0-25 15,0 25-15,-25 0 0,25-25 16,0 25-16,-25 0 0,25-25 16,-25 25-16,25-25 15,-25 25-15,25 0 0,-1-25 16,-24 25 0,25-25-16,-25 24 15,25-24-15,-25 25 31</inkml:trace>
  <inkml:trace contextRef="#ctx0" brushRef="#br0" timeOffset="37426.3872">27616 1345 0,'0'25'16,"25"-25"-16,-25 25 15,25 0 1,-25 0-16,25-25 16,-25 25-16,25-25 15,-25 25-15,0-1 16,-25-24-1,0 25 1,0-25 0,0 0-16,25 25 15,-25-25-15,0 0 0,1 0 16,-1 0-16,0 25 0,-25-25 16,25 0-16,0 0 15</inkml:trace>
  <inkml:trace contextRef="#ctx0" brushRef="#br0" timeOffset="40754.5099">23308 1470 0,'-25'0'0,"25"-25"31,0 0-15,0 0 15,25 0-16,0 0 1,0 25 0,0-25-1,0 25-15,0 0 16,0-25-16,0 25 16,-1 0-1,-24 25-15,25-25 16,-25 25-16,0 0 15,0 0 1,-25 0-16,25 0 16,-24-25-16,24 25 0,-25 0 15,0-1-15,25 1 16,-25-25-16,25 25 0,-25-25 16,25 25-16,-25-25 15,0 25 1,50-25 31,-25-25-32,25 25-15,0 0 16,0-25-16,0 25 16,0 0-16,-1 0 15,1 0-15,0 0 0,0 0 16,25 0-16,-25-25 15,25 25-15,-25 0 16,-1 0-16,1 0 16</inkml:trace>
  <inkml:trace contextRef="#ctx0" brushRef="#br0" timeOffset="45221.2483">22735 3337 0,'0'-25'78,"0"0"-47,0 1-15,25 24-16,0-25 15,0 25 1,0-25-16,0 25 16,0-25-16,0 25 15,0 0-15,0 0 16,0 0 0,-25 25-16,24-25 15,-24 25-15,0 0 16,-24-25-16,24 24 15,0 1-15,-25 0 0,0 0 16,0-25-16,25 25 0,-25-25 16,0 25-1,50-25 17,0 0-17,0 0-15,0 0 0,0 25 16,-1-25-1,-24 25-15,25 0 16,-25 0 0,0 0-1,0-1-15,-25-24 0,1 25 16,-1-25-16,0 25 16,0-25-16,0 0 0,0 0 15,0 0-15,0 0 0,0 0 16,0 0-16,0 0 15,1 0-15</inkml:trace>
  <inkml:trace contextRef="#ctx0" brushRef="#br0" timeOffset="49621.9322">25873 3960 0,'0'-25'32,"25"25"15,-50 25 31,25 0-63,0 0 1,-25-25-16,25 25 0,-25-1 16,25 1-16,0 0 15,-25 0-15,25 0 16,0 0-16,0 0 15,0 0 1,25 0-16,0-25 16,0 0-1,0 0-15,0 0 16,0-25-16,0 0 16,0 25-16,-25-25 15,25 25-15,-25-25 0,24 0 16,-24 0-1,0 0 1,0 50 47,0 0-48,0 0-15,-24-25 0,24 25 16,0 0-16,-25 0 15,25 0-15,0 0 0,0-1 16,-25-24-16,25 25 16,0 0-16</inkml:trace>
  <inkml:trace contextRef="#ctx0" brushRef="#br0" timeOffset="50507.0773">25873 2814 0,'0'-25'31,"0"50"48,0 0-64,0 0 1,0 0-16,-25 0 0,25 0 15,0 0-15,0 25 0,0-26 16,0 1-16,0 0 16,0 0-16,0 0 15</inkml:trace>
  <inkml:trace contextRef="#ctx0" brushRef="#br0" timeOffset="51483.5081">26296 1619 0,'0'-25'16,"0"0"15,25 25-16,0 0 1,0 0-16,0 0 16,0 0-16,-25 25 15,25-25-15,0 0 0,-25 25 16,25-25-16,-25 25 16,0-25-16,0 50 15,0-25-15,-25 0 16,25-1-16,-25-24 15,25 25-15,-25-25 0,0 25 0,0-25 16,25 25 0,25-25 46,0 0-46,0 0-16,0 0 0,0-25 15,0 25-15,24 0 16,-24 0-16</inkml:trace>
  <inkml:trace contextRef="#ctx0" brushRef="#br0" timeOffset="52730.9079">25226 598 0,'-25'0'16,"25"-25"-1,0 0 16,25 25-31,0 0 16,-25-25-16,24 25 0,1 0 16,0 0-16,0 0 0,0-25 15,0 25-15,0 0 16,-25 25 0,0 0 15,-25-25-16,25 25-15,-25-25 16,25 25 0,0 0-1,0 0 1,25-25 0,-25 25-16,25-25 15,-25 25-15,25-25 0,-25 25 16,25-1-16,-25 1 31,-25-25-15,0 0-1,0 25 1,0-25 15,0 0 16</inkml:trace>
  <inkml:trace contextRef="#ctx0" brushRef="#br0" timeOffset="53796.1558">27442 573 0,'0'-25'0,"-25"25"15,25-25 1,0 50 31,25-25-32,-25 25-15,0 0 16,0 0 0,0 0-16,0 0 15,0 0-15,25-25 16,-25 25-16,25-25 15,0 0 1,0 0-16,-1 0 16,-24-25-16,25 25 15,0 0-15,-25-25 16,25 25-16,-25-25 0,25 25 0,-25 25 78,0 0-62,0 0-16,0-1 15,0 1 1,0 0-16,0 0 16,0 0-16</inkml:trace>
  <inkml:trace contextRef="#ctx0" brushRef="#br0" timeOffset="54767.5952">28463 2814 0,'25'0'16,"0"0"-1,0 25-15,0-25 16,-25 25-1,0 0 17,-25-25-32,25 25 15,-25-25-15,25 25 0,-25-25 16,0 25-16,25 0 16,-25-25-16,25 25 31,25-25-16,0 0-15,0 0 16,0 0-16,24 0 16,-24 0-16,25 0 0,-25 0 15,0 0-15</inkml:trace>
  <inkml:trace contextRef="#ctx0" brushRef="#br0" timeOffset="65252.1386">17581 9887 0,'0'-25'47,"25"25"31,0 0-63,-1 0-15,1 0 0,25 0 16,-25 0-16,25 0 16,25 0-16,-1 0 15,-24 0-15,0 0 16,25 0-16,-1 0 0,1 0 15,0 0-15,-1 0 0,1-25 16,0 25-16,0 0 16,-1 0-16,1 0 0</inkml:trace>
  <inkml:trace contextRef="#ctx0" brushRef="#br0" timeOffset="67310.855">12650 972 0,'0'0'0,"0"-25"16,-25 0 15,25 0 0,0 0 1,-25 25-17,0 25 1,1-25-16,-1 25 16,0 0-16,0-25 0,0 25 15,0 0-15,25-1 16,-25 1-16,0-25 0,0 25 15,0 25-15,25-25 16,0 0-16,0 0 16,0 0-16,0 0 15,0-1-15,25-24 16,-25 25-16,25-25 16,0 0-16,25 0 15,-25 0-15,50 0 16,-51 0-16,26-25 15,-25 25-15,0-24 0,0 24 16,0-25-16,0 0 0,0 25 16,0-25-1,-25 0 1,-25 50 15,0-25-31,25 25 16,-25-25-1,25 25-15,0 0 16,0-1 0,25-24-1,0 0 1,0 0-16,0 0 16,-1-24-16,1 24 15,0-25-15,0 25 16,-25-25-16,25 0 15,-25 0 1,-25 25-16,25-25 16,-25 25-16,0 0 15,0 0 1,1 0 0</inkml:trace>
  <inkml:trace contextRef="#ctx0" brushRef="#br0" timeOffset="67696.8107">12999 997 0,'-25'0'47,"25"24"0,25-24-47,-25 25 16,25-25-16,0 25 15,0-25 1,-1 25-16,1-25 15,-25 25-15,25-25 16,0 0-16,-25 25 0,0 0 31,0 0-15,-25-25-16,0 0 16,25 25-16,-25-25 15,1 0 1</inkml:trace>
  <inkml:trace contextRef="#ctx0" brushRef="#br0" timeOffset="68012.3687">13248 797 0,'0'0'16,"0"25"46,0 0-46,0 0 0,0 0-16,0 0 0,0 0 15,0 0 1,25 0-16,-25-1 15,25 1-15,-25 0 0,25 0 16,-25 0 0,24-25-16,1 25 15</inkml:trace>
  <inkml:trace contextRef="#ctx0" brushRef="#br0" timeOffset="68234.1177">13273 1071 0,'-25'0'16,"25"-25"15,25 25-15,0 0-16,0 0 15,-1 0 1</inkml:trace>
  <inkml:trace contextRef="#ctx0" brushRef="#br0" timeOffset="69068.4629">14144 897 0,'0'-25'16,"0"0"-1,0 0 1,-25 0 0,1 25-1,24-25 1,-25 25-16,25 25 15,-25-25-15,0 0 0,25 25 16,-25-25-16,0 25 0,0 0 16,0 0-1,0 0-15,25 0 16,25 0 0,0-25-1,0 0-15,0 0 16,0 0-16,0 0 15,-25-25-15,25 25 0,0 0 16,-1 0-16,-24-25 16,25 25-16,-25 25 31,0 0-15,0 0-1,0-1-15,0 1 16,0 0-16,0 0 0,0 0 15,0 0-15,0 0 16,0 0-16,0 0 16,-25 0-16,25-1 15,-24 1 1,-1-25 0,0 0-1,25-25 16,-25 25-31,25-24 16,-25 24-16,25-25 16,0 0-16,-25 0 15,25 0 1,0 0-16,0 0 0,25 0 16,-25 0-1,0 0-15,0 1 0,25 24 16</inkml:trace>
  <inkml:trace contextRef="#ctx0" brushRef="#br0" timeOffset="69468.6347">14344 598 0,'-25'0'16,"25"25"-16,0 0 15,-25-25-15,25 25 16,-25 0-16,25 0 15,0-1 1,0 1 0,0 0-16,0 0 0,0 0 15,0 0-15,0 0 16,0 0-16,0 0 0,0 0 16,0 0-16,25-1 0,0 1 15,-25 0-15,25 0 16,-1 0-16,26 0 0,-25-25 15,0 25-15</inkml:trace>
  <inkml:trace contextRef="#ctx0" brushRef="#br0" timeOffset="70039.7576">14617 797 0,'0'0'0,"0"25"46,25-25-46,0 25 16,0 0 0,-25 0-1,25 0-15,-25 0 16,0-50 46,25 25-46,-25-25-16,0 0 16,0 0-16,25 0 15,-25 0-15,25 25 16,-25-25-16,25 25 31,-25 25-15,25-25-1,-1 25 1,-24 0-16,25 0 16,0 0-1,-25 0-15,25 0 16</inkml:trace>
  <inkml:trace contextRef="#ctx0" brushRef="#br0" timeOffset="70476.5844">14916 598 0,'-25'0'15,"50"0"32,0 0-31,-25 25 0,25-25-16,0 0 15,-25 25-15,25-25 0,0 25 16,-25 0-16,25 0 15,0-1 1,-25 1-16,24 0 0,1 0 16,0 0-1,-25 0-15,25 25 0,-25-25 16,0-25-16,25 25 16,-25 0-16,0-1 0,0 1 15,0 0-15,0 0 16,-25-25-16,25 25 15,-25-25 1</inkml:trace>
  <inkml:trace contextRef="#ctx0" brushRef="#br0" timeOffset="70784.3618">15489 797 0,'25'0'46,"0"0"-30,0 0 0,0 0-1,0 0-15,-1 0 16</inkml:trace>
  <inkml:trace contextRef="#ctx0" brushRef="#br0" timeOffset="70958.9567">15489 922 0,'0'0'16,"-25"0"-16,50 0 47,0 0-32,0 0-15,0 0 16,0 0-1</inkml:trace>
  <inkml:trace contextRef="#ctx0" brushRef="#br0" timeOffset="75430.2614">16236 723 0,'0'-25'0,"0"0"15,-25 25 17,25-25-32,-25 25 0,0 0 15,0 0 1,1 0-1,-1 25-15,0-25 16,25 25-16,0 0 16,-25-25-1,25 24-15,-25 1 0,25 0 16,-25 0-16,25 0 0,0 0 16,0 0-16,0 0 15,0 0-15,0 0 16,0 0-16,0-1 15,25-24-15,0 25 16,0-25-16,0 0 16,0-25-16,-1 25 15,26-24-15,-25-1 0,0 25 16,0-25-16,0 0 0,-25 0 16,25 25-16,-25-25 15,0 0-15,0 0 16,-25 50 31,25 0-32,-25 0-15,25 0 16,0 0-16,0 0 16,0 0-1,25-1-15,0-24 16,0 0-1,0 0-15,-1 0 0,-24-24 16,25 24-16,-25-25 16,0 0-1,0 0-15,-25 0 16,25 0 0,-24 25-16</inkml:trace>
  <inkml:trace contextRef="#ctx0" brushRef="#br0" timeOffset="75939.9001">16510 673 0,'-25'0'0,"0"0"47,25 25-15,0 0-17,0-1 1,0 1-1,25-25 1,-25 25 0,25 0-1,0-25 1,-25 25-16,25 0 16,0-25-1,-25 25 1,0 0-1,0 0 1,-25 0 15,0 0-15,0-25 0,0 24-16,0-24 15</inkml:trace>
  <inkml:trace contextRef="#ctx0" brushRef="#br0" timeOffset="76263.5496">16659 598 0,'0'-25'15,"0"0"1,25 25-1,0 25 48,-25 0-47,0 0-1,25-25-15,-25 25 0,0 0 16,0 0-16,0 0 15,25-1-15,-25 1 16,0 0-16,0 0 16,0 0-16,0 0 15</inkml:trace>
  <inkml:trace contextRef="#ctx0" brushRef="#br0" timeOffset="76520.3816">16759 797 0,'-25'0'0,"25"-25"31,25 25 16,0 0-31,0 0-1,0 0 1</inkml:trace>
  <inkml:trace contextRef="#ctx0" brushRef="#br0" timeOffset="77502.3272">17282 698 0,'-25'0'31,"25"-25"-31,-25 25 16,0 0-1,25 25 1,-25-25-1,25 25-15,-25-25 16,25 24-16,-24-24 16,24 25-16,0 0 15,24-25-15,-24 25 16,25-25 0,0 0-16,0-25 15,0 25-15,0-25 0,0 0 16,-25 1-16,25 24 0,-25-25 15,0 0-15,0 0 0,-25 0 16,0 0 0,25 0-16,-25 25 15,0 0 1,25-25 15,25 25-15,0 0-1,-25-25-15,25 25 16,0-25-16,0 25 16,0-24-1,-1 24 1,-24 24 0,0 1 15,25 0-31,-25 0 15,0 0-15,0 0 0,0 0 16,0 0-16,0 0 16,0 0-16,0-1 0,0 26 15,0-25-15,0 25 16,0-25-16,0 25 0,0-25 16,0 24-16,0-24 0,0 0 15,0 0-15,0 0 16,0 0-16,25-25 0,-25 25 15,25-25-15,0 0 16,0 0 0,-25-25-16,0 0 15,0 0-15,0 0 16,0 0-16,0 0 16,0-24-16,0 24 15,-25 0-15,25 0 0,-25 0 0,0 0 16,25 0-16,-25 0 0,0 25 15,1-25-15,-1 25 16,0 0-16,0 0 16</inkml:trace>
  <inkml:trace contextRef="#ctx0" brushRef="#br0" timeOffset="78618.3621">17929 573 0,'0'-25'16,"25"25"46,-25 25-62,25-25 16,-25 25 0,25-25-1,0 25-15,-25 0 0,25-25 16,-25 25-16,0 0 15,25 0-15,-25-1 16,0 1 0,25-25-1,-25 25-15,0-50 32,0 0-17,0 1-15,0-1 16,25-25-1,0 25-15,-25 0 0,24 0 16,1 0-16,0 0 16</inkml:trace>
  <inkml:trace contextRef="#ctx0" brushRef="#br0" timeOffset="79145.9721">18427 723 0,'0'0'0,"25"0"16,0-25-16,0 0 15,0 25 1,0-25-16,0 25 16,-25-25-16,-25 0 15,0 25 1,0 0-1,25-25-15,-25 25 16,0 0 0,0 25-16,1-25 15,-1 25-15,25 0 32,-25-25-32,25 50 15,0-25 1,0-1-1,0 1-15,25-25 16,-25 25-16,25-25 0,-25 25 16,24-25-1,1 25-15,0-25 16</inkml:trace>
  <inkml:trace contextRef="#ctx0" brushRef="#br0" timeOffset="79617.973">18851 548 0,'-25'0'16,"0"0"-1,0 0-15,-25 0 31,25 25-31,0 0 32,25 0-32,-24-25 15,24 25-15,0 0 16,0 0 0,24-25-1,-24 25-15,25-25 16,25-25-1,-25 25-15,-25-25 16,25 25-16,-25-25 0,25 0 16,-25 0-1,25 25 1,-25 25 15,0 0 0,0 0-15</inkml:trace>
  <inkml:trace contextRef="#ctx0" brushRef="#br0" timeOffset="80467.4996">19125 474 0,'-25'0'0,"0"0"32,0 0-1,25 24-16,0 1 1,0 0 0,-25 0-16,25 0 15,0 0-15,25-25 16,-25 25-16,25-25 16,-25 25-1,25-25-15,0 0 0,0 0 16,0-25-16,-1 25 15,1-25 1,0 0-16,0-25 16,-25 25-16,0 0 15,0 1-15,0-1 16,0 0-16,0 0 16,0 0-1,-25 25 48,25 25-63,0 0 15,-25 0 1,25 0-16,0-1 16,0 1-1,0 0-15,25-25 16,-25 25-16,0 0 15,25-25-15,-25 25 16,0-50 31,25 25-31,-25-25-16,25 0 15,0 0 1,0 25 15,-25 25 16,25 0-31,0 0-1,-1 0 16</inkml:trace>
  <inkml:trace contextRef="#ctx0" brushRef="#br0" timeOffset="80772.0377">19548 449 0,'0'-25'0,"0"50"47,0 0-16,0-1-16,25-24 1,-25 25-16,25 0 16,-25 0-1</inkml:trace>
  <inkml:trace contextRef="#ctx0" brushRef="#br0" timeOffset="80950.1057">19573 299 0,'0'0'15,"-25"0"-15,25-25 16</inkml:trace>
  <inkml:trace contextRef="#ctx0" brushRef="#br0" timeOffset="81409.417">19772 349 0,'-25'0'0,"25"25"47,0 0-31,25-25-1,-25 25-15,0 0 16,0 0-1,25-25 1,-25-25 31,25 25-31,-25-25-16,25 25 0,-25-25 15,25 25-15,0 0 31,-25 25 1,0 0-17,0 0 1,25-25-16</inkml:trace>
  <inkml:trace contextRef="#ctx0" brushRef="#br0" timeOffset="81878.7349">20096 399 0,'0'-25'16,"0"0"15,-25 25-31,25 25 47,-25-25-32,25 25-15,0 0 16,0 0-16,0 0 16,0-1-1,0 1-15,25-25 16,-25 25-16,25-25 0,-25 25 16,25 0-16,0-25 15,-25 25-15,0 0 0,25-25 16,-25 25-16,0 0 15,0 0-15,0-1 16,0 1-16,-25 0 16,25 0-16,-25-25 15,25 25-15,0 0 0,-25-25 16,25 25-16,-25-25 16,0 0-1,0-25 1,25 0-1,-25 0-15,25 0 0,0 0 16,0 0-16,0 1 0,0-1 16,0 0-16,0 0 0,0 0 0</inkml:trace>
  <inkml:trace contextRef="#ctx0" brushRef="#br0" timeOffset="82440.2349">20768 399 0,'0'-25'16,"0"50"-16,0-75 0,25 25 15,-25 0 17,0 50 15,-25-25-47,25 25 15,-25-25-15,0 25 16,25 0-16,-24 0 15,24 0-15,-25 0 16,25-1-16,0 1 0,0 0 16,0 0-16,0 0 0,0 0 15,0 0-15,0 0 0,0 0 16,0 0 0,0-1-16,0 1 15,0 0-15,25 0 0</inkml:trace>
  <inkml:trace contextRef="#ctx0" brushRef="#br0" timeOffset="82791.2974">20594 698 0,'0'0'0,"0"-25"16,0 0-1,0 0 1,25 25-16,-25-25 16,25 25-16,0 0 15,-25-25-15,25 25 0,-1 0 16,1 0-16,-25 25 16,25-25-16,-25 25 15,25-25-15,-25 25 16,25-25 15,-25-25-15,25 0-1,-25 0-15,25 0 16,0 0-16,0 0 16</inkml:trace>
  <inkml:trace contextRef="#ctx0" brushRef="#br0" timeOffset="83170.0394">21142 523 0,'-25'0'0,"0"0"16,0 0-1,0 0-15,0 25 16,0-25 0,25 25-1,-25-25-15,25 25 16,0 0-16,0 0 15,0 0 1,0 0 0,25-25-1,0 0 1,0-25-16,0 25 16</inkml:trace>
  <inkml:trace contextRef="#ctx0" brushRef="#br0" timeOffset="83674.0401">21142 573 0,'0'-25'15,"0"50"-15,25-50 16,-25 0-16,0 50 63,0 0-48,0 0-15,0 0 16,25-25 15,-1 0 0,-24-25-15,25 25-16,-25-25 16,25 25-16,0-25 15,0 0-15,0 25 16,0 0-16,-25 25 47,0 0-32,0-50 17,50 25-17,-50-25 1,25 25-16,-1 0 15,-24-25-15,25 50 63,0-50-63</inkml:trace>
  <inkml:trace contextRef="#ctx0" brushRef="#br0" timeOffset="84946.6377">16361 2267 0,'-25'0'31,"25"-25"-31,25 0 16,-25 0 0,24 25-16,-24-25 15,0 0-15,25 0 0,-25 0 16,25 0-16,-25 0 15,0 0-15,25 1 16,0-51-16,-25 50 16,0 0-16,0 0 0,25 25 15,-25-25-15,0 0 16,0 50 31,-25 0-32,25 0 1,25 0 0,0 0-1,0 0-15,0-25 16,0 25 0,0 0-16,-1-25 0,1 24 15,0-24-15,-25 25 16,0 0 15,0 0 0,25-25 1,0 0-32,0 0 15,0-25-15,0 25 16</inkml:trace>
  <inkml:trace contextRef="#ctx0" brushRef="#br0" timeOffset="85269.5216">16983 1943 0,'25'0'16,"-25"-50"31,-25 50-32,25 25 1,-25-25-16,25 25 15,0 0 1,-25-25-16,25 25 0,0-1 16,25-24-1,0 0-15,0 25 0,0-25 16,0 0-16,0 0 0,0 0 16,0-25-1,-1 25-15,1-24 16,-25-1-16,0 0 15,0 0 1,-25 25 0,1 0-1</inkml:trace>
  <inkml:trace contextRef="#ctx0" brushRef="#br0" timeOffset="85677.0219">17406 1793 0,'0'0'15,"-24"0"-15,24 25 0,-25-25 16,0 0-16,25 0 16,-25 25-16,25 0 15,0 0-15,0 0 16,25 0 0,0-25-1,0 0-15,-1 0 16,-24-25-16,25 25 15,0-25-15,-25 0 16,25 25 0,-25-25-16,-25 0 15,25 0 1,-25 25-16,0 0 16</inkml:trace>
  <inkml:trace contextRef="#ctx0" brushRef="#br0" timeOffset="86003.67">17655 1569 0,'-24'0'47,"24"25"-16,0 0-15,0 0-16,0 0 15,0 0-15,0 0 0,0 24 16,0-24-16,0 25 15,0-25-15,0 0 16,0 25-16,0-25 0,24 0 16,-24 24-16,0-24 0</inkml:trace>
  <inkml:trace contextRef="#ctx0" brushRef="#br0" timeOffset="86226.0861">17581 1868 0,'-25'0'16,"25"-25"15,25 25-31,0 0 16,0-25-1,-1 25-15,1 0 16</inkml:trace>
  <inkml:trace contextRef="#ctx0" brushRef="#br0" timeOffset="87090.7657">18427 1993 0,'0'-25'31,"0"0"-15,25 25-16,-25-25 0,0 0 15,25 0-15,-25 0 16,25 0-16,-25 0 16,0 0-16,25 1 0,-25-1 15,0 0 1,0 0-16,0 0 16,0 50 46,0 0-46,0 0-16,-25 0 15,25-1-15,0 1 16,0 0-16,0 0 0,0 0 16,0 0-16,0 0 15,0 0-15,25 0 16,-25 0-16,25-25 15,0 0-15,0 0 16,0-25 0,-25 0-1,25 25-15,-1 0 32,-48 0-1,24 25-31,0 0 31,24-25-15,-24-25-1,25 25-15,0 0 16,0-25-16,0 25 16,-25-25-16,-25 0 31,0 25-31,0 0 15,0 0-15</inkml:trace>
  <inkml:trace contextRef="#ctx0" brushRef="#br0" timeOffset="87303.1944">18378 1793 0,'0'-25'47,"25"25"-47</inkml:trace>
  <inkml:trace contextRef="#ctx0" brushRef="#br0" timeOffset="87777.0856">19399 1644 0,'25'0'47,"-25"25"-31,0 0-1,0 0 1,0 0 0,24-1-16,-24 1 15,0 0 1,25-25 15,-25-25-15,25 0-1,0 1-15,0-1 16</inkml:trace>
  <inkml:trace contextRef="#ctx0" brushRef="#br0" timeOffset="87827.9501">19648 1644 0</inkml:trace>
  <inkml:trace contextRef="#ctx0" brushRef="#br0" timeOffset="87903.7462">19722 1719 0,'0'25'0,"0"-1"16</inkml:trace>
  <inkml:trace contextRef="#ctx0" brushRef="#br0" timeOffset="88318.8037">20021 1594 0,'-25'0'0,"0"25"32,0-25-32,25 25 15,-24-25-15,24 25 16,-25-25-16,25 25 0,0 0 16,0 0-16,0-1 15,25-24-15,-1 25 16,1-25-1,0 0 1,0-25-16,-25 1 16,0-1-1,0 0 1,-25 25-16,25-25 0,-25 25 16,0 0-1</inkml:trace>
  <inkml:trace contextRef="#ctx0" brushRef="#br0" timeOffset="89222.6009">20345 1569 0,'-25'-25'31,"0"25"0,0 0-15,25 25-1,-25-25-15,0 25 16,0 0 0,25 0-1,0 0-15,25 0 16,0-25 0,0 0-1,0-25 1,0 25-16,0-25 15,0 0-15,0 25 0,-25-25 16,25 0-16,0-25 0,-25 26 16,0-1-16,0 0 15,0 0-15,0 0 16,0 0-16,0 0 0,0 0 16,0 0-16,-25 25 15,25-25 1,0 50-1,0 0 17,0 0-32,0 0 15,0 0 1,0 0-16,0 0 0,0 0 16,0 0-16,0-1 0,0 1 15,0 0-15,0 0 16,25 0-16,-25 0 15,24-25-15,1 0 16,0 0 0,0-25-16,0 0 15,0 0-15,0 0 16,0 0-16,-25 1 16,25-1-16,-25 0 15,0 0 1,-25 25 15,0 0-15,25 25-16,-25-25 0,25 25 15,-25-25-15,25 25 16,0-1-16,0 1 16,0 0-16,0 0 0,0 0 15,0 0-15,0 0 16,25 0-16,0 0 15</inkml:trace>
  <inkml:trace contextRef="#ctx0" brushRef="#br0" timeOffset="89843.2487">21117 1320 0,'0'0'0,"25"0"47,0 25-16,-25 0-15,0 0-16,0 0 16,25 0-1,-25 0-15,0 0 0,0-1 16,0 1-1,0-50 32,0 1-31,0-1-16,0 0 0,24 0 16,1 0-16,0 0 15,0 0-15,0 0 16,0 25-16,0-25 15,-25 0 1,25 25 0,-25 25-1,0 0 1,25 0 0,-25 0-1,0 0-15,0 0 16,0 0-16,0 0 15,0 0-15</inkml:trace>
  <inkml:trace contextRef="#ctx0" brushRef="#br0" timeOffset="91263.5459">19523 1694 0,'-25'-25'16,"50"25"31,0 0-16,-25 25 16,0 0-31,0 0-1,0-1-15,0 1 16,0 0-16,0 0 15,25 0-15,-25 0 16,0 0 0,0-50 31,0 0-32,25 25 1,-25-25-16,0 0 15,25 25-15,-25-25 0,0 0 0,25 1 16,-25-1 0,25 0-16,-25 0 15,0 0-15,24 25 16,-24-25-16,0 0 31,25 25-31,0 0 16,0 0 15,0 25 0,0 0-15,-25 0 0,0 0-16,25 0 15,-25 0 1,0-1-1,0 1 1,-25-25-16,25 25 16</inkml:trace>
  <inkml:trace contextRef="#ctx0" brushRef="#br0" timeOffset="104913.0223">29335 4109 0,'0'-25'31,"0"0"0,0 1 16,0-1-16,0 0 1,0 0-17,0 0 1,-25 25-1,0-25 1,0 25-16,0 0 16,0 0-1,0 0-15,0 0 16,0 0-16,0 25 16,0 0-16,25 0 15,-24-25-15,-1 25 16,25 0-16,0-1 15,0 1-15,0 0 16,0 0 0,25-25-1,-25 25-15,24-25 0,1-25 16,0 25-16,0 0 16,-25-25-16,25 25 15,0-25-15,0 0 16,-25 1-1,25 24 1,-25 24 31,0 1-31,0 0-16,0 0 15,0 0-15,0 0 0,0 25 16,0-25-1,0 0-15,0-1 0,0 1 16,0 0-16,0 0 16,0 0-16,0 0 15,-25 0-15,25 0 16,-25-25 0,0 25-1,0-25-15,0 0 16,25 25-1,-25-25-15,25-25 16,-25 25 0,25-25-1,-24 25-15,24-25 16,0 0 0,0 0-1,-25 25-15,25-25 0,0 0 16,0 0-1,0 0 1,25 25-16,-25-24 16,24 24-16,-24-25 0,25 25 15,-25-25-15,25 25 16,-25-25-16,25 25 0,0 0 16</inkml:trace>
  <inkml:trace contextRef="#ctx0" brushRef="#br0" timeOffset="105409.4347">29783 3885 0,'0'-25'0,"0"0"32,0 50 30,-25-25-62,0 25 16,0 0-16,0-25 15,0 50-15,0-25 16,0 0-16,25 0 16,-24-1-16,-1 1 0,25 25 15,-25-25-15,25 0 0,0 0 16,-25 0-16,25 25 15,0-26-15,0 26 16,0-25 0,25 0-16,0 0 15,0-25-15,-25 25 16,24-25-16,1 0 0</inkml:trace>
  <inkml:trace contextRef="#ctx0" brushRef="#br0" timeOffset="106076.1279">30057 4159 0,'0'-25'0,"0"0"32,0 0-17,-25 25-15,25-25 16,-25 1 0,0 24-1,0 0 1,25 24-1,-25-24-15,0 25 16,0-25-16,25 25 16,-25 0-16,1 0 15,-1 0-15,25 0 16,0 0-16,0 0 16,0 0-1,25-25-15,-25 24 16,24-24-16,1-24 15,0 24-15,0 0 16,-25-25-16,25 25 0,0-25 16,0 25-16,-25-25 15,25 0-15,-25 0 16,25 25-16,-25-25 0,0 50 78,-25-25-78,25 25 16,0 0-16,0 0 15,0 0-15,0 0 16,0-1 0,25-24-16,-25 25 15,25-25-15,-1 0 16</inkml:trace>
  <inkml:trace contextRef="#ctx0" brushRef="#br0" timeOffset="106542.5097">30181 3935 0,'0'0'16,"0"-25"-16,0 50 78,25-25-63,-25 25-15,25-25 16,-25 25-16,0 0 16,0 0-16,25-1 0,-25 1 15,0 0-15,0 0 16,0 0-16,0 0 0,0 0 16,0 0-16,0 0 0,0 0 15,0-1-15,-25-24 16,25 25-16,0 0 31,-25-25-15,0 0 31</inkml:trace>
  <inkml:trace contextRef="#ctx0" brushRef="#br0" timeOffset="106885.8447">30530 4184 0,'0'-25'16,"25"25"31,-25 25-31,25-25 15,0 0-16,-1 0 1,-24 25-16</inkml:trace>
  <inkml:trace contextRef="#ctx0" brushRef="#br0" timeOffset="107062.4859">30555 4234 0,'-75'25'31,"224"-50"-31,-223 25 0,-26 25 16,125-25 15,0 0-31,0 0 16,0 0 0,0 0-16,0 0 0,-1 0 15,1 0-15</inkml:trace>
  <inkml:trace contextRef="#ctx0" brushRef="#br0" timeOffset="109254.3375">21465 2516 0,'-24'0'16,"-1"0"-1,50 0 63,-1 0-62,1 0 0,0 0-1,0 0-15,25 0 0,-25-25 16,25 25-16,0 0 16,-26 0-16,26 0 0,-25 0 15,0-25-15,25 25 16,-25 0-16,0 0 0,0 0 15,-1 0 1</inkml:trace>
  <inkml:trace contextRef="#ctx0" brushRef="#br0" timeOffset="109638.1861">21914 2391 0,'0'-25'16,"-25"25"-1,25 25 32,25 0-16,-25 0-15,0 0 0,25-25-16,-25 25 15,25 0-15,-1-25 16,-24 24 0,0 1-16,0 0 31,-24-25-31,-1 25 15,0-25 1,25 25-16,-25-25 16,0 25-16,0 0 15,0-25-15</inkml:trace>
  <inkml:trace contextRef="#ctx0" brushRef="#br0" timeOffset="111768.8216">31202 4084 0,'0'-25'15,"-25"25"16,0 0 48,0 0-64,1 0 1,-1 0-16,25 25 15,-25-25-15,0 25 16,25 0 0,-25-25-1,25 25-15,-25-25 16,25 25-16,0 0 16,0 0-1,0 0 1,0 0-1,25-25 1,-25 24 0,25-24-1,0 0-15,0 25 16,0-25 0,-1 0-1,1 0-15,-25-25 16,25 25-16,0 0 15,0 0 1,-25-24-16,25 24 16,-25-25-1,0 0 1,0 0 0,25 25-16,-25-25 15,0 0-15,0 0 16,0 0-1,0 0 1,-25 25 0,0 0-1,0 0-15</inkml:trace>
  <inkml:trace contextRef="#ctx0" brushRef="#br0" timeOffset="113826.9834">29907 4807 0,'-25'0'31,"25"-25"-15,25 25 15,-25-25-31,0 0 31,0 0-15,-25 25-16,0-25 16,1 25-1,-1 0-15,0 0 16,0 0 0,0 0-16,25 25 0,-25-25 15,25 25-15,-25 0 16,0-25-16,25 25 0,0 0 15,0-1-15,0 1 16,0 0-16,25-25 16,-25 25-16,25-25 0,0 0 15,0 0 1,0 0-16,0 0 16,0 0-16,-1-25 15,1 0 1,-25 0-1,0 1-15,25 24 16,0 0 15,-25 24-15,0 1 0,0 0-16,0 0 15,0 0-15,0 0 16,0 0-16,0 0 15,0 25-15,0-26 16,0 1-16,0 0 0,0 0 16,0 0-1,0 0-15,-25-25 16,0 0-16,25 25 0,-25-25 16,1 0-1,-1 0 1,0-25-1,25 0 1,0 0 0,0 0-16,0 0 15,0 0-15,0 1 0,0-1 16,25-25 0,-25 0-1,49 25 1,-24 0-16</inkml:trace>
  <inkml:trace contextRef="#ctx0" brushRef="#br0" timeOffset="114241.0491">30256 4707 0,'0'0'0,"-25"0"78,0 25-62,25 0 0,-25-25-1,25 25-15,-25 0 0,25-1 16,-25 1-16,25 0 0,0 0 16,-25 25-16,25-25 15,0 50 1,0-26-1,25 1-15,0-50 16,-25 25-16,25 0 0</inkml:trace>
  <inkml:trace contextRef="#ctx0" brushRef="#br0" timeOffset="114892.0222">30430 4807 0,'-25'0'32,"25"24"14,0 1-30,0 0 0,0 0-16,0 0 15,0 0-15,0 25 16,0 0 0,0-26-16,0 1 31,0-50-16,0 1 1,0-1 0,25 0-1,-25 0-15,25 0 16,0 0-16,0 25 16,-25-25-16,25 0 15,0 25-15,0 0 16,-25 25 15,0 0-15,0 0-16,0 0 15,0 0 1,0 0-16,-25 0 16,0-1-1,0 1 1,0-25-1,0 0 1,0 0 0,25-25-1,-25 25-15</inkml:trace>
  <inkml:trace contextRef="#ctx0" brushRef="#br0" timeOffset="115310.5444">30654 4682 0,'0'-25'15,"-25"25"1,25 25 15,25 0-15,0 0-1,-25 0 1,0 0-16,25 0 0,-25-1 16,0 1-16,0 0 15,0 25-15,25-25 0,-25 0 16,0 0-16,0 25 0,0-26 15,0 1-15,0 0 16,0 0-16,0 0 16,-25 0-16,0-25 15,25 25-15,-25-25 0,0 25 16,1-25-16,-1 0 16,25 25-16,-25-25 0,0 0 15</inkml:trace>
  <inkml:trace contextRef="#ctx0" brushRef="#br0" timeOffset="115844.2697">30978 5080 0,'-25'0'31,"50"0"32,0 0-47,0 0-1,0 0-15,0 0 16,0 0-1</inkml:trace>
  <inkml:trace contextRef="#ctx0" brushRef="#br0" timeOffset="116071.9374">30903 5205 0,'-25'0'0,"50"0"63,0 0-63,0 0 16,0 0-16,0 0 15,0 0-15,0 0 16</inkml:trace>
  <inkml:trace contextRef="#ctx0" brushRef="#br0" timeOffset="128138.0334">31476 4956 0,'0'-25'31,"-25"25"47,25 25-62,-25-25-1,0 0-15,25 25 16,-25-25-16,1 25 16,-1-25-1,25 25-15,-25-25 0,25 25 16,0-1-1,0 1 1,0 0 0,0 0-1,25-25 1,0 0-16,-1 0 16,1 25-1,0-25-15,0 0 16,-25-25-16,25 25 0,0 0 15,0-25 1,0 25-16,-25-25 16,0 0-16,0 1 15,0-1-15,0 0 16,0 0 0,0 0-16,0 0 15,-25 25 16,25-25-31,-25 25 16,25 25 0,-25-25-16</inkml:trace>
  <inkml:trace contextRef="#ctx0" brushRef="#br0" timeOffset="128573.6832">31750 5031 0,'0'-25'62,"25"25"-62,0 0 16,0 0-16,-25-25 15,25 25-15,0 0 16,-1 0 0,1 0-16,0 0 0,0 0 15,0-25-15,0 25 0,0 0 16,0 0 0,0 0-16</inkml:trace>
  <inkml:trace contextRef="#ctx0" brushRef="#br0" timeOffset="128929.9567">31949 4906 0,'0'-25'0,"0"0"47,0 50 31,0 0-63,0 0 1,0 0 0,-25-25-16,25 25 15,0 0-15,0 0 16,0 0-16,0-1 16,0 1-16</inkml:trace>
  <inkml:trace contextRef="#ctx0" brushRef="#br0" timeOffset="129560.0158">32124 4856 0,'0'0'0,"0"-25"16,0 1 15,24 24 0,1 24 0,0 1-15,0 0-16,0 0 16,-25 0-1,0 0-15,0 0 16,0 0-1,-25 0-15,0 0 16,0-1 0,0-24-1,1 25-15,-1-25 16,0 0-16,50 0 62,0 0-46,-1-25-16,1 25 0,0 0 16,0 0-16,0 0 15,25 0-15,-25 0 0,0-24 16,0 24-16,-1 0 0,1 0 16,0 0-1</inkml:trace>
  <inkml:trace contextRef="#ctx0" brushRef="#br0" timeOffset="130388.9354">32771 4956 0,'25'0'62,"0"0"-46,-25-25-16,25 25 15,0 0-15,-1 0 16,1 0-16,0 0 0,0 25 16,0-25-16</inkml:trace>
  <inkml:trace contextRef="#ctx0" brushRef="#br0" timeOffset="130653.7471">32746 5105 0,'0'0'0,"25"0"46,0 0-46,0 0 16,0 0-16,0 0 0,-1 0 16,1 0-16,0 0 15,0 0-15,0 0 16</inkml:trace>
  <inkml:trace contextRef="#ctx0" brushRef="#br0" timeOffset="131537.4113">33145 4931 0,'0'-25'31,"0"0"1,24 25-32,1 0 31,0 0-15,0 0-1,-25 25-15,25-25 16,-25 25-1,0 0 1,25-25 0,-25 25-16,0 0 15,0 0 1,0 0 0,-25-25-16,25 24 15,-25-24-15,25 25 16,-25-25-16,0 25 0,0 0 15,1-25 1,-1 25-16,0 0 16,0-25-1,25 25-15,-25-25 0,0 0 16,25 25-16,0-50 94,25 25-79,0 0-15,0-25 32,0 25-17,-25 25-15,25-25 16,-25 25-1,24-25 1,-24 25-16,25-25 16,-25 25-1,25-25 1,-25 24-16,25-24 16,0 0-1,-25-24-15,25 24 31,-25-25-31,25 25 16,-25-25-16,0 0 16,0 0-1</inkml:trace>
  <inkml:trace contextRef="#ctx0" brushRef="#br0" timeOffset="136559.8673">29608 6898 0,'0'-25'16,"-24"25"-1,24-25-15,0 1 16,0-1 0,0 0-16,24 25 15,-24-25-15,0 0 16,-24 0-1,-1 25 1,0 0 0,0 0-16,0 25 15,0-25-15,0 0 0,0 25 0,0-25 16,0 25-16,1 0 16,-1 0-16,25-1 15,0 1 1,25-25-1,-25 25-15,24-25 16,26 0-16,-25 0 16,25 0-16,-25 0 15,0 0-15,0 0 0,0 0 0,-1 0 16,1 0 0,-25 25-16,0 0 15,0 0 1,0 0-16,-25 0 0,25 0 15,-24 0-15,-1-1 16,0 26-16,25-25 0,-25 0 16,0 0-16,0-25 0,25 25 15,-25-25-15,0 25 16,0-25 0,0 0-1,25-25 1,-24 0-1,24 0 1,0 0-16,0 0 16,24 0-16,1-24 15,0 24 1,-25 0-16,25 0 0,0 0 16,0 0-16,0 0 0,0 0 15,0 0-15</inkml:trace>
  <inkml:trace contextRef="#ctx0" brushRef="#br0" timeOffset="136972.4033">30007 6674 0,'0'-25'16,"0"50"47,-25 0-48,0 0 1,0-25-1,0 50-15,0-25 16,0 0-16,25-1 16,-24 1-16,-1 0 0,25 0 15,0 0-15,0 0 16,0 0-16,0 0 16,0 0-16,0 0 0,0-1 15,25 1-15,-1 0 16,1 0-16,0 0 15,0-25-15</inkml:trace>
  <inkml:trace contextRef="#ctx0" brushRef="#br0" timeOffset="137320.473">30281 6824 0,'0'-25'16,"0"50"-16,0-75 0,0 75 78,-25 0-78,25-1 15,0 1 1,0 0-16,-25 0 16,25 25-16,0 0 15,0-25 1,0 0-16</inkml:trace>
  <inkml:trace contextRef="#ctx0" brushRef="#br0" timeOffset="137712.5467">30281 6848 0,'25'-124'47,"-75"348"-47,75-324 0,25-24 47,-26 124-31,-24 25-16,25 0 15,0 0 1,0 0-16,0-1 16,-25 1-16,25 0 15,-25 0 1,0 0-16,0 0 15,0 0-15,-25-25 16,0 25-16,0 0 16,0-25-16,0 25 0,1-25 15,-1 0-15,0 24 16,0-24-16,0 0 0,25 25 16,-25-25-16,0 0 15</inkml:trace>
  <inkml:trace contextRef="#ctx0" brushRef="#br0" timeOffset="138254.8289">30654 6649 0,'-25'0'15,"25"-25"1,25 25 15,-25 25-15,25-25 0,-25 25-1,25 0-15,-25 0 16,25 0-1,-25 0-15,0 0 0,0 0 16,0-1-16,0 1 0,0 0 16,-25 0-16,0 0 15,25 25-15,-25-25 0,0 0 16,25 0-16,-24-25 16,-1 24-16,25 1 0,-25 0 15,0-25-15,25 25 16,-25-25-1,0 0 17</inkml:trace>
  <inkml:trace contextRef="#ctx0" brushRef="#br0" timeOffset="138564.0473">30903 6923 0,'25'0'62,"0"0"-46,0 0-16,0 0 16,0 0-1,-25 25-15</inkml:trace>
  <inkml:trace contextRef="#ctx0" brushRef="#br0" timeOffset="138750.8209">30878 6973 0,'-24'25'16,"48"-50"-16,-73 50 15,74-25 1,-1 0-1,1 0 1,0 0-16,0 0 0,0 0 16,0 0-16</inkml:trace>
  <inkml:trace contextRef="#ctx0" brushRef="#br0" timeOffset="141490.1274">31551 6848 0,'-25'-24'16,"25"-1"15,25 25-31,0-25 16,0 25-1,-25-25-15,24 25 16,-24-25-16,0 0 16,0 0-1,-24 0 1,-1 25-16,0 0 15,25-25-15,-25 25 16,0 0-16,0 0 16,0 25-16,0-25 0,0 25 15,0-25-15,25 25 0,-24-25 16,24 25-16,0 0 16,-25-25-16,25 25 0,0 0 15,25 0 16,-1-25-31,1 0 0,0 0 16,0 0-16,0 0 16,0 0-16,0 0 15,0 0 1,0 0-16,-25 24 16,0 1-1,25-25-15,-25 25 16,0 0-16,0 0 15,-25 0-15,25 0 0,-25-25 16,25 25-16,-25 25 0,25-26 16,0 1-16,-25 0 15,25 0-15,-25 0 16,25 0-16,-25 0 16,0-25-1,0 0 1,0-25-16,25 0 31,0 0-15,0 0-16,0 0 15,0 0 1,0 1-16,0-1 16,0 0-16,25 0 15,0 0-15,-25 0 0,25 25 16,-25-25-16,25 0 15,0 0-15,0 25 0,-25-25 16</inkml:trace>
  <inkml:trace contextRef="#ctx0" brushRef="#br0" timeOffset="141857.8209">31949 6649 0,'0'25'109,"-25"-25"-109,0 25 16,1 0 0,24 0-16,-25 0 0,0-25 15,25 25-15,0 0 0,-25-1 16,25 1-16,0 0 16,-25 0-16,25 0 0,0 0 15,0 0-15,0 0 16,25 0-16,-25 0 15,25-25-15,0 24 0,0-24 16</inkml:trace>
  <inkml:trace contextRef="#ctx0" brushRef="#br0" timeOffset="142443.3239">32223 6799 0,'0'-50'32,"0"100"-32,0-125 0,0 100 78,0 0-78,-25 0 15,25 0 1,-25-1-16,25 1 0,0 0 16,-25 0-16,25 0 15,-24 0 1,24 0-16,0 0 16,0-50 15,24 0-16,1 25 1,-25-25-16,25 25 16,0-25-16,0 25 0,0-25 15,0 25-15,0 0 16,0 0 0,-25 25-1,0 0 1,0 0-1,-25 0 1,0 0 0,25 0-1,-25-25-15,25 25 16,-25-25 0,0 0-16,0 0 15,0-25 1</inkml:trace>
  <inkml:trace contextRef="#ctx0" brushRef="#br0" timeOffset="142845.3889">32397 6674 0,'0'25'63,"25"-25"-47,-25 25-16,25 0 15,0 0 1,-25 0-1,0 0-15,25-1 0,-25 1 16,0 0-16,0 0 0,0 0 16,0 0-16,0 0 15,0 0-15,0 0 0,0 0 16,-25-1-16,25 1 0,-25 0 16,25 0-16,-25 0 0,0 0 15,1-25 1,-1 0-16,0 25 0,0-25 15</inkml:trace>
  <inkml:trace contextRef="#ctx0" brushRef="#br0" timeOffset="143165.1444">32771 6973 0,'25'0'62,"0"0"-46,-25 25-16,25-25 16,0 0-16,-1 0 15,1 0-15,0 0 0,0 0 16,0 0-16,0 0 16</inkml:trace>
  <inkml:trace contextRef="#ctx0" brushRef="#br0" timeOffset="143422.8359">32945 6848 0,'0'0'16,"-25"0"31,25 25-32,0 0 1,-25 0-16,25 0 16,0 25-16,0-25 15,0 0-15,-24 24 16,24 1-16,0-25 0,0 25 16,0-25-16,0 25 0</inkml:trace>
  <inkml:trace contextRef="#ctx0" brushRef="#br0" timeOffset="145120.389">31177 7720 0,'0'-25'0,"-25"25"31,25 25 31,0 0-46,-25 0 0,25 0-16,0 0 15,-24 0-15,24-1 16,0 1-16,0 0 16,0 0-16,-25 0 0,25 0 15,0 0-15,25-50 63,-25 0-48,24 0-15,1 0 16,0 0 0,0 25-16,-25-25 15,25 25-15,0 0 16,-25 25-1,25-25-15,-25 25 16,25 0 0,-25 0-1,0 0-15,0 0 16,-25-25-16,0 25 16,0-25-1,0 25-15,0-25 16,0 0-16,0 0 15,1 0 1</inkml:trace>
  <inkml:trace contextRef="#ctx0" brushRef="#br0" timeOffset="145409.6443">31526 7994 0,'0'0'0,"-25"25"78,25 0-63,-25-25-15,25 25 0,-25-25 16,25 25-16,-25-25 0</inkml:trace>
  <inkml:trace contextRef="#ctx0" brushRef="#br0" timeOffset="146212.9572">31850 7869 0,'0'-24'0,"0"-1"31,25 25-31,-25-25 62,0 0-15,0 50 31,0 0-62,0 0 0,-25-25-16,25 24 0,-25 1 15,25 0-15,0 0 0,-25 25 16,25-25-16,0 0 16,0 0-16,0 0 15,-25-1 1,50-48 31,0 24-47,-25-25 0,25 0 15,0 25-15,-25-25 16,24 25-16,1-25 0,0 25 16,0 0-16,0-25 15,-25 50 16,0 0 1,0 0-17,0 0 1,0 0 0,-25-25-16,0 24 15,0-24 1,0 25-16,1-25 15,-1 0-15</inkml:trace>
  <inkml:trace contextRef="#ctx0" brushRef="#br0" timeOffset="146872.1357">31127 7596 0</inkml:trace>
  <inkml:trace contextRef="#ctx0" brushRef="#br0" timeOffset="147636.3139">31924 7869 0,'0'-24'16,"0"-1"-1,0 0 16,0 0 1,-25 0 15,25 50 31,0 0-63,0 0 1,-24-25-16,24 25 16,0-1-16,-25 1 0,25 0 15,0 25-15,0-25 0,-25 0 16,25 0-1,0 25-15,0-26 16</inkml:trace>
  <inkml:trace contextRef="#ctx0" brushRef="#br0" timeOffset="148056.6705">31899 7745 0,'0'-25'16,"25"25"30,0 0-30,-25 25-16,25-25 16,0 0-16,-25 25 15,25-25-15,0 25 16,0 0-16,-25 0 16,0-1-16,25 1 15,-25 0-15,0 25 16,0-25-1,0 0-15,-25 0 16,0 0-16,0-25 0,0 25 16,0-1-1,0-24-15,0 0 0,0 0 16,1 25-16,-1-25 0,0 0 16,0 0-16,0-25 15,0 25-15</inkml:trace>
  <inkml:trace contextRef="#ctx0" brushRef="#br0" timeOffset="148740.6873">31003 7571 0,'0'25'16,"0"-1"0,-25-24-1,25 25 1,-25-25-16,0 25 0,25 0 15,-25-25-15,25 25 16,-25 0-16,25 0 0,-24 0 16,24 0-16,0 24 15,-25-24-15,25 25 16,0 0-16,0 0 16,0-25-16,25 0 15,-25 24-15,24-24 0,1 0 16,0 0-16,25 0 0,-25 0 15,25 0-15,0-25 16,-1 25-16,26-25 0</inkml:trace>
  <inkml:trace contextRef="#ctx0" brushRef="#br0" timeOffset="149107.1597">32547 7869 0,'0'0'16,"0"-24"0,0 48 15,0 1-15,0 0-1,0 0-15,0 25 16,0-25-16,-25 0 15,25 25-15</inkml:trace>
  <inkml:trace contextRef="#ctx0" brushRef="#br0" timeOffset="149886.8939">30430 7596 0,'25'-25'31,"-50"25"47,0 0-62,0 0-16,25 25 16,-25-25-16,1 24 0,-1-24 15,0 25-15,25 0 0,-25 0 16,0 0-16,0-25 0,25 25 16,-25-25-16,25 50 15,0-25-15,0 0 0,0-1 16,25 1-1,0-25-15,0 25 0,0-25 16,0 0-16,0 25 16,24-25-16,-24 0 15,0 0-15</inkml:trace>
  <inkml:trace contextRef="#ctx0" brushRef="#br0" timeOffset="150834.2811">32447 7695 0,'0'0'16,"0"-25"-1,25 25 17,-25 25 14,0 0-30,0 0-16,0 0 16,0 0-1,25 0-15,-25 0 0,0-1 16,0 1-16,25 0 16,-25 0-16,0 0 0,0 25 15,0-25-15,0 0 16,-25 0-16,25-1 15,-25 1-15,0 0 0,0 0 16,0-25-16,1 25 16,-1-25-16,0 25 0,0-25 15,25 25 1,-25-25 0,0 0 15</inkml:trace>
  <inkml:trace contextRef="#ctx0" brushRef="#br0" timeOffset="151542.9491">30231 8940 0,'0'0'15,"25"0"63,0 0-78,-25 25 16,25-25-16,0 0 0,-1 0 16</inkml:trace>
  <inkml:trace contextRef="#ctx0" brushRef="#br0" timeOffset="151725.4627">30256 9065 0,'0'0'0,"-25"25"0,50-25 47,0 0-31,0 0-16,0 0 15,-1 0-15,1 0 0,0 0 16</inkml:trace>
  <inkml:trace contextRef="#ctx0" brushRef="#br0" timeOffset="152379.0868">30953 8965 0,'0'-25'16,"0"0"-16,0 0 15,0 1-15,0-1 16,25 25 0,0-25-16,0 25 15,0-25 1,0 25-16,0 0 16,-1 0-16,1 0 15,0 0 1,-25 25-16,25-25 15,-25 25-15,0 0 16,0-1-16,0 1 16,0 0-16,0 0 0,-25 0 15,0 0-15,0 25 16,1-25-16,-1 0 0,0-1 16,0 1-16,0 0 15,0-25-15,0 25 16,0-25-16,0 0 31,25-25-15,25 25-1,0-25-15,0 25 16,-25-25-16,25 25 16,0 0-1,0 0-15,0 0 16,0 0-1,-25 25 1,24-25-16,1 25 16,0-25-1</inkml:trace>
  <inkml:trace contextRef="#ctx0" brushRef="#br0" timeOffset="152706.212">31526 9090 0,'-25'0'16,"50"0"62,0 0-62,0 0-16,0 0 0,-1 0 15,1 0-15,0 0 0,0 0 16,0 0-16</inkml:trace>
  <inkml:trace contextRef="#ctx0" brushRef="#br0" timeOffset="152949.5782">31675 8990 0,'-25'0'0,"0"0"15,1 0 1,24 25 15,0 0-15,0 0-16,0 0 16,-25 0-16,25-1 15,0 1-15,0 0 16,0 0-16</inkml:trace>
  <inkml:trace contextRef="#ctx0" brushRef="#br0" timeOffset="153564.9589">31974 9015 0,'0'0'0,"0"-25"31,25 25 1,0 0-17,-25 25 1,25-25-16,-25 25 16,25-25-16,-25 25 0,25 0 15,-25 0 1,0-1-16,0 26 15,0-25-15,-50 0 32,25 0-32,0-25 0,0 25 15,0-25-15,0 0 0,0 0 16,1 0-16,-1-25 16,25 0 15,25 25-16,-1 0 1,1 0-16,0-25 16,0 25-1,0 0-15,0 0 0,0 0 16,25 0-16,-25 0 0,-1 0 16,1 25-16,0-25 15,0 0-15,0 0 0</inkml:trace>
  <inkml:trace contextRef="#ctx0" brushRef="#br0" timeOffset="153815.2691">32472 9115 0,'-25'0'15,"50"0"-15,-50-25 0,50 25 47,-25 25-31,25-25-16,0 0 16,0-25-16,0 74 15,0-49-15</inkml:trace>
  <inkml:trace contextRef="#ctx0" brushRef="#br0" timeOffset="154007.5375">32348 9264 0,'-25'0'31,"274"-75"-16,-473 150-15,224-75 16,25 0-16,-1 0 16,1 0-16,25 0 0,-25 0 15</inkml:trace>
  <inkml:trace contextRef="#ctx0" brushRef="#br0" timeOffset="154511.9625">32995 8990 0,'-249'249'0,"498"-498"16,-249 224-1,25 25 1,-25 25 31,-25-25-32,25 25 1,-25 0-16,0 0 16,25 0-16,0 0 0,-25 24 15,25-24-15,0 0 16,0 25-1,0-25 1,50-25 0,-25 0-16,0 0 0,25 0 15,-25 0-15,0-25 16,0 0-16,-1 25 16,-24-25-16,0 0 31,0 50 0,-24-25-15,24 25-16</inkml:trace>
  <inkml:trace contextRef="#ctx0" brushRef="#br0" timeOffset="154665.2336">33045 9563 0,'-25'0'0</inkml:trace>
  <inkml:trace contextRef="#ctx0" brushRef="#br0" timeOffset="156259.5577">32895 9115 0,'0'0'15,"25"0"-15,0-25 16,-25 0 0,25 25-16,0 0 15,-25-25-15,25 0 16,-50 50 78,0 0-79,0 0-15,0 0 16,25-1-16,0 1 16,-25-25-16,25 25 0,0 0 15,-24 0-15,24 0 0,0 0 16,0 0-1,0 0-15,0 0 32,24-1-1,1-24 0,0 0-31,0 0 16,0-24-16,0 24 15,0 0-15,-25-25 16,25 25-16,0 0 0,0 0 0,-25-25 16,25 25-16,-25-25 0,24 25 15,1 0-15,-25-25 0,0 0 16,0 0 0,0 0 15,0 50 16,0 0-16,-25-25-15,25 25-16,0 0 0,-24-25 15,24 25-15,-25 0 0,25 0 16,-25-1-16,25 1 15,0 0-15,0 0 0,0 0 16,0 0-16,0 0 0,0 0 0,0 0 16,-25 0-16,25-1 0,-25 1 15</inkml:trace>
  <inkml:trace contextRef="#ctx0" brushRef="#br0" timeOffset="180961.7928">8367 11181 0,'-25'0'16,"0"-24"-1,0 24 1,25-25-1,-25 25-15,50 0 110,0 0-95,0 0 1,0 25 0,0-25-16,0 0 0,0 0 15,0 0-15,0 0 16,-1-25 0,1 25-16,0-25 15,0 50 1,0-25-16,0-25 0,0 25 15,0 0-15,0 0 16,0 0-16,-1 0 0,1-25 16,0 25-16,0 0 0,0 0 15,0 0 1,0 0-16,0 0 0,0 0 16,0 0-16,-25-25 15,25 25-15,-1 0 0,1 0 16,0 0-16,0 0 0,0 0 15,0-25-15,0 25 16,25 0-16,-25 0 16,-1 0-16,1 0 0,0 0 15,0 0-15,0 0 0,0 0 16,0 0-16,0 0 16,0-25-1,0 50-15,24 0 16,-24-25-16,0 0 15,0 0-15,0 0 16,0 0-16,0 25 16,0-25-16,0 0 0,-1 0 15,26 0-15,-25 0 16,0 25-16,25-25 16,-25 0-1,25 0-15,-26 0 16,1 0-16,0 0 15,0 0-15,25 0 0,-25 0 16,0 0-16,0 0 16,0 0-16,0 0 0,-1 0 15,1 0-15,-25 25 16,25-25-16,0 0 16,25 0-16,-25 0 15,0 0-15,0 0 16,0 25-16,-1-25 0,1 0 15,0 0-15,0 0 16,0 0-16,25 24 16,-25-24-16,0 0 15,0 0-15,24 0 16,1 0-16,-25-24 16,0 24-16,0 0 0,0 0 15,25 0-15,-26 0 16,1 0-16,0 0 0,0 0 15,0 0 1,0 0-16,25 0 16,-25 0-16,0 0 15,-1 0-15,1 0 0,0 0 16,0 0-16,0-25 0,0 25 16,25 0-16,-25 0 15,0 0-15,0 0 0,-1 0 16,1 0-16,0 0 15,0 0-15,0 0 0,25 0 16,-25 0-16,0 0 16,0 0-16,24 0 0,-24 0 0,0 0 15,25-25-15,25 25 16,-50 0-16,-1 0 16,1 0-16,0 0 0,0 0 15,25 0-15,-25 0 16,0 0-16,0 0 15,0 0-15,-1 0 0,1 0 16,0 0-16,0 0 0,0 0 16,0 0-16,0 0 15,0 0 1,0 0-16,0 0 16,-1 0-16,1 0 15,0 0 1,0 0-16,0 0 0,0 0 15,0 0 1,0 0-16,0 0 0,0 0 16,0 0-1,-1 0-15,1 0 16,0 0-16,0 0 0,-25 25 16,25-25-16,0 0 15,0 0-15,0 0 16,0 0-1,0 0 1,-25 25-16,24-25 0,1 0 31,0 0-31,0 0 16,0 0 0,0 0-1,0 0 16</inkml:trace>
  <inkml:trace contextRef="#ctx0" brushRef="#br0" timeOffset="206071.0982">8193 10310 0,'25'0'156,"0"0"-156,-1 0 16,-24-25-16,25 25 16,0 0-16,0 0 0,0 0 15,0-25-15,0 25 16,25 0-16,-25-25 0,-1 25 16,26 0-16,-25-25 15,25 25-15,-25 0 0,0-25 16,25 25-16,-26 0 0,1 0 15,0 0-15,0-25 16,0 25-16,25 0 0,-25 0 16,25 0-16,-1 0 15,26 0 1,-25 0 0,0 0-16,-25 0 15,0 0-15,-1 0 0,1 0 16,25 0-16,-25 0 15,0 0-15,0 0 0,0 0 0,0 0 16,0 0-16,24 0 16,1 0-16,-25 25 15,0-25-15,25 0 16,-25 0-16,49 0 16,-49 0-16,50 0 15,0 0 1,-1 0-1,26 0-15,-25 0 16,24 0 0,-49 0-1,0 0-15,50 0 0,-51 0 16,1-25-16,0 25 0,0 0 16,74-24-1,-49 24-15,0-25 16,-1 25-16,-24-25 0,75 25 15,-51-25-15,51 25 16,-75 0-16,24-25 16,1 25-16,50 0 15,-1 0 1,1-25 0,-51 25-16,-24 0 15,50 0-15,-26 0 16,26 0-16,25-25 15,-1 25 1,-24 0 0,-50 0-16,-1 0 0,1-25 15,0 25-15,0 0 16,0 0-16,-1 0 0,-24-25 16,50 25-16,-25 0 15,-25 0-15,24 0 16,1 25-16,-25-25 15,0 0-15,0 0 16,-25 25-16,25-25 16,0 0-16,0 25 0,0-25 15,-25 25-15,24-25 16,1 25 0,0-25-16,0 25 15,-25 0 1,25 0-16,-25-1 15,25 1 1,-25 0 0,0 0-16,0 0 15,0 0 1,0 0 0,0 0 15,0 0-16,0 0 17,0-1-32,0 1 15,0 0 1,0 25 0,-25-25-16,25 0 15,0 0-15,0 0 0,0 0 0,0-1 16,0 1-16,-25-25 15,25 25 1,0 0-16,0 0 16,-25 0-1,25 0 1,-25-25-16,25 25 16,-25 0-16,25 0 15,-24-1 1,24 1-1,-25-25-15,25 50 32,0-25 30,0 0-15</inkml:trace>
  <inkml:trace contextRef="#ctx0" brushRef="#br0" timeOffset="207186.3039">8168 10385 0,'-25'0'63,"0"0"-32,0 0-15</inkml:trace>
  <inkml:trace contextRef="#ctx0" brushRef="#br0" timeOffset="207381.84">7994 10758 0,'0'25'0,"0"-50"0,24 75 16,-24-25-16,0 0 16,25 0-1</inkml:trace>
  <inkml:trace contextRef="#ctx0" brushRef="#br0" timeOffset="208289.7243">8068 10932 0,'25'25'16,"-50"-75"-16,125 200 46,-100-125-46,25-25 0,-25 25 16,25 0-16,0 0 16,-1-1-1,1-24-15,-25 25 0,25-25 16,0 0-16,0 25 16,0-25-16,0 0 0,0 25 15,0-25-15,0 0 0,-1 0 16,1 25-16,0-25 15,0 0-15,0 0 0,0 25 16,25-25-16,-25 0 16,0 0-16,24 0 0,-24 0 15,25 0-15,-25 0 0,25 0 16,-25 0-16,25 0 16,-1 0-16,1 0 0,-25 0 15,25 0-15,0 0 0,-25 0 16,24 0-16,1-25 15,0 25-15,-25 0 16,25 0-16,-1 0 0,-24 0 16,25 0-16,0 0 0,0-25 15,0 25-15,-1 0 16,1 0-16,0 0 0,25 0 16,-1-25-16,1 25 0,0-25 15,0 25-15,-1 0 16,1-25-16,0 1 0,-1 24 15,1 0-15,0-25 0,-1 25 16,1-25-16,25 25 16,-26-25-16,1 25 0,-25 0 15,25-25-15,-1 25 16,1 0-16,-25-25 0,25 25 16,-1 0-16,1-25 0,0 25 15,-1 0-15,-24-25 16,25 25-16,-25 0 0,24 0 15,-24-25-15,0 25 0,0 0 16,0 0-16,-1 0 16,26-25-16,-25 25 0,0 0 15,0 0-15,24 0 16,-24-25-16,0 25 0,0 0 16,0 0-16,-1 0 15,1-24-15,-25 24 0,25 0 16,-25 0-16,0 0 0,24-25 15,-24 25-15,0 0 16,0 0-16,0 0 0,0 0 16,0 0-16,0-25 15,25 25-15,-26 0 0,1 0 16,0 0-16,25 0 0,-25 0 16,0 0-16,0 0 15,0 25-15,24-25 0,-24 0 16,0 0-16,0 0 15,0 0-15,0 0 16,0 25-16,0-25 16,0 0-1,0 0-15,-1 0 16,1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08T06:55:36.91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25201 2540 0,'0'-24'16,"0"-1"-16,0 0 15,0 0 1,25 0-1,-25 0-15,0 0 16,-25 25 15,25-25-31,-50 25 16,25 0-16,0 25 16,-25-25-1,25 25-15,-24 0 16,24-25-16,0 25 0,0-25 15,0 25-15,25 0 0,-25-25 16,25 25-16,-25-1 31,50 51-15,25-25 0,0-25-1,-25 0 1,24 25-16,1-50 0,-25 24 15,25 1-15,-25-25 16,25 50-16,-25-50 16,-1 25-1,-48 0 1,-26-25 15,0 0-15,25 0-16,0 0 15,-50-25 17,51 25-32,-1-25 31</inkml:trace>
  <inkml:trace contextRef="#ctx0" brushRef="#br0" timeOffset="438.3879">25475 2740 0,'-25'0'78,"50"0"-47,25 0-31,-26 0 16,1 0-16,25 0 15,25-25-15,-25 25 16,-25 0-16,74 0 16,-74 0-16,25 0 15,-25-25-15,25 25 16,-26 0-16,1 25 15</inkml:trace>
  <inkml:trace contextRef="#ctx0" brushRef="#br0" timeOffset="722.2423">25599 2889 0,'25'0'47,"0"-25"-31,25 25-1,-25 0 1,0 0-1,24-25-15,1 25 0,0 0 16,0 0 0,25 0-16</inkml:trace>
  <inkml:trace contextRef="#ctx0" brushRef="#br0" timeOffset="1092.9069">26047 2590 0,'0'0'15,"0"-25"1,0 0 15,50 75 0,-25-50-15,0 50 0,0-50-16,0 25 15,0 0-15,0 25 16,0-1-16,-25-24 16,0 0-1,-25 0-15,25 0 16,-25 0-16,0 0 0,0 0 15,-25 0-15,0 0 16,1-1-16,24 1 16</inkml:trace>
  <inkml:trace contextRef="#ctx0" brushRef="#br0" timeOffset="3020.4285">26994 2715 0,'0'-25'16,"25"25"-16,-25-25 15,25 0 1,-25 0-16,0 0 15,0 0-15,0 0 16,0 1 15,0-1-15,-50 25-16,25 0 16,0 0-16,0 0 15,0 0-15,-25 25 16,25-25-16,-24 49 15,24-24-15,0 0 16,0 0-16,0 0 0,25 0 16,0 0-16,0 0 15,0 0-15,0-1 0,25 1 16,0-25-16,0 25 16,0-25-1,24 0-15,-24 0 0,0-25 16,0 25-16,0-25 0,25 1 15,-25-1-15,0-25 16,0 25-16,-1-25 16,-24 25-16,50-74 15,-50 74-15,0-25 0,0 0 16,25 25-16,-25 0 0,0-24 16,0 24-16,0 0 15,0 0-15,0 0 16,0 0-1,0 50 32,-25 0-31,25 0-16,-25 25 16,25-26-16,0 1 15,0 0-15,0 25 16,0-25-16,-25 25 15,25-25-15,0 0 0,0 24 16,0-24-16,0 0 0,0 0 16,25 25-16,-25-25 15,25 0-15,-25 0 16,0-1-16,25 1 16</inkml:trace>
  <inkml:trace contextRef="#ctx0" brushRef="#br0" timeOffset="3838.916">27342 1719 0,'0'0'0,"0"-25"16,0 0-1,25 0 1,-25 0 0,25 25-16,0-25 15,25 25-15,-25 0 16,0 0 0,-25 25-1,0 0 1,0 0-16,0 0 15,-25 0 1,25 0-16,-25-25 0,0 49 16,0-49-16,25 25 15,-25-25-15,25 25 0,25 0 32,0-25-17,0 0 1,25 25-16,-25-25 15,-1 25 1,1-25-16,-25 25 16,0 0-1,-25-25-15,1 25 16,-1-25 0,0 0-1,0 0-15,0 0 16,0 0-16,0 0 15,0 0 17</inkml:trace>
  <inkml:trace contextRef="#ctx0" brushRef="#br0" timeOffset="4406.9126">27965 2789 0,'0'0'0,"-25"0"16,25-24-16,-25 24 15,25-25 1,0 0 15,25 25-31,0 0 31,-25 25 16,0 0-31,-25-1-16,25 1 16,-25 0-16,0 25 15,0-25-15,-25 0 0</inkml:trace>
  <inkml:trace contextRef="#ctx0" brushRef="#br0" timeOffset="6240.5661">28662 2590 0,'0'-25'16,"50"25"93,-25 0-93,0 0 0,-25-25-16,25 25 0,0-24 31,-25-1-16,0 0-15,0 0 16,-50 0 0,50 0-16,-25 25 15,0 0 1,0 0 0,0 0-16,0 0 15,0 25-15,-24 0 16,49 0-16,-25-25 15,25 25-15,-25 0 16,25 24-16,-25-24 16,25 0-16,0 0 0,0 25 15,0-25 1,0 0 0,25 0-16,0-1 15,0-24-15,-1 25 0,1-25 16,0 25-16,25-25 15,-25 0-15,50 0 16,-50 0 0,24 0-16,1-25 15,-25 25-15,0 0 0</inkml:trace>
  <inkml:trace contextRef="#ctx0" brushRef="#br0" timeOffset="7209.3041">29061 1893 0,'24'0'16,"-24"-25"0,25 25-1,-25-25-15,25 0 16,-25 0-1,0 0 1,0 1-16,-25-1 16,0 0-1,1 25-15,-26 0 16,25 0 0,0 0-16,-25 0 0,25 25 15,0 0 1,0-25-16,1 24 0,24 1 15,-25-25-15,25 25 16,0 0 0,0 0-16,74 0 15,-49-25 1,0 0-16,0 0 0,0 0 16,25-25-1,-25 25-15,0 0 0,-1 0 0,1-25 16,0 25-1,-25 25 48,-25 0-47,25 0-16,0 25 15,0-25-15,-25-1 16,25 51-1,0-25-15,0 0 16,-24 0-16,24-25 0,0-1 16,0 1-1,0 0 1,24-25 15</inkml:trace>
  <inkml:trace contextRef="#ctx0" brushRef="#br0" timeOffset="8519.6179">29484 2839 0,'0'-25'16,"-25"0"0,25 1-1,0-1 1,0 50 15,-25-1-15,25 1-1,-25 0-15,0 0 16,0 0-16,1 25 16,-1-25-16,0 0 0,25 0 15</inkml:trace>
  <inkml:trace contextRef="#ctx0" brushRef="#br0" timeOffset="8940.4948">30181 2341 0,'0'0'0,"0"-25"15,0 0 1,0 1-16,0-1 16,0 0 15,0 50-16,0 0 1,0-1-16,0 1 16,-25 50-1,25-50-15,-25 25 16,25 0-16,-25 24 0,25-24 16,0 0-16,0 0 0,0-1 15,0 1-15,0 0 0,0 0 16,0-25-16,0 0 15,25 49-15</inkml:trace>
  <inkml:trace contextRef="#ctx0" brushRef="#br0" timeOffset="9305.7925">30306 2341 0,'0'0'16,"25"-25"-1,-1 25-15,1 0 16,0 0-16,0 0 15,-25 25 1,25-25-16,-25 25 0,25-25 16,-25 25-16,0 0 0,0 0 15,0 0-15,-25 0 16,0 0-16,0-1 0,0 1 16,-24 0-16,-26 25 15,25-50-15,0 25 16,25-25-16,-24 25 15,24-25-15</inkml:trace>
  <inkml:trace contextRef="#ctx0" brushRef="#br0" timeOffset="9825.9414">30804 1768 0,'0'0'0,"0"-24"15,0-1 1,0 0 0,0 50 31,0 0-32,25-1-15,-25 1 16,0 0-16,0 25 15,0-25-15,0 25 0,0 0 16,0-1-16,0 26 0</inkml:trace>
  <inkml:trace contextRef="#ctx0" brushRef="#br0" timeOffset="11845.7183">25500 4607 0,'0'0'0,"0"-25"16,0 50 62,0 0-78,-25 25 15,0 25 1,0-25-16,0-1 16,0 51-16,25-25 15,0-26-15,0 26 16,0-25-16,0 0 0,0 24 15,0-24-15,0 50 16,0-75-16,25 25 0,-25-26 16,25 1-16</inkml:trace>
  <inkml:trace contextRef="#ctx0" brushRef="#br0" timeOffset="14571.0887">25549 4657 0,'0'-25'16,"-24"25"-16,48 0 78,1 0-62,0 0-16,50-25 15,-50 25-15,0 0 16,25 0-16,-1 0 0,-24 0 15,25 0-15,0 0 16,74-25-16,-74 25 16,0 0-16,25 0 15,74 0-15,-74 0 16,-1-25-16,1 25 0,0 0 16,74 0-1,-74 0-15,0 0 0,24 0 16,51-24-16,-76 24 15,26 0-15,49 0 16,-74 0-16,0 0 16,0 0-16,74 0 15,-74 0-15,-1 0 16,1 0-16,99 0 16,-99 0-16,0 0 15,0-25-15,-1 25 0,1 0 16,25 0-16,-26 0 0,1 0 15,99-25 1,-99 25-16,99 0 16,-99 0-16,0-25 15,-1 25-15,1 0 0,75 0 16,-76 0 0,76-25-16,-76 25 15,1 0-15,-25 0 0,25 0 16,49 0-1,-74 0-15,25-25 0,49 25 16,-74 0 0,74 0-16,-74 0 15,0 0-15,0 0 16,49 0-16,-49 0 16,-25 0-16,50 0 15,-50 0-15,0 0 16,0 0-16,-1-25 0,1 25 15,0 0-15,0 0 16,0 0 0,0 0-1,0 0 17,-25 25 77,0 0-78,0 0-15,0 0-1,0 0 1,0 0-16,0-1 16,0 1-1,0 0-15,0 0 0,0 25 16,0 0 0,0 0-16,0-25 15,0 49-15,0-49 16,25 0-16,-25 50 15,0-50-15,25 0 0,-25 49 16,0-49 0,0 0-16,0 0 15,0 0-15,0 0 16,0 0 0,0 0-1,0-1 1,0 1-16,0 0 31,-25 0 47,0-25-78,0 0 16,0 0-1,0 25 1,0-25 0,0 0-16,0 0 15,1 0-15,-1 0 16,0 0-16,0 0 16,0 0-1,-25 0-15,25 0 16,0 0-16,0 0 0,-24 0 15,24 0-15,-25 0 16,0 0-16,25 0 0,-25 0 16,1 0-16,-1 0 0,0 25 15,0-25-15,0 0 0,1 0 16,-51 0 0,50 0-16,0 0 0,-49 0 15,49 25 1,0-25-16,-49 0 15,-1 0-15,25 0 16,25 0-16,1 0 16,-1 0-16,0 0 0,0 0 15,0 0-15,26 0 0,-26 0 16,0 0-16,0 0 16,0 0-16,1 0 15,-1 0-15,25 0 0,-25 0 16,0 0-16,0 0 0,1 0 15,-1 0-15,0 0 0,0 0 16,0-25-16,1 25 0,24 0 16,-50 0-1,25 0-15,0 0 16,-24 0-16,-26 0 16,50 0-16,25 0 15,-24 0 1,-1 0-16,0 0 0,0 0 15,0 0-15,25 0 0,-24 0 16,-26 0-16,50 0 16,-25 25-16,0-25 15,25 0-15,-24 0 0,24 0 16,-25 0-16,-25 0 16,1 0-1,24 0-15,25 0 0,-25 0 16,25 0-16,-25 0 0,25 0 15,-24 0-15,24 25 16,-25-25-16,25 0 0,0 0 16,0 0-16,-25 0 0,26 0 15,-1 0-15,0 25 16,0-25-16,0 0 0,0 0 16,0 0-16,0 25 15,0-25-15,0 0 0,1 0 16,-1 0-16,0 0 0,0 0 15,0 24-15,0-24 16,-25 0-16,25 0 0,0 0 16,0 0-16,1 25 15,-1-25-15,-25 0 0,25 0 16,0 0-16,0 0 0,0 25 16,0-25-16,0 0 15,1 0-15,-1 25 16,0-25-16,0 0 0,0 0 15,0 25-15,0-25 16,0 0 0,0 0-16,0 25 15,1-25-15,-1 0 16,0 0-16,0 25 0,0-25 16,0 0-1,0 0-15,0 0 0,25 25 16,-25-25-16,0 0 15,1 0-15,-1 0 16,0 0 0,0 0-16,0 0 15,0 0 1,0 0 0,0 0-16,0 0 31,0 0-16,1 0 1</inkml:trace>
  <inkml:trace contextRef="#ctx0" brushRef="#br0" timeOffset="25384.3504">25873 4956 0,'0'0'0,"0"-25"0,0 0 31,0 0-31,0 0 16,0 0 15,0 50 32,0 0-48,0 0 1,0 0-1,0 0-15,0 0 0,0 25 16,0-25-16,0-1 16,0 26-1,0-25-15,0 25 16,-25-25-16,25 0 16,0 0-16,0 0 15,0-1 1,0 1-1,0 0 1,0 0 0</inkml:trace>
  <inkml:trace contextRef="#ctx0" brushRef="#br0" timeOffset="25828.7289">25898 5056 0,'25'-25'31,"0"0"-15,0 0 0,0 25-1,0 0 17,-1 25-17,1-25-15,0 25 16,-25 0 15,0-1-15,0 1-1,-25 0 1,0 0 0,1-25-16,-26 25 15,25 0 1,0-25-16,0 0 0,0 0 15,25 25-15</inkml:trace>
  <inkml:trace contextRef="#ctx0" brushRef="#br0" timeOffset="26337.6603">26147 4782 0,'0'-25'16,"0"50"46,0 0-30,0-1-32,0 1 15,-25 25 1,25-25-16,0 0 0,0 0 15,0 0-15,0 0 0,0 0 16,0-1-16</inkml:trace>
  <inkml:trace contextRef="#ctx0" brushRef="#br0" timeOffset="26689.7189">26496 4582 0</inkml:trace>
  <inkml:trace contextRef="#ctx0" brushRef="#br0" timeOffset="27140.1245">26496 4607 0,'0'0'15,"0"25"-15,0 0 16,0 0 0,0 0-16,0 0 15,0 0-15,0 0 0,25 0 16,-25-1-16,0 1 0,0 0 15,0 25-15,0-25 16,0 0-16,0 0 16,0 0-16,0 24 0,0-24 15,0 0-15,0 25 16,0-25 0,0 0-16,0 0 0,0 0 15,0 0-15,0 24 16,0-24-1,0 0 1,0 0 0,0 0-16,0 0 31,0 0-31,0 0 31</inkml:trace>
  <inkml:trace contextRef="#ctx0" brushRef="#br0" timeOffset="29481.2299">27118 5080 0,'-25'0'31,"25"-24"0,-25 24-31,1 0 31,-1 0-31,0 0 16,0 0-16,0 0 16,-50 49-1,50-49-15,25 25 16,-49 0 0,24 25-1,25-25-15,0 0 16,0 25-1,25-26 1,-1-24-16,26 0 16,-25 0-1,0-24-15,0 24 0,50-75 16,-50 50 0,24-25-1,-49 25-15,25 0 16,-25 0-16,0 1 0,0-1 15,0 0-15,0 0 0,0 0 16,0-25-16,0 25 16,0-25-1,-25 26 1,0-1 15,25 50 0,0-1-15,-24 1 0,24 0-1,0 0-15,0 25 0,0-25 16,0 0-16,0 0 0,0 24 16,0-24-16,0 0 0,0 0 15,0 25 1,24-50-16,-24 25 0,0 0 15,25 0-15,0 0 32,0-25-32,0 0 15</inkml:trace>
  <inkml:trace contextRef="#ctx0" brushRef="#br0" timeOffset="30030.116">27392 4707 0,'0'-25'15,"0"50"-15,-25-50 16,25 0 47,25 25-48,0 0-15,0 0 16,0 0-1,-25 25 1,25 0 0,-25 0-1,0 0 1,0 0-16,0 0 16,0-1-1,0 1 1,25 0-1,-25 0-15,0 0 16,0 0 0,0 0-1,-25-25 1,25 25-16,-25 0 16,0-25-16,0 25 15,0-25-15</inkml:trace>
  <inkml:trace contextRef="#ctx0" brushRef="#br0" timeOffset="30469.7222">27865 4533 0,'-25'0'47,"25"24"-31,0 1-1,0 0 1,0 0-16,0 25 16,0-25-16,0 0 15,0 25 1,-25-25-16,25-1 0,0 26 0,0-25 16,0 50-1,0-25-15,0-25 0,0 24 16,0-24-16,0 25 15,0-25-15,0 0 0,0 25 16,0-1-16,0-24 16,0 0-16</inkml:trace>
  <inkml:trace contextRef="#ctx0" brushRef="#br0" timeOffset="31896.3482">28089 5056 0,'0'24'16,"25"-24"0,-25-24-1,25 24-15,0 0 16,0-25-16,0 25 0,-25-25 15,25 25-15,0-25 16,0 0 0,-25 0-1,0 0 1,0 0 0,-25 25-1,0 0-15,0 0 16,0 0-1,0 0-15,0 0 16,0 0 0,0 25-16,1-25 15,24 25-15,-25-25 16,0 25 0,0 0-16,0 0 15,25 0-15,-25-25 16,25 25-16,-25-25 15,25 24-15,0 1 16,0 0 0,0 0-1,0 0-15,0 0 16,25 0 0,0 0-1,0-25 1,-25 25-16,50-25 15,-25 0 1,-1 0-16,1 0 16,0 0-16,0 0 0,0 0 15,0 0-15,0 0 0,0 0 16,0 0-16,0-25 16,-1 25-16</inkml:trace>
  <inkml:trace contextRef="#ctx0" brushRef="#br0" timeOffset="32670.8533">28587 4707 0,'0'-25'16,"0"0"0,0 0-1,0 0 1,0 0 15,0 0-15,-24 25-1,-1 0 1,0 0 0,0 0-16,0 25 15,0 0 1,0 0 0,25 0-16,-25 0 15,25 0 1,0 0-16,0 0 15,25 0-15,0-25 16,0 0 0,0-25-16,0 25 15,25-25-15,-50 0 16,24 0-16,1 25 16,-25-25-1,0 0 1,0 50 15,0 0 0,25 0-31,-25 0 16,0 0-16,0 0 16,0 0-16,0-1 15,25 1-15,0 25 16</inkml:trace>
  <inkml:trace contextRef="#ctx0" brushRef="#br0" timeOffset="33171.5155">28886 4533 0,'0'-25'16,"0"50"93,0-1-109,0 1 16,0 0-1,25 0-15,-25 0 0,0 0 16,0 25-16,0-25 0,0 0 16,0 24-16,0-24 15,0 25-15,0-25 0,0 25 16,0-25-16,-25 0 15,25 24-15,0-24 16,0 0-16,0 0 0,0 0 16,0 0-16,0 0 0,0 0 15,0 0-15,0 24 16,0-24 0,0 0-1</inkml:trace>
  <inkml:trace contextRef="#ctx0" brushRef="#br0" timeOffset="38582.6795">24553 6799 0,'0'0'0,"-25"0"0,25-25 16,-24 0-16,24 0 16,0 0-1,0 0-15,0 0 16,0 0 0,0 50 15,0 0-16,0 0 1,0 0-16,0 25 0,0-25 16,0 24-16,0 1 0,24 0 15,-24 0-15,0 0 16,25-1-16,-25 1 0,0 0 16,0 0-16,25-25 15,0 25-15,-25-25 16,0-1-16,25 1 15,-25-50 1</inkml:trace>
  <inkml:trace contextRef="#ctx0" brushRef="#br0" timeOffset="38898.8535">24628 6973 0,'0'0'16,"0"-25"-16,0 0 0,0 0 15,25 0-15,-25 0 0,0 1 16,25-1 0,0 0-1,0 25-15,0 0 16,-1 0 0,1 0-16,0 0 15,-25 25-15,0 0 16,0-1-1,0 1-15,0 0 0,0 0 0,0 0 16,-25 0-16,0 0 16,1 0-16,-1 0 0,0 0 15,0-25-15,0 24 16,0-24-16,25 25 0,-25-25 16,25 25-16</inkml:trace>
  <inkml:trace contextRef="#ctx0" brushRef="#br0" timeOffset="39169.1268">25101 6998 0,'0'0'0,"25"0"47,0 0-31,0-25-16,0 25 15,0 0 1,0 0-16,-1 0 16,1 0-16,0 0 15,0 0-15,0 0 16,0 0-16</inkml:trace>
  <inkml:trace contextRef="#ctx0" brushRef="#br0" timeOffset="39397.5292">25201 7147 0,'0'0'0,"-25"0"16,0 25-16,0-25 15,50 0 32,0 0-47,0-25 0,0 25 16,0 0-16,-1 0 16,1 0-16,25 0 0,-25 0 15</inkml:trace>
  <inkml:trace contextRef="#ctx0" brushRef="#br0" timeOffset="39744.5905">25525 6848 0,'0'0'0,"-25"0"15,0 0-15,0-24 16,25 48 31,25-24-47,0 0 15,0 25-15,-1 0 16,1-25 0,0 25-16,0 0 15,0 0-15,-25 0 0,0 0 16,0 0-16,0 24 15,-25-24-15,0 0 0,0 0 16,0 0-16,1 25 16,-1-25-16,0 0 0,0-25 15,0 25-15,0 0 16</inkml:trace>
  <inkml:trace contextRef="#ctx0" brushRef="#br0" timeOffset="40520.4292">26247 7023 0,'0'0'0,"0"-25"15,0 0-15,25 25 0,-25-25 16,0 0-16,0 0 16,0 0-16,0 0 15,0 1 1,-25 24 0,0 0-1,0 0-15,0 24 16,0-24-16,0 25 15,0 0-15,0-25 0,0 25 16,1 0-16,-1 0 0,25 0 16,-25 0-16,25 0 15,0 0-15,0-1 16,0 1 0,25-25-16,0-25 15,-1 25-15,1 0 16,0-24-16,0 24 0,0-25 15,0 25-15,0-25 0,0 25 16,-25-25-16,0 50 31,0 0-15,0 0 0,-25-1-1,25 1-15,0 0 0,0 0 16,0 0-16,0 25 15,0-25-15,0 0 0,0 0 16,0 0-16,0-1 16,0 1-16,0 0 15,25-25 32,-25-25-47,25 25 16,0-25-16,-25 1 0,24-1 15,1 0-15,-25 0 0,25-25 16,0 25-16,0 0 16,-25 0-16,25 0 0,-25 0 15,25 1-15,-25-1 16,0 0-16</inkml:trace>
  <inkml:trace contextRef="#ctx0" brushRef="#br0" timeOffset="42227.0475">27044 6699 0,'0'0'0,"0"-25"16,0 0-1,0 50 63,-25-25-78,0 50 16,0-25-16,25 0 16,-25 0-16,-25 49 15,25 1 1,0-25-16,25-25 0,0 74 15,0-74-15,0 50 16,25-50 0,0 0-16,-25 25 0,25-50 15,50 49-15,-50-49 16,0 25-16,-1-25 16,1 0-16,25 0 0,-25 0 15,0 0-15,0 0 16,0 0-16</inkml:trace>
  <inkml:trace contextRef="#ctx0" brushRef="#br0" timeOffset="45452.2329">27492 6948 0,'0'0'0,"-25"-25"16,25 0-16,0 0 15,0 0 1,0 1-1,0 48 32,0 1-31,0 0 0,0 0-16,0 25 0,0-25 15,0 0-15,0 25 16,0-26-16,0 1 0,0 0 15,0 0-15,0 0 0,0 0 16</inkml:trace>
  <inkml:trace contextRef="#ctx0" brushRef="#br0" timeOffset="45721.5135">27741 6998 0,'0'-25'0,"0"0"63,25 25-48,0 0 1,-1 0-1,1 0 1,0 0-16,0 0 16,0 0-16,0 0 0</inkml:trace>
  <inkml:trace contextRef="#ctx0" brushRef="#br0" timeOffset="46007.2937">27890 6873 0,'0'0'0,"0"-25"31,0 50 47,0 0-62,0 0-16,0 25 31,0-25-31,0 0 16,0 25-16,0-26 0,0 1 0,0 0 16</inkml:trace>
  <inkml:trace contextRef="#ctx0" brushRef="#br0" timeOffset="46339.1032">28289 6774 0,'-25'0'32,"25"25"-17,-25 0 1,25-1 0,-25 1-1,25 0-15,0 0 0,0 0 16,0 0-16,0 0 15,0 0-15,0 0 0,-25 24 16,25-24-16,0 25 16,0-25-16</inkml:trace>
  <inkml:trace contextRef="#ctx0" brushRef="#br0" timeOffset="46785.6982">28587 6948 0,'-24'-25'15,"48"25"63,-24 25-78,50-25 16,-25 0 0,0 0-16,0 0 15,0 0-15</inkml:trace>
  <inkml:trace contextRef="#ctx0" brushRef="#br0" timeOffset="47005.1245">28488 7073 0,'0'0'0,"25"0"47,0 0-32,0 0-15,-1 0 16,1-25-16,0 25 16</inkml:trace>
  <inkml:trace contextRef="#ctx0" brushRef="#br0" timeOffset="47509.778">28961 6799 0,'-25'-25'15,"50"0"32,0 25-47,0 0 16,0 0-16,0 0 16,-25 25-16,24-25 0,1 0 15,0 25 1,-25 0-16,0-1 15,0 1-15,0 0 16,-25 25-16,0-25 16,1 0-16,-1 0 0,0-25 15,0 25-15,0 0 16,0-1-16,0-24 16,25 25-1,25-25 1,-25-25-1,25 25-15,0 0 16,0-24-16,0 24 16,24-25-16,-24 25 15,25 0-15,0-25 0,-25 25 16,25 0-16,-25-25 0,24 25 16</inkml:trace>
  <inkml:trace contextRef="#ctx0" brushRef="#br0" timeOffset="47865.8306">29484 6624 0,'-25'0'0,"25"-25"16,25 50 31,0-25-32,0 25-15,0 0 16,0-25 0,-25 25-16,24 0 15,-24 0-15,0 25 0,0-25 16,0-1-16,0 26 0,0-25 15,0 25-15,-24 0 16,-1-25-16,0 24 0,0-24 16,-25 25-16,0-25 0,25 25 15,-24-25-15,24 0 0</inkml:trace>
  <inkml:trace contextRef="#ctx0" brushRef="#br0" timeOffset="50442.3635">26471 8392 0,'-25'0'16,"25"-25"-1,-25 25-15,25 25 31,0 0-15,0 25 0,0-25-1,0 0-15,0 0 0,0 50 16,0-26-16,0-24 16,0 75-1,0-75-15,0 49 16,25-49-16,-25 0 15,25 0-15,0 0 0</inkml:trace>
  <inkml:trace contextRef="#ctx0" brushRef="#br0" timeOffset="51212.5718">26521 8392 0,'-25'0'15,"0"0"1,25-25-1,50 25 1,-1 0 0,-24-24-16,0 24 0,25 0 15,0 0-15,0-25 16,-1 25-16,101 0 16,-75-25-1,174 25-15,-150-25 16,1 25-16,-1 0 0,1-25 15,224 0 1,-200 25-16,100-25 16,-124 0-1,24 25-15,-24-25 0,25 25 16,-26-25-16,100 1 16,-99-1-16,0 25 0,74-25 15,-74 25 1,-1-25-16,-24 25 0,24-25 15,51 25 1,-75-25-16,74 25 16,-74 0-16,-26-25 15,26 25-15,-25 0 0,25 0 16,-25-25-16,-1 25 0,1 0 16,50 0-1,-50 0-15,-1-25 0,1 25 16,25 0-1,-25 0-15,-1 0 0,-24 0 16,25 0-16,-25 0 0,25-25 16,0 25-1,-25 0-15,-1 0 0,1 0 16,0-24 0,0 24-16,0 0 0,0 0 31,0 0-16,0 0-15</inkml:trace>
  <inkml:trace contextRef="#ctx0" brushRef="#br0" timeOffset="52274.4625">26446 8940 0,'0'-25'15,"0"50"48,25-25-47,-25 25-1,0 0 1,0 0-16,0 25 15,0-25-15,-25 0 16,25-1-16,0 26 16,-25 0-16,25-25 15,0 0-15,0 0 16,0 0-16,0 0 16,0-1-16,25 1 15</inkml:trace>
  <inkml:trace contextRef="#ctx0" brushRef="#br0" timeOffset="53129.4412">26595 9413 0,'-25'0'15,"50"0"48,25-25-47,-25 25-16,0 0 15,0 0-15,25 0 0,-1 0 16,-24 0-16,75-24 15,-25 24 1,-26 0-16,26-25 0,-25 25 0,25 0 16,-1-25-16,1 25 0,25 0 15,-26-25-15,1 25 16,25 0-16,-1-25 16,-24 25-16,25-25 0,-1 25 15,1-25-15,-1 25 0,1 0 16,-25-25-16,24 25 15,1-25-15,99 25 16,-124-25-16,24 25 0,-24 0 16,25-24-16,-25 24 15,-1 0-15,26-25 16,-25 25-16,-1-25 0,1 25 16,0 0-16,-1-25 0,76 0 15,-76 25 1,1 0-16,0-25 0,0 25 15,-1 0-15,-24-25 0,75 25 16,-76-25 0,1 25-16,0 0 0,0-25 15,0 25-15,-1 0 0,51-25 16,-50 1 0,0 24-16,-1 0 15,1-25-15,0 25 0,0 0 0,25-25 16,-26 25-1,-24 0-15,25 0 0,-25 0 16,0-25-16,25 25 16,-25 0-16,-1 0 15,51-25-15,-50 25 0,0 0 16,25-25-16,-25 25 16,0 0-16,0 0 15,-1-25-15,1 25 16,0 0-16,0 0 0,0 0 15,0 0-15,0-25 16,0 25 0,0 0-16</inkml:trace>
  <inkml:trace contextRef="#ctx0" brushRef="#br0" timeOffset="56023.3821">26047 7546 0,'0'-25'62,"25"25"-46,0 0-16,0 0 16,0-25-16,0 25 15</inkml:trace>
  <inkml:trace contextRef="#ctx0" brushRef="#br0" timeOffset="56209.4039">26072 7571 0,'0'0'15,"-25"25"-15,1-25 16,24-25-1,24 25 1,1 0-16,25-25 0,0 25 16</inkml:trace>
  <inkml:trace contextRef="#ctx0" brushRef="#br0" timeOffset="68037.4589">25450 4582 0,'-25'0'94,"25"25"-63,-25-25-15,25 25-16,0 0 15,-25-25 1,25 25-16,-25 0 15,25 0 1,0 0 0,-25 0-16,25 0 15,0-1 1,0 1-16,-25-25 16,25 25-16,0 0 15,0 0 1,0 0-16,0 0 15,0 0 1,0 0-16,0 0 16,0-1-16,0 1 15,0 0 1,-25 0 0,25 0-1,0 0 1,0 0-1,0 0-15,0 0 16,0 0 0,0-1-1,25-24-15,-25 25 16,0 0 0,0 0-16,0 0 15,0 0 1,0 0-16,0 0 31,0 0-31,0 0 16,0-1-1,0 1 1,0 0 0,0 0-16,25-25 15,-25 25-15,0 0 16,0 0-1,25-25 1,-25 25-16,0 0 16,25-25 46,-25 25-46,25-25 15,0 0 0,0 0-15,0 0 0,0 0-1,0 0-15,-1 0 16,1-25-16,0 25 15,0 0-15,0 0 0,0 0 16,0 0-16,0 0 16,0-25-16,0 25 0,-1 0 15,26 0-15,-25 0 16,25 0-16,-25 0 16,25-25-16,-1 25 0,1 0 15,-25 0-15,50 0 16,-25 0-16</inkml:trace>
  <inkml:trace contextRef="#ctx0" brushRef="#br0" timeOffset="70251.3206">27517 8367 0,'0'-24'47,"-25"24"15,25 24 1,0 1-48,0 0 1,0 0-1,25-25-15,-25 25 0,0 0 16,25 0 0,-25 0-16,0 0 15,24 0-15,-24 0 16,0-1-16,0 1 16,0 0-16,25-25 15,-25 25-15,0 0 0,0 0 16,0 0-16,0 0 0,0 0 15,25 0 1,-25-1-16,0 1 0,0 0 16,25-25-16,-25 25 0,0 0 15,0 0-15,25-25 16,-25 25-16,0 0 0,0 0 16,0 0-1,0-1-15,0 1 16,0 0-16,25 0 31,-25 0-31,0 0 16,25 0-1,-25 0 1,0 0 31,0-50 31</inkml:trace>
  <inkml:trace contextRef="#ctx0" brushRef="#br0" timeOffset="74336.6755">28563 8143 0,'24'0'16,"-24"25"77,0 0-77,0 0 0,0 0-16,0 0 15,0 0-15,0 0 0,0 49 16,0-49-16,0 0 16,0 0-16,0 25 0,0 0 15,0-25 1,0 24-16,0-24 0,25 25 15,-25 25 1,0-50-16,0 0 16,0 0-16,0-1 0,0 1 15,0 0-15,0 0 16,0 0-16,0 0 0,0 0 16,0 0-1,25 0 1,-25 0-1,0-1 1,0 1 0,0 0-1,25-25 17,-25 25-1</inkml:trace>
  <inkml:trace contextRef="#ctx0" brushRef="#br0" timeOffset="75342.3674">29434 8168 0,'0'-25'16,"0"50"93,25 0-77,-25 0-17,0 0 1,0 0-16,25 0 0,-25 0 0,0 0 15,0-1-15,0 1 16,25 0-16,-25 0 0,0 0 16,0 0-16,0 0 0,25 25 15,-25-25-15,0 0 16,0-1-16,25 1 16,-25 0-16,0 0 0,0 0 15,0 0-15,0 0 0,25 0 16,-25 0-16,0 0 0,0-1 15,24 1-15,-24 25 16,0-25 0,0 0-1,0 0-15,25 0 32,-25 0-17</inkml:trace>
  <inkml:trace contextRef="#ctx0" brushRef="#br0" timeOffset="78143.4895">28886 7347 0,'-25'0'31,"25"-25"-15,25 0 15,0 25 0,-25-25-31,25 25 16,0 0-16,0 0 15,0 0 1,0 0-16,0 0 16,-1 0-16</inkml:trace>
  <inkml:trace contextRef="#ctx0" brushRef="#br0" timeOffset="78405.7895">28836 7421 0,'25'0'32,"0"0"-17,0 0-15,0 0 16,0 0-16,0 0 16,0 0-16,0 0 0,0 0 15</inkml:trace>
  <inkml:trace contextRef="#ctx0" brushRef="#br0" timeOffset="83097.2716">26969 8990 0,'0'-25'31,"0"0"-16,0 0 1,0 0 0,-25 1-1,25-1 1,-25 25 0,25-25-1,-25 0 1,0 25-1,0 0 1,0 0-16,1 25 16,-1-25-16,25 25 15,-25-25-15,25 25 16,-25 24 0,25-24-16,0 0 15,0 0-15,0 0 16,0 0-1,25 0 1,0-25 0,0 0-1,-1 0-15,1-25 16,0 25-16,-25-25 16,25 25-16,-25-25 0,0 0 46,0 50-30,0 0 0,0 0 15,0 0-15,25 0-16,-25 0 15,0-1-15,0 1 16,0 0-16,0 0 15,0 0 1,25-25-16,-25 25 16,0 0 15,25-25-15,-25-25-1,25 25 1,-25-25-16,25 0 15,-25 0-15,0 0 16,25 0-16,-25 1 16,0-1-16,0 0 15,24 0-15,-24 0 16,0 0-16,0 0 16,25 0-16,-25 0 15,0 0 1,25 25-16,-25 25 47</inkml:trace>
  <inkml:trace contextRef="#ctx0" brushRef="#br0" timeOffset="83870.2517">27068 8542 0,'-24'-25'0,"24"0"16,0 0-1,0 0 17,24 25-32,1 0 15,0 0 1,0 0-16,0 0 15,0 0 1,-25 25-16,25 0 16,-25 0-1,0 0 1,-25-25 0,0 25-16,0-25 0,25 25 15,-25-25-15,0 25 16,0-25-16,25 24 0,-24-24 15,24 25 1,24-50 47,1 25-48,0 0-15,0 0 16,0 0-16,0 0 0,0 0 15,0 0-15,0-24 16,0 24-16,24 0 16,-24 0-1,-25 24 1</inkml:trace>
  <inkml:trace contextRef="#ctx0" brushRef="#br0" timeOffset="85235.7899">28114 8890 0,'0'-24'0,"-25"24"16,25-25 15,-24 25-31,24-25 31,-25 25-15,0 0 15,0 0-15,0 25-16,0-25 16,25 25-1,-25-1-15,25 1 16,-25-25-16,25 25 15,0 0-15,0 0 16,0 0 0,0 0-16,25-25 15,-25 25-15,25-25 16,0 0-16,0-25 16,0 25-16,0-25 15,0 25-15,-25-25 0,24 0 16,1 0-16,-25 0 0,25 0 15,-25 1 1,25-1-16,-25 0 16,0 0-16,0 0 0,0 0 15,0 0 1,0 0 0,0 50 46,0 0-46,-25-25-1,25 25-15,0 0 0,-25 0 16,25 0-16,0 0 16,0-1-16,0 1 15,0 0-15,0 0 0,0 0 16,0 0-1,0 0-15,0 0 16,25-25-16,-25 25 0,25-25 16,-25 25-1,25-25-15</inkml:trace>
  <inkml:trace contextRef="#ctx0" brushRef="#br0" timeOffset="85829.3756">28214 8417 0,'0'0'0,"-25"-25"16,25 0 0,0 1 15,25 24-31,0 0 15,0 0 1,0 0 0,0 0-16,-25 24 15,24-24 1,-24 25-16,0 0 31,0 0-15,0 0-1,0 0 1,0 0 0,0 0 15,0 0-15,-24 0 15,-1-25-16,0 0 1</inkml:trace>
  <inkml:trace contextRef="#ctx0" brushRef="#br0" timeOffset="87275.5866">28986 8841 0,'-25'0'0,"0"0"31,50 0 16,0 0-32,0-25-15,0 25 16,0 0-16,-1-25 16,1 25-16,0-25 15,0 0-15,-25 0 16,0 0-16,0 0 15,0 0 1,-25 25 0,0 0-16,0 0 15,1 0 1,-1 25-16,0-25 0,0 25 16,0-25-16,25 25 15,-25 0-15,0 0 0,0 0 16,25 0-16,0 0 15,0 0-15,0-1 16,0 1-16,0 0 16,25-25-16,-25 25 15,25-25-15,0 25 0,0-25 16,0 0-16,0 0 0,24 0 16,-24 0-16,0 0 15,25 0-15</inkml:trace>
  <inkml:trace contextRef="#ctx0" brushRef="#br0" timeOffset="87995.8846">29359 8442 0,'0'-25'16,"0"0"0,0 0-1,0 1 1,0-1 15,-24 25-15,-1 0-16,0 0 15,0 25 1,0-25-16,25 24 16,-25-24-16,0 25 15,25 0-15,-25-25 16,25 25-16,0 0 15,25-25 1,0 0-16,0 0 16,0 0-16,0-25 0,0 25 15,0 0-15,-1 0 16,1-25-16,0 25 16,-25 25 15,0 0 0,0 0-31,0 0 16,0 0-16,0 0 15,0 0-15,0 24 0,0-24 16,0 0-16</inkml:trace>
  <inkml:trace contextRef="#ctx0" brushRef="#br0" timeOffset="99560.2077">6524 2914 0,'0'-25'31,"-25"25"0,25 25 16,25-25-31,0 0-1,0 0-15,0 0 16,0 0-16,0 0 16,25 0-16,-25 0 0,24 0 15,-24-25-15,25 25 16,0 0-16,-25-25 0,25 25 15,-1 0-15,1 0 0,-25-25 16,25 25-16,0 0 16,-1-25-16,1 25 0,0 0 15,0-25-15,0 25 0,-1 0 16,1 0-16,0-24 16,0 24-16,0 0 0,24-25 15,-24 25-15,0 0 0,0 0 16,0 0-16,-1 0 15,1 0-15,0 0 0,0 0 16,-25 0-16,25 0 16,-1 0-16,26 0 0,-25 0 15,0 0-15,49 0 16,-49 0 0,0 25-16,0-25 0,-1 0 15,1 0-15,-25 0 0,25 0 16,0 24-16,0-24 0,-25 0 15,24 0-15,1 0 0,0 0 16,0 25-16,0-25 16,-1 0-16,-24 0 0,25 25 15,0-25-15,-25 0 16,25 0-16,-1 0 0,-24 25 16,25-25-16,-25 0 0,25 0 15,-25 0-15,24 0 16,-24 25-16,25-25 0,0 0 15,0 0-15,0 0 0,-26 0 16,26 0-16,25 0 16,-25 0-16,0 0 0,-1 0 15,1 0-15,-25 0 16,25 0-16,0 0 0,0 0 16,-1 0-16,1 0 15,0 0-15,0 0 0,24 25 16,-24-25-16,0 0 0,0 0 15,0 0-15,-1 0 16,1 0-16,25 0 0,-25 0 16,0 0-16,-1 0 0,1 0 15,0 0-15,0 0 16,0 0-16,-1 0 0,1 0 16,0 0-16,0 0 15,0 0-15,-1 0 0,26 0 16,-25 0-16,0 0 0,0 0 15,-1 0-15,1 0 16,0 0-16,0 0 0,0 0 16,-1 0-16,1 0 0,0 0 15,0 0-15,0 0 16,-1 0-16,1 0 16,25 0-16,-25 0 0,0 0 15,-1 0-15,26 0 0,-25 0 16,0 0-16,-1 0 15,1 0-15,0 0 0,0 0 16,0 0-16,-1 0 0,1 0 16,0 0-16,25 0 15,-25 0-15,-1 0 0,1 0 16,25 0-16,-25 0 16,-1 0-16,1 0 0,0 0 15,0 0-15,0 0 16,0 0-16,-1 0 0,1-25 15,0 25-15,0 0 0,0 0 16,-1 0-16,1 0 0,0 0 16,0 0-16,-25 0 15,24 0-15,1 0 0,0 0 16,0 0-16,-25-25 16,25 25-16,-1 0 15,-24 0-15,25 0 0,0 0 16,0 0-16,-25 0 0,24 0 15,1-25-15,0 25 16,0 0-16,0 0 0,-1 0 16,-24-25-16,25 25 0,0 0 15,0 0-15,0 0 16,-1-25-16,1 25 0,0 0 16,-25 0-16,25-24 15,-1 24-15,1 0 0,0 0 16,0-25-16,0 25 0,-1 0 15,1-25-15,0 25 16,25 0-16,-25 0 0,-1-25 16,1 25-16,25 0 0,-25-25 15,0 25-15,24 0 16,-24 0-16,25-25 16,-25 25-16,24 0 0,-24 0 15,25-25-15,-25 25 0,-1 0 16,1 0-16,25-25 0,-25 25 15,-1 0-15,1 0 16,0 0-16,0-25 0,0 25 16,-25 0-16,24 0 15,1 0-15,0 0 0,0 0 16,-25 0-16,25 0 0,-1-25 16,-24 25-16,25 0 15,-25 0-15,25 0 0,-25 0 16,24 0-16,-24 0 0,25 0 15,-25 0-15,0 0 16,25 0-16,-25 0 0,24 0 16,-24 0-16,0 0 15,0 0-15,0 0 0,25 0 16,-25 0-16,0 0 0,0 0 16,-1 0-16,1 0 15,0 0-15,0 0 31</inkml:trace>
  <inkml:trace contextRef="#ctx0" brushRef="#br0" timeOffset="132675.8436">23184 12999 0,'0'0'15,"0"-25"1,-25 50 15,0 0-31,0-25 16,0 25-16,0 25 15,-49 0-15,24-25 16,25 24-16,-25-24 16,25 0-16,0 0 15,0 0-15,0-25 0,0 25 0,25 0 16</inkml:trace>
  <inkml:trace contextRef="#ctx0" brushRef="#br0" timeOffset="132897.2523">22885 13099 0,'0'0'15,"0"-25"-15,-50 50 31,50 0-15,-25-25-16,0 25 0,25 0 16,-25-25-16,25 24 0,-25 1 15,25 0 1,-24 0-16,24 0 16</inkml:trace>
  <inkml:trace contextRef="#ctx0" brushRef="#br0" timeOffset="134711.9013">15987 9164 0,'-25'0'16,"-25"0"-1,25 0 1,1 0 0,-1 25-1,0 0-15,0 25 16,0 0-1,25-25-15,0 24 16,0-24 0,25 0-16,0-25 15,0-25 1,0 0-16,24-24 16,-24 24-16,25-25 15,-50 0-15,0 25 16,0-25-1,-25 50-15,-25 0 16,25 25 0,1 0-1,-1 0-15,0 0 0,25 0 16,0 0-16,0 0 16,0 0-16,0 0 0,50-1 31,-1-24-16,-24-24-15,25 24 0,-25-25 16,25-25-16,-50 25 16,0-25-1,-25 25-15,-25 25 16,0 25 0,25-25-16,0 25 0,-24 0 15,24 0 1,0 0-16,25 0 0,0 0 15,0-1-15,50 1 16,24-25 0,-24 0-1,0-25-15,-25 1 16,-25-1 0,-25 25-1,-25 25 1,50-1-16,-25 1 15,25 25-15,0-25 16,50 25 0</inkml:trace>
  <inkml:trace contextRef="#ctx0" brushRef="#br0" timeOffset="137079.4077">22810 12451 0,'0'-24'16,"0"-1"31,0 0-31,0 0 15,0 0-16,0 0 1,25 25 31,0 0-31,-25-25-1,25 25 1,0 25-1,0-25-15,0 25 16,-25 0 0,25 0-1,-25 0 1,0 0 0,0-1-16,0 1 15,0 0 1,0 0-1,0 0-15,-25 0 16,0 0 0,0 0-16,0-25 15,25 25-15,-25-25 16,-25 25-16,50-1 16,-25-24-16,25 25 15,-25-25-15,25 25 0,-25 0 31,25-50 48,0 0-64,25 25 1,-25-25-16,25 25 15,0-24 1,0 24-16,-25-25 16,25 25-16,0 0 0,0 0 31,0 0-31,0 25 16,0-1-1,-1-24 1,-24 25-1,25-25-15,0 0 16,0 0 0,0-25-1,0 25-15,-25-24 16,25 24-16,-25-25 0,50 0 16,-50 0-16,25 25 15,-25-25-15,0 0 16</inkml:trace>
  <inkml:trace contextRef="#ctx0" brushRef="#br0" timeOffset="139444.4309">22113 12427 0,'0'-25'0,"-25"25"31,25-25-31,-25 25 16,0 0 0,0 0-1,25-25-15,-25 25 16,1 0-16,-1 0 15,0 0-15,0 0 16,0 0-16,0 0 16,0 0-1,0 25 1,0-25 0,25 25-16,-25-25 0,25 25 15,-24-25-15,24 24 16,-25-24-16,25 25 0,-25 0 15,25 0-15,-25 0 16,25 0-16,0 0 16,0 0-16,0 0 0,0 0 15,0-1-15,0 1 0,0 0 16,25-25-16,0 25 16,0 0-16,-1-25 0,1 0 15,0 25-15,25-25 0,-25-25 16,25 25-16,0 0 15,-26-25-15,26 0 16,0 25-16,-25-25 0,25 0 16,-25 1-16,0-1 0,-25-25 15,24 25-15,-24 0 16,0 0-16,0 0 0,0 0 16,0 0-16,-24 25 0,-1-24 15,0-1-15,0 25 16,0 0-16,0 0 15,0 0-15,0 25 16,0-25-16,0 0 0,1 24 0,-1 1 16,25 0-16,-25 0 15,25 0 1,0 0-16,-25 0 0,25 0 16,0 0-16,0 0 0,25-1 15,0 1 1,0-25-16,-1 0 0,1 0 15,0 0-15,0 0 16,0-25-16,0 1 16,0-1-16,-25 0 15,0 0-15,0 0 16,0 0-16,-25 0 16,0 25-16,0 0 15,0 0-15,0 0 16,0 25-16,1-25 15,-1 25-15,0 0 0,0 0 16,25 0-16,0 0 0,0-1 16,0 1-16,0 0 15,0 0-15,25 0 16,0-25-16,0 0 16,-1-25-16,1 25 15,25-25-15,-25 0 0,0 0 16,0 1-16,-25-1 0,25 0 15,-25 0-15,0 0 16,-25 25 0,0 0-16,0 0 0,0 0 15,0 25-15,0-25 16,0 25-16,1 0 0,-1 0 16,0-1-16,0 1 0,25 0 15,0 0-15,0 0 0,0 0 16,0 0-16,25-25 15,0 0-15,0 0 16,-1-25-16,1 25 0,0-25 16,0 0-16,0 0 15,-25 0-15,0 0 16,-25 1-16,0 24 16,-25 24-1,26-24-15,-1 25 0,0 0 16,0 0-16,25 0 15,-25 0-15,25 0 0,0 0 16</inkml:trace>
  <inkml:trace contextRef="#ctx0" brushRef="#br0" timeOffset="150700.6121">14070 6948 0,'0'-25'32,"0"0"14,-25 25 17</inkml:trace>
  <inkml:trace contextRef="#ctx0" brushRef="#br0" timeOffset="151348.5553">15887 6002 0,'0'-25'47</inkml:trace>
  <inkml:trace contextRef="#ctx0" brushRef="#br0" timeOffset="152253.7092">14667 6400 0,'25'0'63,"-25"-25"-48,25 25-15,-25-25 16,25 25-16,0-24 16,0 24-16,-25-25 15,25 25-15,-25-25 0,25 25 16,-1-25 0,1 25-1,0 0 63</inkml:trace>
  <inkml:trace contextRef="#ctx0" brushRef="#br0" timeOffset="153101.3383">15539 5454 0,'0'-25'47,"25"25"-16,0-25-15,0 0 15,-1 25-15</inkml:trace>
  <inkml:trace contextRef="#ctx0" brushRef="#br0" timeOffset="158957.6098">16834 5105 0,'0'-25'31</inkml:trace>
  <inkml:trace contextRef="#ctx0" brushRef="#br0" timeOffset="161991.6839">13198 12327 0,'0'25'63,"0"0"-48,0 0 1,0 24-16,0-24 16,0 25-16,0-25 15,0 0-15,0 25 16,0-25-1,0 0 1,25-25 0,-25 24-1</inkml:trace>
  <inkml:trace contextRef="#ctx0" brushRef="#br0" timeOffset="163366.6423">13372 12302 0,'0'-25'16,"0"50"46,0 0-46,0 25-1,0-25 1,0 0 0,0 24-16,25-49 15,-25 25-15,0 0 16,25-25 0,-25 25-16,0 0 46,25-25-46</inkml:trace>
  <inkml:trace contextRef="#ctx0" brushRef="#br0" timeOffset="164022.3913">13223 12800 0,'0'0'0,"25"-25"15,0 0-15,25 0 16,-1 0-1,-24 25-15,0-24 16,0 24-16,0-25 0,0 25 16,0-25-1,0 25-15</inkml:trace>
  <inkml:trace contextRef="#ctx0" brushRef="#br0" timeOffset="172819.1391">11903 12999 0,'25'0'94,"-25"25"-94,25-25 15,0 0 1,0 0-16,0 25 16,24-50-1,-24 25 16,-25 25 94</inkml:trace>
  <inkml:trace contextRef="#ctx0" brushRef="#br0" timeOffset="175390.658">15365 12825 0,'-25'0'47,"0"0"-32,0 0 1,25-25 109,25 25-125,0-25 16,0 25-1,-1 0-15,26-25 0,-25 25 16,0 0 0,25-25-16</inkml:trace>
  <inkml:trace contextRef="#ctx0" brushRef="#br0" timeOffset="176248.7098">19199 11430 0,'0'-24'16,"0"-1"15,0 0 0,25 0 16,0 25-31,0 0-16,0-25 15,0 25-15,0 0 16,25 0-16</inkml:trace>
  <inkml:trace contextRef="#ctx0" brushRef="#br0" timeOffset="185971.6422">3038 10708 0,'0'-25'15,"-25"25"1,25 25 93,25 0-93,-25 0-16,0 0 0,25 25 0,-25 0 15,25-1-15,-25 1 16,0 0-16,25 25 0,-25-1 16,25-24-16,-25 25 15,25-25-15,-25 0 0,0-1 16,24 26-16,-24-50 16,0 0-1,0 0 1,0-50 15,0 0-15</inkml:trace>
  <inkml:trace contextRef="#ctx0" brushRef="#br0" timeOffset="188278.7898">7346 10061 0,'25'0'0,"-50"0"0</inkml:trace>
  <inkml:trace contextRef="#ctx0" brushRef="#br0" timeOffset="189755.4209">3685 10634 0,'25'0'15,"25"-25"-15,-125 50 0,250-50 16,-125 25-16,-1-25 15,1 25-15,0 0 0,0 0 16,0-25-16,-1 25 0,1-25 16,50 25-1,-50-25-15,-1 25 16,1-25-16,0 0 0,0 25 0,25-25 16,-26 25-16,1-25 15,0 25-15,74-49 16,-74 49-16,75-25 15,-75 0-15,-1 25 16,1-25-16,0 25 0,0 0 16,74-25-1,-74 0-15,0 25 0,0 0 16,74-25-16,-24 0 31,-50 25-31,-1 0 0,1 0 16,-25 0-16,25-25 0,-25 25 15,25 0-15,-1 0 16,1 0-16,-25-24 16,50 24-16,-50 0 15,0 0-15,0 0 0,49-25 16,-49 25 0,0 0-16,25 0 0,-25 0 15,0 0-15,25 0 16,-26 0-16,1 0 0,0 0 15,50 0-15,-50 0 16,0 0-16,0 0 0,0 0 16,49 0-1,-24 25 1,-25-25-16,0 0 0,0 0 16,0 0-16,0 0 0,24 24 15,-24-24 1,0 0-16,25 0 15,-25 0 1,0 0-16,25 0 16,-26 0-16,1-24 15,0 24-15,0 0 16,0 0-16</inkml:trace>
  <inkml:trace contextRef="#ctx0" brushRef="#br0" timeOffset="191131.022">3362 11804 0,'25'0'63,"24"0"-32,-24-25-31,25 25 16,0-25-16,0 0 0,49 0 15,-24 25 1,-25-25-16,25 1 0,-1-1 16,76 0-16,-76 0 15,76-25 1,-75 25-16,-1 25 0,101-50 16,-101 25-1,26 1-15,-25-1 16,99-25-16,-99 25 0,24 0 15,76-25 1,-101 50-16,26-25 16,74-24-16,-74 49 15,-26-25-15,175-50 16,-174 75-16,100-50 16,-101 25-1,-24 0-15,25 0 16,74 0-16,-74 1 15,-25-1-15,24 0 16,-24 25-16,0-25 0,0 25 0,74-25 16,-74 25-1,-25-25-15,75 25 16,-76 0-16,26 0 16,-25 0-16,0 0 0,25 0 15,-25-25-15,0 25 16,0 0-16,0 0 0,-1 0 15,1-25-15,0 25 0,0 0 16,0 0-16,0-25 0,0 25 16,0 0-1,0 0-15</inkml:trace>
  <inkml:trace contextRef="#ctx0" brushRef="#br0" timeOffset="192629.8229">3536 11032 0,'0'-25'16,"0"50"62,0 0-63,0 0-15,25 0 16,-25 0-16,0 0 0,0 24 16,0-24-16,0 25 15,0-25-15,25 0 0,-25 25 16,0-25-16,0 24 16,0-24-16,0 0 0,0 0 15,0 0 16,0-50-15,0 0 0,0 0-1,0 0 1,25 0-16,-25 1 16,25-26-16,-25 25 15,0 0-15,25 25 16,-25-25-16,24 25 15,1 0 1,0 0 15,-25 25-31,0 0 16,25 0 0,-25 0-16,0 0 15,0-1 1,-25-24-16,25 25 0,-25 0 15,25 0 1,-25-25-16,1 0 16,24 25-16,-25-25 15,0 0 17</inkml:trace>
  <inkml:trace contextRef="#ctx0" brushRef="#br0" timeOffset="193388.4485">3710 10683 0,'0'-25'15,"0"50"17,0 0-1,0 0-15,0 0-16,0 0 15,0 0-15,0 0 16,0 0-16,0 0 15,0-1-15,0 1 16,25-25-16,-25 25 0,0 0 31,25-25-31,0-25 32,-25 0-32,0 0 15,25 25 1,-25-24-16,0-1 0,0 0 15,0 0 1,0 0 0,0 50 46,0 0-46,0 0-1,25 0 1,-25-1-16,0 1 0,0 0 16,0 0-16,0 0 0,25 0 15,-25 0-15,0 0 16,0 0 0</inkml:trace>
  <inkml:trace contextRef="#ctx0" brushRef="#br0" timeOffset="196245.5066">4408 11256 0,'25'0'203,"-1"0"-172,1 0-15,0-25-1,0 25 1,-25-25 0,25 25-1,-25-25 1,0 1 15,0-1-15,0 0 15,0 0-15,0 0-1,-25 25 1,25-25 15,-25 25-31,0 0 31,0 0-15,25 25-16,-24 0 31,-1 0-15,25 0-16,-25-25 15,25 49-15,-25-24 16,25 0 0,0 0-1,0 0 1,0 0-16,0 0 16,0 0-1,25 0 1,0 0-1,0-1-15,-1-24 16,1 25-16,0-25 16,0 0-1,-25-25 1,25 25-16</inkml:trace>
  <inkml:trace contextRef="#ctx0" brushRef="#br0" timeOffset="197993.4093">4433 10634 0,'0'24'94,"0"1"-63,0 0 0,24-25-31,-24 25 16,25-25-1,0 25 1,0-25 15,-25 25-31,25-25 16,-25 25 0,0 0 15,0 0-16,0 0 17,-25-25-1,25 24-31,-25-24 16,0 0-1,0 0 32,25-24-47,-24 24 16,24-25 15</inkml:trace>
  <inkml:trace contextRef="#ctx0" brushRef="#br0" timeOffset="199257.2181">4408 10708 0,'0'-25'16,"25"25"15</inkml:trace>
  <inkml:trace contextRef="#ctx0" brushRef="#br0" timeOffset="199472.6662">4433 10683 0,'49'-25'47,"-24"1"-47,0-1 16,0 0-1,0 25-15,-25-25 16,25 25-16,-25-25 16,25 25-16,-25-25 15</inkml:trace>
  <inkml:trace contextRef="#ctx0" brushRef="#br0" timeOffset="201670.9563">5304 10883 0,'0'0'0,"0"-25"109,0 0-93,-25 25 15,25-25-31,-25 25 16,0-25 0,1 25-1,-1 25-15,0-25 16,0 25-1,25 0 1,-25 0-16,0 24 16,25-24-16,0 0 15,0 0-15,0 0 16,0 0 0,25 0-16,-25 0 15,25 0-15,0 0 16,0-25-1,0 0 1,-1 0 0,1 0-16,0-25 15,25 0-15,0 0 32,-25 0-32,-25 0 0,25 25 15,-25-25-15,25 25 0,-25-25 16</inkml:trace>
  <inkml:trace contextRef="#ctx0" brushRef="#br0" timeOffset="202155.3409">5205 10459 0,'0'-25'16,"0"50"62,0 0-63,24 0 1,-24 0 0,0 0-16,0 0 0,0 0 15,25 24-15,-25-24 16,0 0 0,0 0-1,25-25-15</inkml:trace>
  <inkml:trace contextRef="#ctx0" brushRef="#br0" timeOffset="202336.9487">5304 10360 0,'-25'0'16,"25"-25"0</inkml:trace>
  <inkml:trace contextRef="#ctx0" brushRef="#br0" timeOffset="202473.6941">5404 10634 0,'0'0'0,"0"24"15</inkml:trace>
  <inkml:trace contextRef="#ctx0" brushRef="#br0" timeOffset="204186.2673">5429 10733 0,'0'25'16</inkml:trace>
  <inkml:trace contextRef="#ctx0" brushRef="#br0" timeOffset="204795.6622">5429 10758 0,'0'-25'31,"0"0"-15,0 0-1,0 0 1,25 1-1,-25-1-15,0 0 16,-25 0-16,25 0 16,0 0-1,-25 0 1,25 0-16,0 0 16,0 0-1,0 1 1,-25 24-16,25 24 156,25-24-140,-25 25-16,0 0 15,0 0 1,0 0-16,25 0 0,-25 0 16,0 0-1,0 0-15,0 0 0,25-25 16,-25 24-16,0 1 15,24-25 1,-24 25 15,0-50 16</inkml:trace>
  <inkml:trace contextRef="#ctx0" brushRef="#br0" timeOffset="223911.2184">5080 11555 0,'-25'0'47,"25"-25"-31,0 0 31,-25 25-47,0-25 15,0 0 1,0 0 0,1 1-1,24-1 1,-25 0-1,25 0 1,0 0 0,0 0-1,-25 25 1,25-25 0,-25 0 15,50 25 0,-50 0 32,25 25 30,0 0-77,0 0 0,0 25-1,0-25-15,0 0 0,0-1 16,0 1-16,0 25 15,0-25-15,0 0 0,-25 0 16,25 0 0,0 0-1,0 0 1,25-25 15,-25-25-31</inkml:trace>
  <inkml:trace contextRef="#ctx0" brushRef="#br0" timeOffset="224372.4562">5130 11430 0</inkml:trace>
  <inkml:trace contextRef="#ctx0" brushRef="#br0" timeOffset="225969.5836">5130 11779 0,'0'0'0,"25"50"0</inkml:trace>
  <inkml:trace contextRef="#ctx0" brushRef="#br0" timeOffset="226114.2561">5229 12028 0,'0'-25'62</inkml:trace>
  <inkml:trace contextRef="#ctx0" brushRef="#br0" timeOffset="226507.8743">4955 11406 0</inkml:trace>
  <inkml:trace contextRef="#ctx0" brushRef="#br0" timeOffset="226613.5904">5030 11430 0,'0'25'0,"25"-25"15,0 0-15</inkml:trace>
  <inkml:trace contextRef="#ctx0" brushRef="#br0" timeOffset="226669.4411">5180 11505 0,'25'25'16</inkml:trace>
  <inkml:trace contextRef="#ctx0" brushRef="#br0" timeOffset="226730.2785">5254 11580 0,'50'25'31</inkml:trace>
  <inkml:trace contextRef="#ctx0" brushRef="#br0" timeOffset="226808.1357">5304 11605 0,'-50'-50'31</inkml:trace>
  <inkml:trace contextRef="#ctx0" brushRef="#br0" timeOffset="227442.1242">4881 11381 0,'0'0'16,"0"-25"15,25 25 0,0 25 0,-1-25-15,-24 25-16,25-25 0,0 0 16,-25 24-16,25-24 15,0 25-15,0-25 16,0 25-16,0 0 15,0-25 1,0 25-16,0 0 16,-1-25-1,-24 25-15,25-25 16</inkml:trace>
  <inkml:trace contextRef="#ctx0" brushRef="#br0" timeOffset="227744.8859">4955 11555 0</inkml:trace>
  <inkml:trace contextRef="#ctx0" brushRef="#br0" timeOffset="227866.149">5055 11655 0,'50'124'31</inkml:trace>
  <inkml:trace contextRef="#ctx0" brushRef="#br0" timeOffset="228006.4243">5229 12003 0</inkml:trace>
  <inkml:trace contextRef="#ctx0" brushRef="#br0" timeOffset="228045.0479">5254 12053 0,'0'-25'31</inkml:trace>
  <inkml:trace contextRef="#ctx0" brushRef="#br0" timeOffset="228363.6024">4980 11530 0</inkml:trace>
  <inkml:trace contextRef="#ctx0" brushRef="#br0" timeOffset="228493.4276">5105 11854 0,'0'74'15</inkml:trace>
  <inkml:trace contextRef="#ctx0" brushRef="#br0" timeOffset="228634.6988">5155 12053 0,'25'124'78,"0"-124"-62,-150-373-16,150 423 15,75 224 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08T06:59:48.92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16161 5354 0,'0'-25'31,"-25"25"16,1 0-32,-1 0 1,0 0 0,25 25-16,-25 0 15,0-25 1,25 25-16,-25 0 15,0 0 1,25 0-16,-25-25 0,25 25 16,0 0-16,0 0 0,0-1 15,0 1 1,0 0-16,0 0 16,25-25-1,0 25-15,0-25 16,0 0-16,0 0 15,0 0 1,0-25-16,-1 25 0,1-25 16,0 0-16,0 25 0,-25-25 15,25 25-15,-25-24 16,25-1-16,-25 0 0,0 0 16,0 0-1,0 0-15,0 0 16,-25 0-1,0 0 1,0 25-16,25-25 16,-25 25-16,0 0 15,1-24-15,-1 24 16,0 24-16,0-24 16,0 25-16</inkml:trace>
  <inkml:trace contextRef="#ctx0" brushRef="#br0" timeOffset="6377.8782">10309 9239 0,'0'0'0,"0"-25"16,-24 25-16,24-25 15,-25 25-15,0-25 16,0 25 31,50 0 0,0 0-32,0 0 1,-1 0-1,1 0-15,0 0 16,0 0-16,0 0 16,0 0-16,0 0 15,0 0 1,0 0-16,-25 25 16,25-25-16</inkml:trace>
  <inkml:trace contextRef="#ctx0" brushRef="#br0" timeOffset="6624.2392">10210 9388 0,'0'0'0,"25"0"78,0 0-63,0 0 1,-1-24-16,1 24 16</inkml:trace>
  <inkml:trace contextRef="#ctx0" brushRef="#br0" timeOffset="7765.8184">8342 9239 0,'0'-25'0,"0"0"31,-25 0-15,0 25-1,25-25-15,-25 25 16,1 0 0,24 25-1,-50 25 1,25-25 0,25 0-16,-25 0 15,25 0-15,0 0 0,-25 0 0,25-1 16,0 1-16,0 0 15,25 0-15,-25 0 0,25 0 16,0 0 0,25-25-16,-26 0 15,1 0-15,0 0 16,0 0-16,25-25 16,-50 0-16,25 0 15,-25 0-15,0 0 0,0 0 16,0 1-16,-25 24 15,25-25-15,-25 0 0,0 0 16,0 0-16,0 25 16,0 0-1,1 0 1,24 25 0,0 0-1</inkml:trace>
  <inkml:trace contextRef="#ctx0" brushRef="#br0" timeOffset="8130.9462">8716 9289 0,'25'0'94,"-1"0"-79,1-25 1,0 25 0,0 0-16,0 0 15,0-25 1,0 25-16,0 0 16</inkml:trace>
  <inkml:trace contextRef="#ctx0" brushRef="#br0" timeOffset="8426.596">8765 9189 0,'0'0'15,"0"-25"-15,-24 25 47,24 25-16,0 0-15,24-25-16,-24 25 16,0 0-16,0 0 15,25 0-15,-25 0 0,0 0 16,0-1-16,25-24 0,-25 25 15,0 0-15</inkml:trace>
  <inkml:trace contextRef="#ctx0" brushRef="#br0" timeOffset="8881.3748">9139 8965 0,'0'25'63,"0"0"-48,25-25 1,-25 25 0,0 0-16,25 0 15,-25 0-15,25-25 0,-25 24 16,0 1-16,25 0 0,0 0 16,-1 0-1,-24 0-15,25-25 16,-25 25-16,0 0 15,0 0 1,-25-25 0,1 25-1,-1-25-15,0 0 0,0 0 0,0 24 16,0-24-16,0 0 16,0 0-16</inkml:trace>
  <inkml:trace contextRef="#ctx0" brushRef="#br0" timeOffset="9114.1968">9139 8915 0,'25'0'0,"-50"0"0,75-25 15,-25 25-15,0-24 16,0 24-16,-1-25 0</inkml:trace>
  <inkml:trace contextRef="#ctx0" brushRef="#br0" timeOffset="11755.1627">23358 9115 0,'-25'0'31,"25"24"-15,0-48 31,25 24-47,0 0 15,-25-25-15,25 25 16,0 0-16,-25-25 0,25 25 16,0 0-16,-1-25 0,1 25 15,0-25 1,0 25-16,0 0 0,0 0 16,-25 25-1</inkml:trace>
  <inkml:trace contextRef="#ctx0" brushRef="#br0" timeOffset="11999.5455">23333 9314 0,'-25'0'15,"25"-25"32,25 25-47,0 0 16,-25-25-16,25 25 15,0 0-15,0-25 0,0 25 16,24-25-16,-24 25 0,0 0 16,0 0-16</inkml:trace>
  <inkml:trace contextRef="#ctx0" brushRef="#br0" timeOffset="12586.9774">24205 8915 0,'0'-25'16,"0"1"0,0-1-1,-25 25 16,0 0-31,0 0 16,25 25 0,-25-25-16,0 24 0,0 1 15,25 0 1,-25 0-16,25 0 0,-25 0 16,25 0-16,0 0 15,0 0-15,0 0 16,25-1-16,0 1 15,0-25 1,0 0-16,0 0 0,0 0 16,0 0-16,0-25 0,-25 1 15,25 24-15,0-25 16,-25 0-16,0 0 0,0 0 16,0 0-16,0 0 0,0 0 15,0 0-15,0 0 16,-25 1-16,0 24 0,25-25 15,-25 25-15,25-25 16,0 50 0</inkml:trace>
  <inkml:trace contextRef="#ctx0" brushRef="#br0" timeOffset="12911.8372">24553 8990 0,'0'25'0,"-25"-25"16,25-25 31,25 25-47,0 0 15,0 0-15,0-25 0,0 25 16,0 0-16,25-25 16,-25 25-16,-1 0 0,26-25 15,-25 25-15,0 0 0,0 0 16,0 0-16</inkml:trace>
  <inkml:trace contextRef="#ctx0" brushRef="#br0" timeOffset="13190.1041">24802 8841 0,'-25'-25'15,"1"25"1,24 25 31,0 0-31,0-1-1,-25 1-15,25 0 16,0 0-16,0 0 0,0 0 15,0 25-15,0-25 16,0 0-16,0-1 0</inkml:trace>
  <inkml:trace contextRef="#ctx0" brushRef="#br0" timeOffset="13997.4552">25151 8766 0,'0'0'0,"0"-25"16,0 0 15,25 25-15,-25-25-16,25 25 15,0 0 1,0 0 0,-1 0-1,1 0 16,-25 25-31,25 0 16,-25 0 0,0 0-1,0 0-15,0 0 16,0 0-16,0-1 16,-25 1-16,0 0 15,25 0-15,-24 0 0,-1-25 16,0 25-16,0 0 15,0 0-15,0-25 16,0 0-16,25 25 0,-25-25 16,0 0-1,25 25-15,-25-25 0,25-25 47,25 25-31,0 0-1,0 0 1,0 0 0,0 0-1,0 0-15,-25 25 16,25-25 0,0 0-1,0 0-15,-25-25 16,24 0-1,1 0-15,-25 0 16,0 0 0,25 0-16,-25 0 15,25 25 1</inkml:trace>
  <inkml:trace contextRef="#ctx0" brushRef="#br0" timeOffset="18676.2022">25076 12451 0,'25'0'94,"0"0"-79,0 0 1,-25-24-16,25 24 16,0 0-16,0 0 0,0 0 15,-1-25-15,1 25 16,0 0-16,0 0 15,0 0-15</inkml:trace>
  <inkml:trace contextRef="#ctx0" brushRef="#br0" timeOffset="18912.5703">25176 12576 0,'25'0'63,"0"0"-63,-25-25 0,25 25 16,-1 0-16,1 0 15,0 0-15,0 0 0,0-25 16,0 25-16,0 0 15</inkml:trace>
  <inkml:trace contextRef="#ctx0" brushRef="#br0" timeOffset="21133.6783">22462 9339 0,'24'0'141,"1"0"-126,0 0-15,0 0 16,0 0 0</inkml:trace>
  <inkml:trace contextRef="#ctx0" brushRef="#br0" timeOffset="21355.1646">22462 9463 0,'0'-25'46,"24"25"-30,1 0 0,0 0-16,0 0 15,0 0 1</inkml:trace>
  <inkml:trace contextRef="#ctx0" brushRef="#br0" timeOffset="22894.9591">25798 12252 0,'0'-25'16,"0"0"-1,0 0 17,0 1-17,25 24 1,-25-25-16,0 0 15,25 0 1,0 0 0,0 25-1,-25-25-15,25 25 16,0 0-16,0 0 16,0 0-1,0 25 1,-25 0-16,24-25 15,-24 25-15,0 0 0,0 0 16,0-1-16,0 1 0,0 0 16,-24 0-16,-1 0 15,25 25-15,-25-25 0,25 0 16,-25 0 0,0-25-16,0 25 0,25-1 0,-25 1 15,0-25-15,0 25 16,0-25-1,25-25 32,0 0-15,25 25-32,-25-24 0,25 24 15,0-25-15,0 25 16,0 0-1,0 25 1,-25-1 0,25-24-1,0 25 1,0 0 0,-1-25-16,1 0 15</inkml:trace>
  <inkml:trace contextRef="#ctx0" brushRef="#br0" timeOffset="23246.5327">26321 12277 0,'25'0'62,"0"0"-46,0 0-1,0 0-15,0 0 16,0 0-16,0 0 16,0-25-16,-1 25 0,1 0 15,0 0 1,0 0-16,0 0 16</inkml:trace>
  <inkml:trace contextRef="#ctx0" brushRef="#br0" timeOffset="23500.8537">26595 12153 0,'-25'0'31,"25"24"16,0 1-31,0 0-1,0 0 1,0 0-16,0 0 0,0 0 16,0 0-16,0 0 0</inkml:trace>
  <inkml:trace contextRef="#ctx0" brushRef="#br0" timeOffset="25880.9871">26944 11879 0,'25'0'78,"0"0"-63,0 0-15,-25-25 16,25 25-16,-1 0 0,1 0 16,25 0-16,-25 0 15,0 0-15,25-25 16,-25 25-16,0 0 15,-1 0-15,1 0 16,-25 25-16,0 0 31,0 0-31,-25-25 16,1 24-16,24 26 16,-25-25-16,0 0 0,0 25 15,0-25-15,0 25 0,0-1 16,0-24-16,0 25 15,25-25-15,-25 25 16,25-25-16,0 0 0,0 0 0,0-1 16,0 1 15,25-25-15</inkml:trace>
  <inkml:trace contextRef="#ctx0" brushRef="#br0" timeOffset="26531.1564">27566 12227 0,'25'0'47,"0"0"-31,0-25 0,0 25-16,0 0 0,0 0 15,0 0-15,0 0 16,0 0-16</inkml:trace>
  <inkml:trace contextRef="#ctx0" brushRef="#br0" timeOffset="26745.8508">27566 12377 0,'-24'0'0,"48"-25"47,1 25-47,0 0 16,0 0-16,25 0 16,-25 0-16</inkml:trace>
  <inkml:trace contextRef="#ctx0" brushRef="#br0" timeOffset="27401.6511">28363 12078 0,'25'-25'15,"-25"0"-15,0 0 16,0 0-1,0 0 1,-25 25 15,0 0-15,1 25 0,-1-25-16,0 25 15,-25 25 1,25-25-1,0 0-15,25 0 0,0 0 16,0-1 0,0 1-1,25-25 1,0 0-16,25-25 16,-25 25-1,0-24-15,-1 24 16,-24 24 46,0 1-46,0 0 0,0 0-16,0 0 15,0 0-15,0 0 16</inkml:trace>
  <inkml:trace contextRef="#ctx0" brushRef="#br0" timeOffset="29085.8422">28214 11953 0,'0'-25'31,"0"1"0,-25 24 1,25-25-32,-25 25 15,0 0 1,25 25-1,-25-25-15,0 24 16,25 1 0,-24-25-1,24 25-15,0 0 16,-25-25-16,25 25 16,0 0-16,0 0 15,0 0-15,0 0 0,0 0 16,0-1-1,0 1-15,0 0 16,0 0-16,0 0 16,0 0-1,25 0-15,-25 0 16,0 0 0,0 0-1,0 0-15,0-1 16,24-24-1,-24 25-15,25 0 32,0-25-17</inkml:trace>
  <inkml:trace contextRef="#ctx0" brushRef="#br0" timeOffset="29626.3981">28587 11904 0,'0'0'0,"0"-25"16,0 0 0,25 25-1,0 0-15,0 0 32,0 0-32,0 0 15,0 0 1,0 25-1,0-25-15,-25 25 16,0-1 0,0 1-16,0 0 15,0 0-15,0 0 16,0 0 0,0 0-16,0 0 0,0 0 15,0 0-15,0-1 16,0 1-16,0 0 0,0 0 15,0 0-15,0 0 16,0 0-16,0 0 0,0 0 16,0 0-16,0 0 15,0-1-15,-25 1 16,25 0-16,-25-25 0,25 25 16,-25 0-16</inkml:trace>
  <inkml:trace contextRef="#ctx0" brushRef="#br0" timeOffset="36904.2946">10484 13099 0,'50'-25'0,"-1"0"15,-148 75-15,248-125 0,-99 25 0,0 25 16,0-24-16</inkml:trace>
  <inkml:trace contextRef="#ctx0" brushRef="#br0" timeOffset="37244.9776">11106 12551 0,'0'0'0,"25"-25"16,-25-25-16,25 25 0,-25-24 0,0 24 16,25-25-16,-25 0 0,0 25 15,0-25 1,-25 1-16,25-1 0,-25 0 0,0-25 15,0 25 1,0 1-16,1 24 0,-1 0 16,-50-50-1,50 50-15,-50-25 16,50 26-16,1-26 16,-26 25-16,25 0 0,0 0 15,0 0-15,0 0 0,0 25 16,25-25-16,-25 0 15,0 1-15,1 24 16,-1-25-16,0 25 16,0-25-16,0 25 15,0 0-15,0 0 16</inkml:trace>
  <inkml:trace contextRef="#ctx0" brushRef="#br0" timeOffset="37804.4406">9587 11181 0,'-25'0'0,"50"0"0,-75 25 16</inkml:trace>
  <inkml:trace contextRef="#ctx0" brushRef="#br0" timeOffset="37866.278">9438 11281 0,'-25'25'0,"0"0"0,0 0 16,175-150-16,-325 275 0,150-125 0</inkml:trace>
  <inkml:trace contextRef="#ctx0" brushRef="#br0" timeOffset="37978.2155">9139 11704 0,'0'25'15,"0"-50"-15,-25 75 0</inkml:trace>
  <inkml:trace contextRef="#ctx0" brushRef="#br0" timeOffset="38082.5349">9089 12227 0,'0'0'0,"0"25"0</inkml:trace>
  <inkml:trace contextRef="#ctx0" brushRef="#br0" timeOffset="38238.4779">9537 12875 0,'0'0'16,"25"25"-16,0-25 0</inkml:trace>
  <inkml:trace contextRef="#ctx0" brushRef="#br0" timeOffset="38278.3705">9712 12974 0,'74'25'16</inkml:trace>
  <inkml:trace contextRef="#ctx0" brushRef="#br0" timeOffset="38515.7881">9961 13049 0,'149'0'16,"-99"0"0,-274-25-16,249 50 0,224-25 0,-174-25 15,-26 0-15,-24 0 16,25 25-16,-25-25 0,25 1 16,-25-26-16,24 25 15,-24 0-15,25 0 0,-25 0 16,0-25-16,0 25 0,0 1 15,0-26-15,0 25 16,-25-25-16,24 0 0,-24 25 16,25-24-16,-25-1 0,0 0 15,0 0-15,0 0 16,-25 0-16,25 1 0,-24-1 16,-1 0-16,25 25 15,-25-25-15,0 25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08T07:00:36.50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4607 5529 0,'-25'0'15,"25"-25"-15,0 50 63,0 0-48,0-1 1,0 1-16,-25 0 16,25 0-16,0 25 0,0-25 15,0 0-15,-25 0 16,25 0-16,0 24 0,0-24 15,0 0-15,-25-25 16,25 25-16,0 0 0,0 0 16,0-50 62,0 0-63,0 0-15,0 0 16,25 0-16,-25 0 0,0 1 16,25-1-16,-25-25 15,0 25-15,0 0 0,0 0 16,0-25-16,0 25 0,0 1 16,0-1-1,0 0-15,0 0 16,0 50 62,25-25-78,-25 25 16,25-25-16,-25 25 15,25-1-15,0 1 16,0 0-16,-25 0 15,24 0-15,-24 0 0,25 0 16,0 0-16,-25 0 16,25 0-16,-25-1 0,25 1 15,-25 0-15,25 0 16,0-25 0,-25 25-16,25-25 31,-25-25-16,-25 0 17</inkml:trace>
  <inkml:trace contextRef="#ctx0" brushRef="#br0" timeOffset="292.2229">4582 5778 0,'-25'0'0,"0"0"32,50 0-1,0 0 0,0 0-31,-25-25 16,25 25-16,0 0 15,0 0-15,-1 0 0,1 0 16,-25-25-16</inkml:trace>
  <inkml:trace contextRef="#ctx0" brushRef="#br0" timeOffset="1048.201">4184 5554 0,'0'-25'0,"-25"0"15,25 0 1,0 0-1,0 50 32,0 0-31,0 0 0,0 0-16,25-1 15,-25-24-15,0 75 0,0-50 16,24 25-16,-24-25 0,0 25 15,0-1 1,25-24-16,-25 25 0,0-25 0,0 0 16,25 25-16,-25-25 15,0 0-15,0-1 16</inkml:trace>
  <inkml:trace contextRef="#ctx0" brushRef="#br0" timeOffset="1659.3978">4159 5504 0,'0'-25'0,"0"0"0,0 0 16,0 0 0,25 25 15,-1 0-15,1 0-1,0 0-15,0 0 16,0 0-16,0 0 15,0 0-15,0 0 0,0 0 16,0 0-16,24 0 0,-24 0 16,25 0-16,-25 0 0,25 0 15,0 0-15,-1 0 16,26-25-16,-25 25 0,25 0 16,-1 0-16,1-25 15,25 25-15,-26 0 0,1-25 16,25 25-16,-26 0 0,26 0 15,-25 0-15,24 0 16,-24 0-16,0-24 0,-1 24 16,1 0-16,0 0 15,-1 0-15,1 0 0,-25 0 16,25 0-16,-1 0 16,51 0-16,-75-25 15,0 25-15,24 0 16,-24 0-16,0 0 0,0 0 15,-1 0-15,-24-25 0,25 25 16,-25 0-16,0 0 16,0 0-16,0 0 0,0 0 15</inkml:trace>
  <inkml:trace contextRef="#ctx0" brushRef="#br0" timeOffset="2693.4331">4358 6176 0,'25'0'31,"-25"25"-15,25-25 0,0 0-1,-1 0-15,1 0 0,0 0 16,25 0-16,-25 0 0,25 0 15,0 0-15,24-25 16,1 25-16,0 0 0,-1-25 16,26 25-16,0 0 15,-26 0-15,26-25 0,0 25 16,-1 0-16,26 0 16,-26 0-16,1-25 15,-1 25-15,1 0 0,-25 0 16,24-24-16,1 24 0,-25 0 15,-1-25-15,1 25 0,0 0 16,0 0-16,-1-25 16,-24 25-16,0 0 0,0 0 15,-1-25-15,1 25 0,-25 0 16,0 0-16,0 0 16,0 0-16,-25-25 15</inkml:trace>
  <inkml:trace contextRef="#ctx0" brushRef="#br0" timeOffset="3671.299">4931 5554 0,'0'24'0,"-25"-24"16,0 0-1,0 25 32,25 0-31,-25 0-1,25 0 1,0 0-16,0 0 16,25-25-1,0 0-15,-25 25 16,25-25-16,0-25 16,-1 25-16,1-25 15,0 0 1,0 0-16,-25 0 15,0 0-15,0 0 16,0 1 0,0-1-16,-25 25 15,0 25 1,0-25-16,25 24 16</inkml:trace>
  <inkml:trace contextRef="#ctx0" brushRef="#br0" timeOffset="7239.9151">4383 6848 0,'0'-24'31,"0"-1"0,0 50 32,0-1-48,0 1 1,0 25-16,0-25 16,0 0-16,0 25 15,25 0-15,-25-26 0,0 26 16,0-25-16,0 25 16,0-25-16,0 0 0,0 0 15,0 0-15,0 0 0,0-1 16,0 1-1</inkml:trace>
  <inkml:trace contextRef="#ctx0" brushRef="#br0" timeOffset="7926.8351">4383 6824 0,'0'-25'31,"25"25"0,-25 25-15,25-25-16,-1 0 31,1 0-31,0-25 16,0 25-16,0 0 15,0 0-15,25 0 0,-25-25 16,0 25-16,-1 0 15,1 0-15,25 0 0,0 0 16,-25-25-16,25 25 0,24 0 16,-24 0-16,25-25 0,0 25 15,-1-25-15,1 25 16,0-25-16,-1 25 0,1-25 16,0 0-16,0 25 15,74-25-15,-74 1 16,-1 24-16,1 0 15,0-25-15,-1 25 0,-24-25 16,25 25-16,-25 0 0,25 0 16,-1-25-16,-24 25 15,25 0-15,-25 0 0,-1-25 16,1 25-16,0 0 16,0 0-16,0 0 0,-1 0 15,-24 0-15,25 0 0,-25 0 16,25 0-16,-25 0 15,0 0-15,-1 0 0,1 0 16,0 0-16,0-25 0,0 25 16,0 0-1,0-25 1</inkml:trace>
  <inkml:trace contextRef="#ctx0" brushRef="#br0" timeOffset="9017.9149">4482 7496 0,'-25'0'47,"50"0"0,0 0-16,0 0-15,0 0-16,0 0 16,0 0-16,0 0 0,25 0 15,-26 0-15,51 0 16,-25 0-16,25 0 0,-26 0 16,26 0-16,25 0 0,-25 0 15,24-25-15,1 25 16,-1 0-16,1 0 0,0-25 15,-1 25-15,26 0 0,-26-25 16,1 25-16,-1-25 16,1 25-16,0-25 0,-26 25 15,26-24-15,-25 24 0,24-25 16,-24 25-16,0-25 16,-1 25-16,1 0 0,-25 0 15,0 0-15,0 0 16,-1 0-16,1 0 0,-25 0 15,25 0-15,-25 0 16,0 0-16,0 0 0,-1 0 16,-24-25-1</inkml:trace>
  <inkml:trace contextRef="#ctx0" brushRef="#br0" timeOffset="9989.8614">4806 7122 0,'-25'0'32,"0"0"-17,25 25 16,0 0 1,0 0-17,0 0-15,0 0 16,0 0 0,0 0-16,0 0 0,25 0 15,-25-1 1,0 1-16,0 0 15</inkml:trace>
  <inkml:trace contextRef="#ctx0" brushRef="#br0" timeOffset="10633.2223">4781 7097 0,'0'-24'0,"0"-1"16,0 0-1,0 0 17,25 25-17,0 0-15,0 0 16,0 25 15,-25 0-15,0 0-1,0-1-15,-25 1 16,25 0-16,-25 0 16,25 0-1,0 0 1,25-25 15,0 0-15,0 0-1,0 25-15,-1-25 16,-24 25-16,25-25 16,-25 25-16,0 0 15,0 0 1,0-1-1,-25-24-15,25 25 0,-24-25 16,-1 0-16,25 25 16,-25-25-16,25-25 31,-25 25 16,25-25-16</inkml:trace>
  <inkml:trace contextRef="#ctx0" brushRef="#br0" timeOffset="13304.1849">5205 7023 0,'0'25'0,"24"-25"16,1 0-1,-25 25 1,0-1 15,0 1-15,0 0-1,-25-25 1,25 25 0,-24-25-16,-1 0 15,0 0 1,0 0 0</inkml:trace>
  <inkml:trace contextRef="#ctx0" brushRef="#br0" timeOffset="13549.6629">5105 6898 0,'0'-25'0,"25"25"16,0 0-1,-25-25 1,25 25-16,0-24 16,-1 24-16,1-25 15,0 25-15,0 0 16,0 0-16,-25-25 16,25 25-16</inkml:trace>
  <inkml:trace contextRef="#ctx0" brushRef="#br0" timeOffset="14148.7068">5155 6898 0,'0'25'32,"0"0"-1,0 0-15,0 0-1,0 0 1,0 0-1,0 0 1,0-50 15</inkml:trace>
  <inkml:trace contextRef="#ctx0" brushRef="#br0" timeOffset="15789.8157">4433 7297 0,'0'-25'31,"0"0"1,0 0 30,-25 25-62,0 0 16,0 0-1,0 0 1,25 25-16,-25-25 16,0 25-16,0 0 15,25 0-15,-25 0 16,25-1-16,-25 1 0,25 0 15,0 0-15,-24 25 0,24-25 16,-25 0 0,25 0-16,0 0 0,0-1 15,25 1-15,-25 0 16,0 0 0,24-25-16,1 0 15,0 0 1,0 0-16,0 0 15,0-25-15,0 25 0,0 0 16,0-25-16,0 25 16,-25-25-16,24 1 0,-24-1 15,25 25 1,-25-25-16</inkml:trace>
  <inkml:trace contextRef="#ctx0" brushRef="#br0" timeOffset="16479.2929">4233 6873 0,'-25'0'15,"25"-25"-15,-24 25 16,24-24 0,24 24 30,1 0-30,0 0-16,-25 24 0,25-24 16,0 0-1,0 25-15,0-25 16,-25 25-16,0 0 16,0 0-16,0 0 15,0 0-15,-25 0 16,0 0-16,25 0 15,-25-1-15,25 1 0,-25-25 16,25 25-16,-25-25 16,25 25-16,25-50 47,0 0-32,0 25-15,-25-25 0,25 25 16,0 0-16,0-24 15,0 24-15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08T07:01:02.27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3287 6500 0,'-25'0'16,"25"-25"0,-25 25-1,25 25 48,0 0-63,0 0 15,0 0-15,0-1 16,0 26-16,0 0 0,0 25 16,0-25-16,0 24 15,0-24-15,0 25 0,0-1 16,0 1-16,0-25 15,0 25-15,0-25 0,25-26 16,-25 26-16,0-25 0,0 0 16,0 0-1</inkml:trace>
  <inkml:trace contextRef="#ctx0" brushRef="#br0" timeOffset="717.2817">3212 6624 0,'0'-25'16,"0"1"-1,25 24 32,0 0-31,0 0 0,0 0-16,0 0 15,0-25-15,0 25 16,24 0-16,-24 0 0,25 0 15,0 0-15,0 0 0,0 0 16,-1 0-16,26 0 16,0-25-16,0 25 0,24 0 15,1-25-15,-1 25 0,1 0 16,24-25-16,1 25 16,-25-25-16,24 25 0,1 0 15,-1-25-15,-24 25 16,24 0-16,-24 0 0,24-25 15,-24 25-15,0 0 0,-1 0 16,1 0-16,-1 0 16,1 0-16,0 0 0,-26 0 15,26 0-15,-25 0 16,-1 0-16,1 25 0,25-25 16,-26 0-16,1 0 15,-25 0-15,25 0 0,-26 0 16,1 25-16,0-25 15,0 0-15,0 0 0,-26 0 16,26 0-16,-25 25 0,0-25 16,0 0-16,0 0 0,0 0 15,0 0 1,0 0-16,-1 0 16</inkml:trace>
  <inkml:trace contextRef="#ctx0" brushRef="#br0" timeOffset="2105.5835">3461 7645 0,'25'0'156,"0"0"-140,0 0-1,0 0-15,0 0 0,0-25 16,25 25-16,-1 0 15,-24 0-15,25 0 0,25 0 16,-25 0-16,24 0 0,1 0 16,0 0-16,-1 0 15,1 0-15,0 0 0,24 0 16,-24 0-16,25 0 0,-26 0 16,26 0-16,0-24 15,-1 24-15,1 0 0,24 0 16,-24 0-16,0 0 15,24-25-15,-24 25 0,-1 0 16,1 0-16,24 0 0,-24 0 16,0 0-16,-26-25 15,26 25-15,0 0 0,-1 0 16,-24 0-16,25 0 16,-26 0-16,1 0 0,0 0 15,-1 0-15,-24 0 16,0 0-16,25 0 0,-26 25 15,1-25-15,0 0 0,0 0 16,0 0-16,-25 25 16,24-25-16,-24 0 0,0 0 15,0 0-15,0 0 16,0 0 0,-50 0 46,25-25-46,-25 25-16</inkml:trace>
  <inkml:trace contextRef="#ctx0" brushRef="#br0" timeOffset="4905.2886">3710 6973 0,'-25'0'16,"25"-25"-1,0 50 32,0 0 0,0 0-31,0 0-16,25 0 15,-25-1-15,0 1 16,25 0-16,-25 0 0,0 0 15,0 25-15,25-25 0,-25 0 16,0 0 0,0 0-16,25-1 15,-25 1 1</inkml:trace>
  <inkml:trace contextRef="#ctx0" brushRef="#br0" timeOffset="5227.737">3710 7073 0,'0'-25'0,"-25"25"16,25-25-1,0 50 17,25-25-1,0 0-15,0 0-1,0 0-15,0 0 16,0 0-16,0 0 15,0 0-15,0-25 0,0 25 16,-25 25 0</inkml:trace>
  <inkml:trace contextRef="#ctx0" brushRef="#br0" timeOffset="5488.1161">3735 7197 0,'0'25'0,"0"-50"0,25 50 94,0-25-78,0 0-1,0-25-15,0 25 16,0 0 0,0-25-16</inkml:trace>
  <inkml:trace contextRef="#ctx0" brushRef="#br0" timeOffset="6382.735">4034 6774 0,'-25'0'15,"25"-25"1,0 0-1,25 0 17,0 25-17,0 0 1,0 0-16,0 0 16,0 0-16,-25 25 15,25-25 1,-25 25-16,0 0 15,0 0 1,0 0-16,-25-1 16,25 1-1,-25-25-15,0 25 16,50-25 15,0 0-15,0 0-1,-1 0 1,-24 25-16,25-25 0,0 0 16,-25 25-1,0 0 1,-25 0 0,0 0-1,1-25 1,-1 0-1,0 0 17,0 0-1,50 0 16,-25-25-32,-25 25 32,0 0-47</inkml:trace>
  <inkml:trace contextRef="#ctx0" brushRef="#br0" timeOffset="10889.7863">4731 6998 0,'0'-25'31,"0"50"16,0 0 0,0 0-47,0 0 15,0-1-15,0 1 16,25 0-16,-25 0 0,0 25 15,0-25-15,0 0 0,0 25 16,25-25-16,-25-1 16,0 1-16,0 0 15,0 0 1</inkml:trace>
  <inkml:trace contextRef="#ctx0" brushRef="#br0" timeOffset="11452.4774">4756 7122 0,'0'0'0,"0"-25"15,-25 1-15,25-1 16,0 0 0,0 0-1,25 25 1,-25-25-16,25 25 15,-25-25-15,25 25 16,0 0-16,0 0 16,0 0-16,0 0 15,0 0 1,-25 25-16,24-25 0,-24 25 16,0 0-16,0 0 15,-24-25-15,24 25 16,-25-1-16,0 1 15,25 0 1,25-25 15,0 0-15,-1 0 0,1 0-16,0 25 0,0-25 15,0 25 1,-25 0-1,0 0 1,0 0-16,0 0 16,-25-25-16,0 25 15,0-25 1,0 0 0,1 0-1,-1 0-15,0 0 16,25-25-1,-25 25-15</inkml:trace>
  <inkml:trace contextRef="#ctx0" brushRef="#br0" timeOffset="11993.8572">5105 6649 0,'0'0'0,"-25"0"15,25 25 17,0 0-1,0 0-15,0 0-1,0 0 1,25-25-16,-25 25 0,25-25 15,-25 25-15,25-25 16,-25 24-16,25-24 16,-25 25-16,25-25 0,-25 25 15,24-25 1,-24 25-16,0 0 16,0 0 15,-24-25-31,-1 25 15,0-25 1,0 0 15,0 0-31</inkml:trace>
  <inkml:trace contextRef="#ctx0" brushRef="#br0" timeOffset="12219.2552">5105 6699 0,'0'0'0,"0"-25"15,25 25 17,-25-25-32,25 25 15,0 0-15,-25-25 16,25 25-16,-1 0 15,1 0-15,-25-25 16,25 25-16</inkml:trace>
  <inkml:trace contextRef="#ctx0" brushRef="#br0" timeOffset="13689.3717">5703 7097 0,'0'-24'16,"-25"24"-1,25-25 1,0 50 62,-25-25-62,25 24-1,-25-24-15,0 50 16,0-50-16,0 50 16,25-25-16,-25 25 15,25-25 1,0 0-16,0 0 0,0-1 15,25-24 1,0 25-16,0-25 16,0 0-16,0 0 0,0 0 15,0 0-15,-1 0 16,1-25-16,25 25 16,-50-24-1,0-1 1,0 0-1,-25 25 1,25-25 62,25 25-78,0 0 16,0 0-16,0 0 15,0 0-15,0 0 16,0 0-16,-1 25 16,-24 0-1,0 0 1,0-1-16,0 1 16,0 0-16,-24 0 15,-1 0 1</inkml:trace>
  <inkml:trace contextRef="#ctx0" brushRef="#br0" timeOffset="14471.4641">6051 6749 0,'0'-25'31,"0"0"0,0 0-15,0 0-1,0 0 1,-25 25 15,0 0-31,0 25 16,1-25-1,24 25-15,-25-25 16,25 25-16,-25 0 0,25 0 16,0 0-1,0 0 1,25-25-16,0 25 16,-1-25-1,1-25 1,0 25-1,0 0-15,-25-25 0,25 25 16,0 0 15,-25 25 1,0 0-17,0-1 1,0 1-16,0 25 15,0-25 1,0 0-16</inkml:trace>
  <inkml:trace contextRef="#ctx0" brushRef="#br0" timeOffset="18134.5485">3860 7820 0,'25'-25'0,"0"25"16,-25-25 0,25 25-16,-25-25 0,24 25 15,-24-25-15,25 25 0,0-25 16,0 0-16,0 0 15,-25 0 1,25 1-16,-25-1 0,25 0 16,0 0-16,0 0 15,0 0-15,-1 0 0,1 0 16,0 0-16,-25-24 16,25 24-16,-25 0 0,25-25 15,-25 25-15,25 0 16,-25 0-16,0-25 0,25 25 15,-25 1-15,0-1 0,0-25 16,0 25-16,0 0 16,0 0-16,0 0 0,0-25 15,0 26-15,0-1 16,0 0-16,0 0 0,0 0 16,0 0-16,-25 0 0,25 0 15,0 0-15,0 0 16,-25 25-16,25-24 0,0-1 15,0 0-15,-25 0 0,0 0 16,25 0 0,-25 25-16,0-25 0,1 0 15,-1 25 1,0-25-16,0 25 0,0 0 16,0-25-16,0 25 0,0 0 15,0 0-15,0 0 16,1 0-16,-1 0 0,0 25 15,-25-25-15,25 0 16,0 25-16,0-25 0,0 25 16,0-25-16,0 25 0,1-25 15,-1 25-15,0 0 16,0 0-16,25 0 0,-25 0 16,0-1-16,0 1 15,25 0-15,-25 0 0,0 0 16,25 0-16,-25 0 0,25 25 15,0-25-15,-24-1 16,24 1-16,0 25 0,0-25 16,0 25-16,0-25 0,0 25 15,0-1-15,0-24 16,24 25-16,-24 0 0,0 0 16,25 0-16,-25-1 15,25 1-15,0 0 0,-25 0 16,25-25-16,0 24 0,-25-24 15,25 0-15,0 25 16,0-25-16,-25 0 0,25-25 16,-1 25-16,-24 0 0,25 0 15,0-1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8-31T15:13:40.65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4607 5529 0,'-25'0'15,"25"-25"-15,0 50 63,0 0-48,0-1 1,0 1-16,-25 0 16,25 0-16,0 25 0,0-25 15,0 0-15,-25 0 16,25 0-16,0 24 0,0-24 15,0 0-15,-25-25 16,25 25-16,0 0 0,0 0 16,0-50 62,0 0-63,0 0-15,0 0 16,25 0-16,-25 0 0,0 1 16,25-1-16,-25-25 15,0 25-15,0 0 0,0 0 16,0-25-16,0 25 0,0 1 16,0-1-1,0 0-15,0 0 16,0 50 62,25-25-78,-25 25 16,25-25-16,-25 25 15,25-1-15,0 1 16,0 0-16,-25 0 15,24 0-15,-24 0 0,25 0 16,0 0-16,-25 0 16,25 0-16,-25-1 0,25 1 15,-25 0-15,25 0 16,0-25 0,-25 25-16,25-25 31,-25-25-16,-25 0 17</inkml:trace>
  <inkml:trace contextRef="#ctx0" brushRef="#br0" timeOffset="1">4582 5778 0,'-25'0'0,"0"0"32,50 0-1,0 0 0,0 0-31,-25-25 16,25 25-16,0 0 15,0 0-15,-1 0 0,1 0 16,-25-25-16</inkml:trace>
  <inkml:trace contextRef="#ctx0" brushRef="#br0" timeOffset="2">4184 5554 0,'0'-25'0,"-25"0"15,25 0 1,0 0-1,0 50 32,0 0-31,0 0 0,0 0-16,25-1 15,-25-24-15,0 75 0,0-50 16,24 25-16,-24-25 0,0 25 15,0-1 1,25-24-16,-25 25 0,0-25 0,0 0 16,25 25-16,-25-25 15,0 0-15,0-1 16</inkml:trace>
  <inkml:trace contextRef="#ctx0" brushRef="#br0" timeOffset="3">4159 5504 0,'0'-25'0,"0"0"0,0 0 16,0 0 0,25 25 15,-1 0-15,1 0-1,0 0-15,0 0 16,0 0-16,0 0 15,0 0-15,0 0 0,0 0 16,0 0-16,24 0 0,-24 0 16,25 0-16,-25 0 0,25 0 15,0 0-15,-1 0 16,26-25-16,-25 25 0,25 0 16,-1 0-16,1-25 15,25 25-15,-26 0 0,1-25 16,25 25-16,-26 0 0,26 0 15,-25 0-15,24 0 16,-24 0-16,0-24 0,-1 24 16,1 0-16,0 0 15,-1 0-15,1 0 0,-25 0 16,25 0-16,-1 0 16,51 0-16,-75-25 15,0 25-15,24 0 16,-24 0-16,0 0 0,0 0 15,-1 0-15,-24-25 0,25 25 16,-25 0-16,0 0 16,0 0-16,0 0 0,0 0 15</inkml:trace>
  <inkml:trace contextRef="#ctx0" brushRef="#br0" timeOffset="4">4358 6176 0,'25'0'31,"-25"25"-15,25-25 0,0 0-1,-1 0-15,1 0 0,0 0 16,25 0-16,-25 0 0,25 0 15,0 0-15,24-25 16,1 25-16,0 0 0,-1-25 16,26 25-16,0 0 15,-26 0-15,26-25 0,0 25 16,-1 0-16,26 0 16,-26 0-16,1-25 15,-1 25-15,1 0 0,-25 0 16,24-24-16,1 24 0,-25 0 15,-1-25-15,1 25 0,0 0 16,0 0-16,-1-25 16,-24 25-16,0 0 0,0 0 15,-1-25-15,1 25 0,-25 0 16,0 0-16,0 0 16,0 0-16,-25-25 15</inkml:trace>
  <inkml:trace contextRef="#ctx0" brushRef="#br0" timeOffset="5">4931 5554 0,'0'24'0,"-25"-24"16,0 0-1,0 25 32,25 0-31,-25 0-1,25 0 1,0 0-16,0 0 16,25-25-1,0 0-15,-25 25 16,25-25-16,0-25 16,-1 25-16,1-25 15,0 0 1,0 0-16,-25 0 15,0 0-15,0 0 16,0 1 0,0-1-16,-25 25 15,0 25 1,0-25-16,25 24 16</inkml:trace>
  <inkml:trace contextRef="#ctx0" brushRef="#br0" timeOffset="6">4383 6848 0,'0'-24'31,"0"-1"0,0 50 32,0-1-48,0 1 1,0 25-16,0-25 16,0 0-16,0 25 15,25 0-15,-25-26 0,0 26 16,0-25-16,0 25 16,0-25-16,0 0 0,0 0 15,0 0-15,0 0 0,0-1 16,0 1-1</inkml:trace>
  <inkml:trace contextRef="#ctx0" brushRef="#br0" timeOffset="7">4383 6824 0,'0'-25'31,"25"25"0,-25 25-15,25-25-16,-1 0 31,1 0-31,0-25 16,0 25-16,0 0 15,0 0-15,25 0 0,-25-25 16,0 25-16,-1 0 15,1 0-15,25 0 0,0 0 16,-25-25-16,25 25 0,24 0 16,-24 0-16,25-25 0,0 25 15,-1-25-15,1 25 16,0-25-16,-1 25 0,1-25 16,0 0-16,0 25 15,74-25-15,-74 1 16,-1 24-16,1 0 15,0-25-15,-1 25 0,-24-25 16,25 25-16,-25 0 0,25 0 16,-1-25-16,-24 25 15,25 0-15,-25 0 0,-1-25 16,1 25-16,0 0 16,0 0-16,0 0 0,-1 0 15,-24 0-15,25 0 0,-25 0 16,25 0-16,-25 0 15,0 0-15,-1 0 0,1 0 16,0 0-16,0-25 0,0 25 16,0 0-1,0-25 1</inkml:trace>
  <inkml:trace contextRef="#ctx0" brushRef="#br0" timeOffset="8">4482 7496 0,'-25'0'47,"50"0"0,0 0-16,0 0-15,0 0-16,0 0 16,0 0-16,0 0 0,25 0 15,-26 0-15,51 0 16,-25 0-16,25 0 0,-26 0 16,26 0-16,25 0 0,-25 0 15,24-25-15,1 25 16,-1 0-16,1 0 0,0-25 15,-1 25-15,26 0 0,-26-25 16,1 25-16,-1-25 16,1 25-16,0-25 0,-26 25 15,26-24-15,-25 24 0,24-25 16,-24 25-16,0-25 16,-1 25-16,1 0 0,-25 0 15,0 0-15,0 0 16,-1 0-16,1 0 0,-25 0 15,25 0-15,-25 0 16,0 0-16,0 0 0,-1 0 16,-24-25-1</inkml:trace>
  <inkml:trace contextRef="#ctx0" brushRef="#br0" timeOffset="9">4806 7122 0,'-25'0'32,"0"0"-17,25 25 16,0 0 1,0 0-17,0 0-15,0 0 16,0 0 0,0 0-16,0 0 0,25 0 15,-25-1 1,0 1-16,0 0 15</inkml:trace>
  <inkml:trace contextRef="#ctx0" brushRef="#br0" timeOffset="10">4781 7097 0,'0'-24'0,"0"-1"16,0 0-1,0 0 17,25 25-17,0 0-15,0 0 16,0 25 15,-25 0-15,0 0-1,0-1-15,-25 1 16,25 0-16,-25 0 16,25 0-1,0 0 1,25-25 15,0 0-15,0 0-1,0 25-15,-1-25 16,-24 25-16,25-25 16,-25 25-16,0 0 15,0 0 1,0-1-1,-25-24-15,25 25 0,-24-25 16,-1 0-16,25 25 16,-25-25-16,25-25 31,-25 25 16,25-25-16</inkml:trace>
  <inkml:trace contextRef="#ctx0" brushRef="#br0" timeOffset="11">5205 7023 0,'0'25'0,"24"-25"16,1 0-1,-25 25 1,0-1 15,0 1-15,0 0-1,-25-25 1,25 25 0,-24-25-16,-1 0 15,0 0 1,0 0 0</inkml:trace>
  <inkml:trace contextRef="#ctx0" brushRef="#br0" timeOffset="12">5105 6898 0,'0'-25'0,"25"25"16,0 0-1,-25-25 1,25 25-16,0-24 16,-1 24-16,1-25 15,0 25-15,0 0 16,0 0-16,-25-25 16,25 25-16</inkml:trace>
  <inkml:trace contextRef="#ctx0" brushRef="#br0" timeOffset="13">5155 6898 0,'0'25'32,"0"0"-1,0 0-15,0 0-1,0 0 1,0 0-1,0 0 1,0-50 15</inkml:trace>
  <inkml:trace contextRef="#ctx0" brushRef="#br0" timeOffset="14">4433 7297 0,'0'-25'31,"0"0"1,0 0 30,-25 25-62,0 0 16,0 0-1,0 0 1,25 25-16,-25-25 16,0 25-16,0 0 15,25 0-15,-25 0 16,25-1-16,-25 1 0,25 0 15,0 0-15,-24 25 0,24-25 16,-25 0 0,25 0-16,0 0 0,0-1 15,25 1-15,-25 0 16,0 0 0,24-25-16,1 0 15,0 0 1,0 0-16,0 0 15,0-25-15,0 25 0,0 0 16,0-25-16,0 25 16,-25-25-16,24 1 0,-24-1 15,25 25 1,-25-25-16</inkml:trace>
  <inkml:trace contextRef="#ctx0" brushRef="#br0" timeOffset="15">4233 6873 0,'-25'0'15,"25"-25"-15,-24 25 16,24-24 0,24 24 30,1 0-30,0 0-16,-25 24 0,25-24 16,0 0-1,0 25-15,0-25 16,-25 25-16,0 0 16,0 0-16,0 0 15,0 0-15,-25 0 16,0 0-16,25 0 15,-25-1-15,25 1 0,-25-25 16,25 25-16,-25-25 16,25 25-16,25-50 47,0 0-32,0 25-15,-25-25 0,25 25 16,0 0-16,0-24 15,0 24-15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08T07:01:31.66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14692 16411 0,'25'0'31,"0"0"0,-25 25-31,25-25 16,0 0-16,0 0 16,0 0-16,24 0 0,-24 0 15,0-25-15,0 25 16,25 0-16,-25 0 0,0 0 15,0 0-15,-1 0 16,1 0-16,0 0 0,0 0 16,0 0-1</inkml:trace>
  <inkml:trace contextRef="#ctx0" brushRef="#br0" timeOffset="1786.7653">17008 13846 0,'0'-25'0,"25"25"0,-25-25 31,0 0-15</inkml:trace>
  <inkml:trace contextRef="#ctx0" brushRef="#br0" timeOffset="2254.7734">14916 15564 0,'0'-25'15,"25"25"1,-25-25 0,25 25-16</inkml:trace>
  <inkml:trace contextRef="#ctx0" brushRef="#br0" timeOffset="3898.8176">20146 15913 0</inkml:trace>
  <inkml:trace contextRef="#ctx0" brushRef="#br0" timeOffset="6878.7529">16884 12676 0,'24'0'94,"1"0"-78,0 0-1,0 0-15,25 0 16,-25 0 0,0 0-16,0 0 15,0 0-15,-1 0 16,1 24-16</inkml:trace>
  <inkml:trace contextRef="#ctx0" brushRef="#br0" timeOffset="11291.265">3685 6226 0,'0'-25'15,"0"0"1,-24 25 0,24-25-1,0 50 32,0 0-31,0 0-1,0 0-15,0 0 16,0 0-16,24 24 0,-24 1 16,0 0-16,0 0 15,0 0-15,0-1 0,0-24 16,0 25-16,25-25 0,-25 0 16,0 0-16,0 0 15,0 0-15</inkml:trace>
  <inkml:trace contextRef="#ctx0" brushRef="#br0" timeOffset="11868.7315">3685 6375 0,'0'0'0,"0"-25"0,0-24 15,-24 24 1,24 0-16,0 0 15,0 0-15,0 0 16,24 25-16,-24-25 16,25 25-16,0-25 15,0 25-15,0 0 16,0 0-16,0 0 16,0 0-16,-25 25 15,25-25-15,0 25 0,0 0 16,-25 0-1,0 0-15,0 0 0,0 0 16,-25 0-16,25-1 16,-25 1-16,0 0 0,25 0 15,-25 0-15,0-25 0,25 25 16,-25 0 0,50-50 15,0 25-16,0 0-15,25 0 16,-25 0 0,-1 0-16,1 25 15,0 0-15,-25 0 16,0 0-16,0-1 16,-25 1-16,25 0 15,0 0-15,-25-25 0,1 25 16,-1 0-1,0 0-15,0-25 16,0 0 0,0 0-1,0 0-15,25-25 16,-25 25-16</inkml:trace>
  <inkml:trace contextRef="#ctx0" brushRef="#br0" timeOffset="12400.6473">3984 5852 0,'0'0'0,"-25"25"63,25 0-32,0 0-31,0 0 31,0 0-31,0 0 16,25 0-1,0 0-15,0 0 16,0-1 0,0-24-1,0 25-15,-25 0 16,0 0-1,25-25-15,-25 25 16,0 0 0,-25-25-1,0 25-15,0-25 16,0 25-16,0-25 16,0 0-16,0 0 15</inkml:trace>
  <inkml:trace contextRef="#ctx0" brushRef="#br0" timeOffset="12628.7564">3959 5902 0,'0'0'0,"25"0"15,-25-25 1,25 25-1,0-25 1,0 25-16,0 0 16,0-25-16,0 25 15,0 0-15,0-24 16,-1 24-16,1 0 0</inkml:trace>
  <inkml:trace contextRef="#ctx0" brushRef="#br0" timeOffset="17850.8108">4980 6126 0,'-25'0'0,"25"-25"16,-24 25-1,-1 0-15,25 25 78,0 0-46,0 0-17,0 0-15,0 0 16,25 0-16,-25 0 16,0 0-16,0 0 0,0 24 15,0-24-15,24 25 16,-24-25-16,0 0 15,0 0-15,0 0 16,0 0 0</inkml:trace>
  <inkml:trace contextRef="#ctx0" brushRef="#br0" timeOffset="18209.4272">5205 6101 0,'0'0'0,"0"25"78,0 0-63,24 0 1,-24 0 0,0 25-16,0-25 15,0 0-15,0 0 0,25-1 16,-25 1-16,0 50 15,0-50-15,0 0 16,0 0-16</inkml:trace>
  <inkml:trace contextRef="#ctx0" brushRef="#br0" timeOffset="18487.5318">5005 6350 0,'0'0'0,"-25"0"15,25-24 17,25 24-1,0 0-16,0 0 1,0 0 0,0-25-16,0 25 0,0 0 15,0 0-15,0-25 0</inkml:trace>
  <inkml:trace contextRef="#ctx0" brushRef="#br0" timeOffset="19036.1144">5279 5803 0,'0'0'0,"0"-25"32,25 25 15,0 0-32,-25-25-15,25 25 16,0 0-16,0 0 0,0 0 15,0-25-15,-1 25 16,1 0-16,0 0 16,0 0-16,-25 25 62,0 0-46,0 0-16,0-1 15,0 1-15,0 25 16,0-25-16,0 0 16,0 0-16,0 0 0,0 0 15,0 0-15,0 0 16,0-1-16,0 1 0,0 0 16,25-25-1</inkml:trace>
  <inkml:trace contextRef="#ctx0" brushRef="#br0" timeOffset="21831.6234">6350 6027 0,'0'-25'31,"0"0"-15,0 50 30,0 0-14,0 0-17,0 0-15,25-1 16,-25 1-16,0 0 16,0 0-16,25 25 15,-25 0-15,0-25 16,25 0-16,-25-1 0,0 1 15,0 0 1</inkml:trace>
  <inkml:trace contextRef="#ctx0" brushRef="#br0" timeOffset="22132.1701">6201 6077 0,'0'-25'15,"-25"25"1,50 0 15,-1 0-15,1 0-1,0 0-15,-25-25 16,25 25-16,0 0 0,0 0 16,25 0-16,-25 0 15,0 0-15,0 0 0,-1 0 16,1 0-16</inkml:trace>
  <inkml:trace contextRef="#ctx0" brushRef="#br0" timeOffset="22366.8669">6300 6450 0,'0'0'15,"25"0"16,0 0-15,0 0-16,0-25 16,0 25-16,0 0 0,0 0 15,-1 0-15,1-25 16</inkml:trace>
  <inkml:trace contextRef="#ctx0" brushRef="#br0" timeOffset="23219.0356">6624 5628 0,'-25'0'31,"25"25"0,-25-25-31,25 25 16,-25-25-16,25 50 15,0-25 1,0 0-16,-25-25 0,25 25 16,0-1-16,0 1 15,0 0 1,0 0-1,25-25-15,0 25 16,0-25 0,0 0-16,0-25 15,25 25 1,-50-25-16,0 0 16,0 0-1,-25 1 1,0-1-16,0 0 15,0 25-15,0-25 0,0 0 16,0 25 0,25-25-16,0 0 15,-25 0 1,25 0-16,0 0 16,0 1-16,0-1 15,25 0 1,0 0-1,0 25 1,-25-25-16,25 25 16,0 0-1,-25 25 1,25-25 0,-25 25-16,0 0 0,0 0 15,0-1 1,0 1-1,0 0-15,-25-25 0,25 25 16,-25 0 0,25 0-16,-25-25 0</inkml:trace>
  <inkml:trace contextRef="#ctx0" brushRef="#br0" timeOffset="24605.2319">7346 5977 0,'0'-25'32,"0"0"-17,0 0 17,-25 25-1,25 25-31,-25-25 15,0 0-15,25 25 16,-25-25-16,1 25 0,-1 0 16,0 0-16,25 0 15,-25 0-15,25-1 0,-25 1 16,25 0-16,0 0 16,0 0-1,25 0-15,0 0 16,0-25-16,0 0 0,-1 0 15,1 0-15,0 0 16,25 0-16,-25 0 0,0-25 16,0 25-16,0-25 15,-25 0 1,0 0 0,-25 25-1,25-25 1,-25 25-1,50-25 32,0 25-47,0 0 16,-1 0-16,1 0 16,0 0-16,-25 25 0,25-25 15,0 0-15,-25 25 16,0 0-16,25 0 15,-25 0-15,0 0 16,0 0-16,0 0 16,0 0-16,-25-1 15</inkml:trace>
  <inkml:trace contextRef="#ctx0" brushRef="#br0" timeOffset="25329.8044">7720 5554 0,'0'-25'0,"0"0"16,0 0-1,0 0 17,0 0-32,0 0 31,-25 25-31,25-25 16,-25 25-1,0 0 1,0 25-16,0-25 15,25 25-15,-25-25 16,25 25-16,-25 0 0,25 0 16,-25 0-1,25 0-15,0-1 0,0 1 16,25 0 0,0-25-1,0 0 1,0-25-16,0 25 15,0-25 1,0 25-16,0 0 31,-25 25 1,0 0-17,0 0-15,25 0 16,-25 0-16,24 0 15,-24 0-15,0 0 0,0 24 16,0-24-16,0 25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8-31T15:14:05.15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3287 6500 0,'-25'0'16,"25"-25"0,-25 25-1,25 25 48,0 0-63,0 0 15,0 0-15,0-1 16,0 26-16,0 0 0,0 25 16,0-25-16,0 24 15,0-24-15,0 25 0,0-1 16,0 1-16,0-25 15,0 25-15,0-25 0,25-26 16,-25 26-16,0-25 0,0 0 16,0 0-1</inkml:trace>
  <inkml:trace contextRef="#ctx0" brushRef="#br0" timeOffset="1">3212 6624 0,'0'-25'16,"0"1"-1,25 24 32,0 0-31,0 0 0,0 0-16,0 0 15,0-25-15,0 25 16,24 0-16,-24 0 0,25 0 15,0 0-15,0 0 0,0 0 16,-1 0-16,26 0 16,0-25-16,0 25 0,24 0 15,1-25-15,-1 25 0,1 0 16,24-25-16,1 25 16,-25-25-16,24 25 0,1 0 15,-1-25-15,-24 25 16,24 0-16,-24 0 0,24-25 15,-24 25-15,0 0 0,-1 0 16,1 0-16,-1 0 16,1 0-16,0 0 0,-26 0 15,26 0-15,-25 0 16,-1 0-16,1 25 0,25-25 16,-26 0-16,1 0 15,-25 0-15,25 0 0,-26 0 16,1 25-16,0-25 15,0 0-15,0 0 0,-26 0 16,26 0-16,-25 25 0,0-25 16,0 0-16,0 0 0,0 0 15,0 0 1,0 0-16,-1 0 16</inkml:trace>
  <inkml:trace contextRef="#ctx0" brushRef="#br0" timeOffset="2">3461 7645 0,'25'0'156,"0"0"-140,0 0-1,0 0-15,0 0 0,0-25 16,25 25-16,-1 0 15,-24 0-15,25 0 0,25 0 16,-25 0-16,24 0 0,1 0 16,0 0-16,-1 0 15,1 0-15,0 0 0,24 0 16,-24 0-16,25 0 0,-26 0 16,26 0-16,0-24 15,-1 24-15,1 0 0,24 0 16,-24 0-16,0 0 15,24-25-15,-24 25 0,-1 0 16,1 0-16,24 0 0,-24 0 16,0 0-16,-26-25 15,26 25-15,0 0 0,-1 0 16,-24 0-16,25 0 16,-26 0-16,1 0 0,0 0 15,-1 0-15,-24 0 16,0 0-16,25 0 0,-26 25 15,1-25-15,0 0 0,0 0 16,0 0-16,-25 25 16,24-25-16,-24 0 0,0 0 15,0 0-15,0 0 16,0 0 0,-50 0 46,25-25-46,-25 25-16</inkml:trace>
  <inkml:trace contextRef="#ctx0" brushRef="#br0" timeOffset="3">3710 6973 0,'-25'0'16,"25"-25"-1,0 50 32,0 0 0,0 0-31,0 0-16,25 0 15,-25-1-15,0 1 16,25 0-16,-25 0 0,0 0 15,0 25-15,25-25 0,-25 0 16,0 0 0,0 0-16,25-1 15,-25 1 1</inkml:trace>
  <inkml:trace contextRef="#ctx0" brushRef="#br0" timeOffset="4">3710 7073 0,'0'-25'0,"-25"25"16,25-25-1,0 50 17,25-25-1,0 0-15,0 0-1,0 0-15,0 0 16,0 0-16,0 0 15,0 0-15,0-25 0,0 25 16,-25 25 0</inkml:trace>
  <inkml:trace contextRef="#ctx0" brushRef="#br0" timeOffset="5">3735 7197 0,'0'25'0,"0"-50"0,25 50 94,0-25-78,0 0-1,0-25-15,0 25 16,0 0 0,0-25-16</inkml:trace>
  <inkml:trace contextRef="#ctx0" brushRef="#br0" timeOffset="6">4034 6774 0,'-25'0'15,"25"-25"1,0 0-1,25 0 17,0 25-17,0 0 1,0 0-16,0 0 16,0 0-16,-25 25 15,25-25 1,-25 25-16,0 0 15,0 0 1,0 0-16,-25-1 16,25 1-1,-25-25-15,0 25 16,50-25 15,0 0-15,0 0-1,-1 0 1,-24 25-16,25-25 0,0 0 16,-25 25-1,0 0 1,-25 0 0,0 0-1,1-25 1,-1 0-1,0 0 17,0 0-1,50 0 16,-25-25-32,-25 25 32,0 0-47</inkml:trace>
  <inkml:trace contextRef="#ctx0" brushRef="#br0" timeOffset="7">4731 6998 0,'0'-25'31,"0"50"16,0 0 0,0 0-47,0 0 15,0-1-15,0 1 16,25 0-16,-25 0 0,0 25 15,0-25-15,0 0 0,0 25 16,25-25-16,-25-1 16,0 1-16,0 0 15,0 0 1</inkml:trace>
  <inkml:trace contextRef="#ctx0" brushRef="#br0" timeOffset="8">4756 7122 0,'0'0'0,"0"-25"15,-25 1-15,25-1 16,0 0 0,0 0-1,25 25 1,-25-25-16,25 25 15,-25-25-15,25 25 16,0 0-16,0 0 16,0 0-16,0 0 15,0 0 1,-25 25-16,24-25 0,-24 25 16,0 0-16,0 0 15,-24-25-15,24 25 16,-25-1-16,0 1 15,25 0 1,25-25 15,0 0-15,-1 0 0,1 0-16,0 25 0,0-25 15,0 25 1,-25 0-1,0 0 1,0 0-16,0 0 16,-25-25-16,0 25 15,0-25 1,0 0 0,1 0-1,-1 0-15,0 0 16,25-25-1,-25 25-15</inkml:trace>
  <inkml:trace contextRef="#ctx0" brushRef="#br0" timeOffset="9">5105 6649 0,'0'0'0,"-25"0"15,25 25 17,0 0-1,0 0-15,0 0-1,0 0 1,25-25-16,-25 25 0,25-25 15,-25 25-15,25-25 16,-25 24-16,25-24 16,-25 25-16,25-25 0,-25 25 15,24-25 1,-24 25-16,0 0 16,0 0 15,-24-25-31,-1 25 15,0-25 1,0 0 15,0 0-31</inkml:trace>
  <inkml:trace contextRef="#ctx0" brushRef="#br0" timeOffset="10">5105 6699 0,'0'0'0,"0"-25"15,25 25 17,-25-25-32,25 25 15,0 0-15,-25-25 16,25 25-16,-1 0 15,1 0-15,-25-25 16,25 25-16</inkml:trace>
  <inkml:trace contextRef="#ctx0" brushRef="#br0" timeOffset="11">5703 7097 0,'0'-24'16,"-25"24"-1,25-25 1,0 50 62,-25-25-62,25 24-1,-25-24-15,0 50 16,0-50-16,0 50 16,25-25-16,-25 25 15,25-25 1,0 0-16,0 0 0,0-1 15,25-24 1,0 25-16,0-25 16,0 0-16,0 0 0,0 0 15,0 0-15,-1 0 16,1-25-16,25 25 16,-50-24-1,0-1 1,0 0-1,-25 25 1,25-25 62,25 25-78,0 0 16,0 0-16,0 0 15,0 0-15,0 0 16,0 0-16,-1 25 16,-24 0-1,0 0 1,0-1-16,0 1 16,0 0-16,-24 0 15,-1 0 1</inkml:trace>
  <inkml:trace contextRef="#ctx0" brushRef="#br0" timeOffset="12">6051 6749 0,'0'-25'31,"0"0"0,0 0-15,0 0-1,0 0 1,-25 25 15,0 0-31,0 25 16,1-25-1,24 25-15,-25-25 16,25 25-16,-25 0 0,25 0 16,0 0-1,0 0 1,25-25-16,0 25 16,-1-25-1,1-25 1,0 25-1,0 0-15,-25-25 0,25 25 16,0 0 15,-25 25 1,0 0-17,0-1 1,0 1-16,0 25 15,0-25 1,0 0-16</inkml:trace>
  <inkml:trace contextRef="#ctx0" brushRef="#br0" timeOffset="13">3860 7820 0,'25'-25'0,"0"25"16,-25-25 0,25 25-16,-25-25 0,24 25 15,-24-25-15,25 25 0,0-25 16,0 0-16,0 0 15,-25 0 1,25 1-16,-25-1 0,25 0 16,0 0-16,0 0 15,0 0-15,-1 0 0,1 0 16,0 0-16,-25-24 16,25 24-16,-25 0 0,25-25 15,-25 25-15,25 0 16,-25 0-16,0-25 0,25 25 15,-25 1-15,0-1 0,0-25 16,0 25-16,0 0 16,0 0-16,0 0 0,0-25 15,0 26-15,0-1 16,0 0-16,0 0 0,0 0 16,0 0-16,-25 0 0,25 0 15,0 0-15,0 0 16,-25 25-16,25-24 0,0-1 15,0 0-15,-25 0 0,0 0 16,25 0 0,-25 25-16,0-25 0,1 0 15,-1 25 1,0-25-16,0 25 0,0 0 16,0-25-16,0 25 0,0 0 15,0 0-15,0 0 16,1 0-16,-1 0 0,0 25 15,-25-25-15,25 0 16,0 25-16,0-25 0,0 25 16,0-25-16,0 25 0,1-25 15,-1 25-15,0 0 16,0 0-16,25 0 0,-25 0 16,0-1-16,0 1 15,25 0-15,-25 0 0,0 0 16,25 0-16,-25 0 0,25 25 15,0-25-15,-24-1 16,24 1-16,0 25 0,0-25 16,0 25-16,0-25 0,0 25 15,0-1-15,0-24 16,24 25-16,-24 0 0,0 0 16,25 0-16,-25-1 15,25 1-15,0 0 0,-25 0 16,25-25-16,0 24 0,-25-24 15,25 0-15,0 25 16,0-25-16,-25 0 0,25-25 16,-1 25-16,-24 0 0,25 0 15,0-1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08T07:02:07.26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3138 5852 0,'0'25'31,"0"0"32,0 0-48,0 0 1,0 0 0,0 0-16,0 0 0,0 0 15,0 49-15,0-49 16,0 50-1,0-50-15,0 0 0,0 25 16,0-26-16,25 1 16,-25 0-16,24 0 15</inkml:trace>
  <inkml:trace contextRef="#ctx0" brushRef="#br0" timeOffset="446.7227">3088 6052 0,'0'0'0,"0"-25"16,-25 25-16,25-25 16,0 0-1,25 0 1,0 25-1,0 0-15,0 0 16,-1 0-16,1 0 16,0 0-16,50 25 15,-50-25-15,0 25 16,0-25-16,0 25 0,-1 0 16,1 0-1,-25-1-15,0 26 0,0-25 16,0 0-16,-25 25 15,1 0-15,-26-1 16,0-24 0,25 0-16,0 0 0,0 0 15,-25 0 1,26-25-16,-51 25 16,50-25 15,0 0-31</inkml:trace>
  <inkml:trace contextRef="#ctx0" brushRef="#br0" timeOffset="1100.0759">3561 5479 0,'0'25'32,"-25"-25"-17,25 25 1,-25-25-16,25 25 16,-25-25-16,25 24 0,0 1 15,-25 0-15,25 0 0,-25 0 16,25 0-16,0 0 15,0 0-15,0 0 16,0 0-16,0-1 0,0 1 0,0 0 16,25-25-16,-25 25 15,25 0-15,0-25 16,0 25-16,0-25 16,0 0-16,0 0 15,-25-25 1,0 0-1,-25 25 1,25-25-16,-25 25 16,0 0-16,25-25 15,-25 25-15,0 0 0,0 0 16,0 0 46,1 0-46</inkml:trace>
  <inkml:trace contextRef="#ctx0" brushRef="#br0" timeOffset="4409.8107">4383 6077 0,'0'0'0,"-25"-25"0,0 0 15,25 0 1,0 0 15,0 50 0,0 0-15,0 0 0,0 0-1,0-1-15,0 1 0,0 0 16,0 0-16,25 25 15,-25 0 1,0 0-16,0-26 16,0 1-16,25 0 15,-25 0 1</inkml:trace>
  <inkml:trace contextRef="#ctx0" brushRef="#br0" timeOffset="4731.3302">4582 6002 0,'0'-25'16,"0"0"-16,0 50 93,25 0-77,-25 0 0,25 0-16,-25 0 15,0-1-15,0 1 0,0 0 0,25 0 16,-25 0-16,0 0 15,25 0-15,-25 0 16,0 0-16</inkml:trace>
  <inkml:trace contextRef="#ctx0" brushRef="#br0" timeOffset="4972.2056">4433 6301 0,'-25'0'0,"25"-25"16,0 0 0,0 0 15,25 25-15,-1-25-1,1 25 1,0 0-16,25-25 15,-25 25 1,0 0-16</inkml:trace>
  <inkml:trace contextRef="#ctx0" brushRef="#br0" timeOffset="6037.5786">4756 5504 0,'-25'0'16,"0"0"46,50 0-31,-25-25-31,25 25 0,0 0 16,0 0-16,0-25 16,0 25-16,0 0 0,0 0 15,0-25-15,-1 25 0,1 0 16,0 0-1,0 0 1,-25 25-16,0 0 16,0 0-1,0 0-15,0 0 16,-25-1-16,0 1 0,25 0 16,0 0-16,-25 25 15,25-25-15,0 0 16,0 0-16,0 0 15,0-1-15,0 1 16,0 0-16,0 0 16</inkml:trace>
  <inkml:trace contextRef="#ctx0" brushRef="#br0" timeOffset="7736.4595">5902 5877 0,'0'0'0,"0"-25"0,-25 25 31,25 25 16,0 0-31,0 0-16,25 0 16,-25 0-1,0 0-15,25 0 0,-25 0 16,25 0-1,-25-1-15,0 1 0,24 0 16,-24 0 0</inkml:trace>
  <inkml:trace contextRef="#ctx0" brushRef="#br0" timeOffset="7997.7655">5777 5952 0,'0'0'16,"-25"-25"-16,0 25 15,25-25 17,25 25-17,0-25 1,0 25-16,0-25 15,0 25-15,25 0 0,-25 0 16,0 0-16,-1 0 16,1 0-16,0 0 0</inkml:trace>
  <inkml:trace contextRef="#ctx0" brushRef="#br0" timeOffset="8197.229">5802 6251 0,'0'0'0,"-25"0"16,25 25-16,0-50 15,25 25 1,0-25-16,0 25 16,25-25-16,-25 25 15,0 0-15,-1-25 0,1 25 16,0-25-16,0 25 0</inkml:trace>
  <inkml:trace contextRef="#ctx0" brushRef="#br0" timeOffset="9572.142">5976 5255 0,'-24'25'31,"-1"-25"-15,25 25-1,-25-1-15,25 1 16,-25 0-16,25 0 16,0 0-1,-25 25-15,25-25 16,0 0-16,25 0 16,-25-1-16,25-24 15,0 0-15,24 0 16,-24 0-1,0 0 1,-25-24-16,25-1 31,-25 0-31,0 0 16,-25 0-16,0 0 0,0 25 16,25-25-16,-24 25 0,-1-25 15,0 0-15,0 25 16,25-25-16,-25 25 0,0-24 15,25-1-15,0 0 0,0 0 16,0 0-16,0 0 16,0 0-16,25 0 15,-25 0-15,25 0 0,-25 1 16,25 24-16,0-25 31,0 25-15,-25 25-16,24-25 31,-24 49-31,25-49 16,-25 25-16,0 25 15,0-25 1,0 0-16,0 0 0,0 0 16,-25 0-1,25-1-15,-24-24 16,24 25-16</inkml:trace>
  <inkml:trace contextRef="#ctx0" brushRef="#br0" timeOffset="11172.0991">6973 5703 0,'0'-25'46,"-25"50"1,0-25-15,25 25-32,0 0 15,-25-25 1,0 25-16,25 0 0,-25-25 15,25 24-15,0 1 0,0 0 16,0 0 0,25 0-1,0-25 1,0 0-16,0 0 16,0-25-16,-1 25 15,1 0-15,0-25 16,0 25-1,-25-25 17,25 25 30,0 0-46,0 0 15,0 0-15,-25 25-16,0 0 15,0 0 1,0 0-16,0 0 16,0 0-1</inkml:trace>
  <inkml:trace contextRef="#ctx0" brushRef="#br0" timeOffset="11936.6904">7197 5205 0,'0'-25'47,"0"0"-32,25 25 1,-25-25-1,0 0-15,-25 0 32,0 25-32,0 0 15,0 0 1,0 0-16,0 0 16,25 25-16,-25-25 0,0 50 15,0-25 1,25 0-16,0 0 15,0 0 1,0 0 0,25-25-16,0 0 0,0 0 15,0 0-15,0 0 16,0 0-16,0-25 16,0 25-16,-25 25 46,25 0-30,-25-1 0,0 1-1,24 25-15,-24-25 16,0 0-16,25-25 0,-25 25 16,0 0-16,0 0 15,0 0-15,0-1 0,0 1 16</inkml:trace>
  <inkml:trace contextRef="#ctx0" brushRef="#br0" timeOffset="12829.9031">8143 5479 0,'0'0'0,"-25"0"16,25-25-1,-25 25 1,25 25 15,0 0 0,0 25-31,0-26 0,0 1 16,0 0-16,0 25 16,0-25-16,0 0 0,0 0 15,0 0-15,0 0 0,0-1 16,0 1-1</inkml:trace>
  <inkml:trace contextRef="#ctx0" brushRef="#br0" timeOffset="13110.7007">8068 5578 0,'0'-24'15,"0"-1"-15,0 0 16,0 0 0,25 25-16,-25-25 0,25 25 15,0-25-15,0 25 16,0 0 0,-25-25-16,25 25 0,0 0 15,-1 0-15,1 0 16,0 0-16,0 0 15,-25 25 1</inkml:trace>
  <inkml:trace contextRef="#ctx0" brushRef="#br0" timeOffset="13314.0434">8168 5628 0,'0'-25'16,"25"25"-16,0 0 15,-25-25 1,25 25-16,-1 0 0,1 0 16</inkml:trace>
  <inkml:trace contextRef="#ctx0" brushRef="#br0" timeOffset="13484.1036">8093 5852 0,'0'0'0,"25"0"31,-25-25-31,25 25 15,0 0-15,-25-24 0,25 24 16,0 0-16,0-25 0</inkml:trace>
  <inkml:trace contextRef="#ctx0" brushRef="#br0" timeOffset="14029.6456">8516 5080 0,'0'0'0,"0"-24"0,0-1 16,0 0-1,0 0 1,0 0-16,-24 25 16,24-25-16,-25 25 31,0 0-15,25 25-16,-25 0 15,0 0 1,25 0-16,-25-25 0,25 25 15,0-1-15,0 1 0,25 0 32,0-25-32,0 0 15,0 0-15,0 0 0,-1-25 16,1 25-16,0-25 16,0 25-1,-25 25 32,0 0-31,0 0-16,0 0 0,0 0 15,0 0-15,0 25 16,0-1-16,0 1 0,0 0 16</inkml:trace>
  <inkml:trace contextRef="#ctx0" brushRef="#br0" timeOffset="15110.9831">3237 6824 0,'-25'0'16,"0"0"-1,1 0 1,24 24 0,24-24 15,1 0-15,0-24-1,0 24-15,0 0 16,25 0-16,-25 0 15,0 0-15,0 0 0,-1 0 16,26 0 0</inkml:trace>
  <inkml:trace contextRef="#ctx0" brushRef="#br0" timeOffset="15340.4107">3138 7122 0,'25'0'16,"-1"0"0,1-25-16,0 25 0,0-24 15,0 24-15,0 0 16,0 0-16,0-25 0,0 25 15,24 0-15,-24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08T06:31:38.35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25724 5902 0,'0'25'15,"0"0"17,0 0-17,0 0-15,0 0 16,0 0-1,0 0-15,0-1 0,0 1 16,0 0-16,0 25 16,0-25-16,0 25 15,0-25-15,0 24 0,0-24 16,0 25-16,0-25 16,0 0-16,0 0 0,25 0 0,-25 0 15,0 0-15,0-1 16</inkml:trace>
  <inkml:trace contextRef="#ctx0" brushRef="#br0" timeOffset="597.7251">25649 5977 0,'0'0'0,"0"-25"16,0 0-1,0 0 1,25 25-1,-25-25-15,25 25 16,0-50-16,0 75 16,0-25-16,-1 0 15,1 0-15,0 0 16,0 0-16,0 25 0,0-25 16,0 25-16,0 0 15,0 0-15,0 0 16,-1 0-16,-24 0 15,25 0-15,-25 24 16,25-24-16,-25 50 0,0-50 16,0 25-16,0-25 15,0 24-15,0-24 16,-25 0-16,25 0 0,-25 0 16,1 0-16,-1 0 0,0 0 15,0 0-15,0-25 16,-25 25-16,25-25 15,0 0-15,0 0 0,1 0 16,-1 0-16,-25 0 16,25 0-16,0-25 15,0 25-15,0 0 0,25-25 16,-25 25-16,25-25 16</inkml:trace>
  <inkml:trace contextRef="#ctx0" brushRef="#br0" timeOffset="1319.3327">26147 6077 0,'0'-25'0,"0"0"31,25 25 1,-25 25 30,0 0-46,0-1-1,0 1-15,0 0 16,0 0-16,0 0 0,25 25 16,-25-25-16,0 0 0,0 24 15,0-24-15,0 0 16,0 25-16,0-25 0,0 0 16,0 0-16,0 0 15,0 0 1,0-50 62,0 0-62,25 25 15,-25-25-31,25 25 0,0 0 15,-1 0 1,1 0-16,0-25 16,0 25-16,0 0 15,0 0-15,0 0 0,0 0 16,0 0 0</inkml:trace>
  <inkml:trace contextRef="#ctx0" brushRef="#br0" timeOffset="2041.8451">26844 6002 0,'0'-25'15,"0"0"17,-25 25-17,1 0 1,-1 25 0,0-25-1,25 25-15,-25-25 0,0 25 16,0 0-1,25 0 1,0-1-16,0 1 16,0 0-1,0 0-15,25-25 0,-25 25 16,25 0-16,0-25 0,-25 25 16,25-25-16,-25 25 15,25-25-15,-25 25 16,0 0-16,24-25 15,-24 24-15,0 1 16,0 0 15,-24-25-31,-1 0 32,0 0-32,0 0 15,0 0 1,0 0-16,25-25 15,-25 25-15,0-25 16,0 25 0,25-24-1</inkml:trace>
  <inkml:trace contextRef="#ctx0" brushRef="#br0" timeOffset="2600.8645">27467 5877 0,'0'0'0,"-25"0"47,0 25 0,0-25-31,25 25-16,-25-25 15,0 25-15,0 0 16,25 0-16,-24 0 15,24 0-15,-25 0 0,25 24 16,-25-24-16,25 0 0,-25 25 16,25-25-16,0 25 15,0-1-15,0-24 0,25 25 16,0-25-16,0 25 0,-1-25 16,1 0-16,0 24 15,0-24-15,25 0 0,0 0 16,-25-25-16</inkml:trace>
  <inkml:trace contextRef="#ctx0" brushRef="#br0" timeOffset="3398.6755">27915 5952 0,'0'25'94,"0"0"-63,0 0-31,0 0 16,0 0-16,-25-1 15,25 1-15,0 0 16,0 0-16,0 0 0,0 0 16,0 0-16,0 0 15,0 0-15,0 0 0,0-1 16,-25 1-16,25 0 31,25-25 0,-25-25-15,25 25-16,0 0 16,0 0-1,0-25-15,0 25 16,0 0-16,0-24 15,-1 24-15,1 0 16,0 0-16,0 0 16</inkml:trace>
  <inkml:trace contextRef="#ctx0" brushRef="#br0" timeOffset="4984.3376">28314 6126 0,'-25'0'0,"25"-25"15,0 50 32,0 0-31,0 0-1,0 0 1,0 0 0,0 0-16,0 0 15,0 0 1</inkml:trace>
  <inkml:trace contextRef="#ctx0" brushRef="#br0" timeOffset="5172.8336">28289 5927 0,'0'0'16,"0"-25"-16,0 0 31</inkml:trace>
  <inkml:trace contextRef="#ctx0" brushRef="#br0" timeOffset="5963.921">28463 6126 0,'0'25'31,"0"0"0,0 0-15,0 0-1,0 0-15,0 0 16,0 0 0,0-50 46,25 0-46,-25 0-1,25 0-15,0 0 16,0 25 0,-1 0-1,1 25 17,-25 0-17,0 0 1,25-25 46,-25-25-62,25 0 16,0 0 0,0 0-16,0 25 31,-25 25 0,0 0-15,0 0-1,0 0-15,25-25 16,0 0-16,-25 25 16,25-25-1,-1 0-15</inkml:trace>
  <inkml:trace contextRef="#ctx0" brushRef="#br0" timeOffset="6182.6554">28961 6151 0,'0'-25'0,"0"0"32,0 50-1,-25-25-31,25 25 15,0 0 1,0 0-16,0 0 16,0 0-1,0 0 1</inkml:trace>
  <inkml:trace contextRef="#ctx0" brushRef="#br0" timeOffset="6353.3892">29036 5927 0</inkml:trace>
  <inkml:trace contextRef="#ctx0" brushRef="#br0" timeOffset="6788.8588">29235 5803 0,'0'24'31,"0"1"-16,0 0 1,0 0 0,0 0-16,-25 0 15,25 0 1,0 0-16,-25 0 0,25 0 16,0 24-16,-25-24 0,25 0 15,0 0-15,0 0 16,0 0-16,0 0 0,0 0 15,0 0-15,0 0 0,0-1 16,25-24 0,0 0-16,0 0 15</inkml:trace>
  <inkml:trace contextRef="#ctx0" brushRef="#br0" timeOffset="7003.8535">29185 6101 0,'0'-24'15,"-25"24"-15,0 0 16,25-25 0,25 25-1,0 0 1,0 0-1,0 0-15,0 0 16,0 0-16</inkml:trace>
  <inkml:trace contextRef="#ctx0" brushRef="#br0" timeOffset="8021.967">29658 5778 0,'0'0'16,"-25"0"-16,25-25 15,0 50 32,25-25-47,0 25 16,0-1-1,-25 1-15,25 0 0,0 0 16,-25 0-16,25 0 16,0 25-16,-25-25 0,0 25 15,0-1-15,0 1 0,0-25 16,0 25-16,-25 0 15,0-1-15,0-24 0,0 25 16,0-25-16,-25 25 0,25-25 16,1 0-16</inkml:trace>
  <inkml:trace contextRef="#ctx0" brushRef="#br0" timeOffset="8894.8288">26321 7297 0,'0'0'15,"-25"0"-15,1 0 16,48 0 15,1 0-15,0 0-1,0 0-15,0 0 0,0 0 16,0 0-16,25-25 0,-25 25 16,24 0-16,1 0 15,25 0-15,-25-25 0,24 25 16,1 0-16,0 0 0,0 0 16,-1 0-16,1 0 15,0 0-15,-1 0 0,1 0 16,-25 0-16,0 0 15,-1 0-15,1 0 0,-25 0 16,25 0-16,-25 0 16,0 0-16</inkml:trace>
  <inkml:trace contextRef="#ctx0" brushRef="#br0" timeOffset="9360.6767">26620 7695 0,'0'25'47,"25"-25"-16,0 0-31,0 0 16,0 0-16,0 0 15,0 0-15,0 0 0,24 0 16,1 0-16,0 0 0,0 0 16,0 0-16,24 0 15,1 0-15,0 0 0,-1 0 16,1 0-16,0 0 0,-25 25 15</inkml:trace>
  <inkml:trace contextRef="#ctx0" brushRef="#br0" timeOffset="12873.0762">26471 7944 0,'-25'0'16,"0"0"15,0 0 0,25 25-15,0 0 0,0 0-1,0 0-15,0 0 16,0 0 0,0-1-16,0 1 0,0 0 15,0 0-15,0 0 0,25 0 16,0 0-1,0 0-15,0-25 16,0 0-16,-1-25 16,1 25-16,0-25 15,-25 0-15,25 0 0,0 0 16,0 0-16,-25-24 16,25 24-16,-25 0 0,0 0 15,0 0-15,25 0 16,-25 0-16,0 0 15,0 50 17,0 0-17,-25 0 1,25 0-16,0 0 16,-25 0-16,25 24 0,-25-24 15,25 25-15,0 0 16,-25 0-16,25 0 0,0-1 15,-25 1-15,25 0 16,-25 25-16,25-25 0,0-1 16,-25 26-16,25-25 0,0 0 15,0-1-15,0-24 16,0 25-16,0-25 0,0 0 16,0 0-16,0 0 15,0-50 16,0 0-31,25 0 16,-25 0-16,25 0 16,0 0-16,-25-24 0,25 24 15,-25 0-15,25-25 16,-25 25-16,0 0 0,0 0 16,0 0-16,0 0 0,0 1 15,0-26-15,0 25 16,-25 0-16,25 0 0,-25 0 15,0 0-15,25-25 16</inkml:trace>
  <inkml:trace contextRef="#ctx0" brushRef="#br0" timeOffset="13054.5926">26371 7919 0,'-25'-25'0,"25"0"16,25 25 0,-25-24 15,25 24-31</inkml:trace>
  <inkml:trace contextRef="#ctx0" brushRef="#br0" timeOffset="14081.0618">27417 8492 0,'0'-25'16,"0"0"-16,25 25 16,-25-25-16,25 0 0,0 0 15,0 1-15,-25-1 16,25 0-16,-1 0 0,1-25 16,0 25-16,-25-25 15,25 25-15,0-24 0,-25 24 16,0-25-16,0 25 0,25 0 15,-25 0-15,0 0 16,0 0-16,0 1 0,0-1 16,0 0-16,0 0 15,-25 25-15,0 25 47,25 0-31,-25 0-16,25-1 15,-25 1-15,25 0 0,-25 0 16,25 25-16,0-25 16,0 25-16,-24-25 0,24 24 15,0-24-15,0 25 0,0-25 16,0 25-16,0-25 0,24 0 16,-24-1-16,25 1 15,0-25-15,-25 25 0,25-25 16,0 25-16,0-25 15,0 0-15,0-25 0,0 25 16,0-25-16,-1 0 16,1 25-16,0-24 0,-25-1 15,25 0-15,-25 0 16,25 0-16,-25 0 0,25 0 16,0 25-1,-25-25-15,0 50 31,0 0-15,0 0-16,0 0 16,-25 0-1,25 0-15,0 0 0,0-1 16,0 1 0,0 0-1</inkml:trace>
  <inkml:trace contextRef="#ctx0" brushRef="#br0" timeOffset="14249.1869">28040 7994 0,'0'0'0,"0"-25"0,-25 25 16,25-25-16</inkml:trace>
  <inkml:trace contextRef="#ctx0" brushRef="#br0" timeOffset="15065.8752">28264 8069 0,'0'25'15,"0"-1"1,-25 1-16,25 0 15,0 0 1,0 0-16,0 0 16,0 0-1,-25-25-15,25 25 16,0-50 0,0 0-1,25 25 1,-25-25-16,25 0 15,0 25-15,-25-25 0,25 25 16,-25-25-16,24 25 0,-24-25 16,25 25-1,-25 25-15,0 0 16,0 0 0,0 0-1,0 0-15,25-25 47,0-25-47,0 0 16,0 25-1,0-25-15,0 0 16,0 25-16,0 25 31,-25 0-15,0 0-1,0 0 1,24-25 15,1 0-31,0-25 16,0 0 0,-25 0-16,25 25 15,-25-25-15,0 0 16,0 1-1,0 48 17,0 1-17,0 0-15,0 0 16,0 0 0</inkml:trace>
  <inkml:trace contextRef="#ctx0" brushRef="#br0" timeOffset="15534.473">29036 7745 0,'-25'0'15,"25"25"-15,-25-25 0,0 25 16,25 0 0,-25 0-16,25-1 15,0 1-15,0 0 0,0 0 16,0 0-16,-25 25 15,25-25-15,0 25 0,0-26 16,-25 26-16,25-25 0,0 0 16,-25 0-16,25 0 15,0 0-15</inkml:trace>
  <inkml:trace contextRef="#ctx0" brushRef="#br0" timeOffset="15685.0698">28787 8094 0,'0'0'0,"-25"-25"16,50 25 15,0 0-15</inkml:trace>
  <inkml:trace contextRef="#ctx0" brushRef="#br0" timeOffset="16241.5831">29633 7944 0,'-25'0'15,"25"25"1,-24-25-16,24 25 16,0 0-1,0 0 1,24-25 31,1-25-32,0 25-15,0 0 16,0-25-16,0 25 0,0 0 16,0 0-1,0 0-15,-25 25 16,0 0 0,0 0-1,0 0 1,-25-25-1</inkml:trace>
  <inkml:trace contextRef="#ctx0" brushRef="#br0" timeOffset="16398.6889">29633 7695 0,'0'0'0,"0"-25"15</inkml:trace>
  <inkml:trace contextRef="#ctx0" brushRef="#br0" timeOffset="16919.3265">30156 7869 0,'0'25'47,"0"0"-32,25-25 1,-25 25-16,0 0 0,0 0 15,0 0 1,25-25 15,0-25-15,0 0 0,0 25-16,0-25 15,0 25-15,-25-25 0,24 25 16,1 0-1,-25 25 17,0 0-32,0 0 15</inkml:trace>
  <inkml:trace contextRef="#ctx0" brushRef="#br0" timeOffset="17251.7444">30654 7845 0,'0'0'0,"-25"0"16,1 0-16,-1 24 15,0 1 1,0 0-16,25 0 15,0 0-15,0 0 16,0 0-16,25-25 16,0 25-16,0-25 15,-1 0 1,1-25-16,0 25 0,0-25 16,0 0-16,-25 0 0,25 25 15,-25-25-15,0 0 16,0 0-16,0 1 0,-25 24 15,25-25-15,-25 25 16</inkml:trace>
  <inkml:trace contextRef="#ctx0" brushRef="#br0" timeOffset="17537.655">30903 7645 0,'0'0'16,"0"-25"-16,0 50 62,0 0-46,0 0-1,0 0-15,0 25 0,0-25 16,0 0-16,0 24 0,0-24 16,0 0-16,0 0 15,0 0-15</inkml:trace>
  <inkml:trace contextRef="#ctx0" brushRef="#br0" timeOffset="17709.2424">30829 7820 0,'0'-25'31,"25"25"-15,-1 0-16,-24 25 15,25-25-15</inkml:trace>
  <inkml:trace contextRef="#ctx0" brushRef="#br0" timeOffset="18191.8975">31476 7720 0,'-25'0'15,"0"0"1,0-25-16,0 25 16,1 0-16,24 25 15,-25-25-15,25 25 16,-25 0-16,25 0 15,0 0-15,0 0 16,0-1 0,0 1-16,25-25 15,0 0 1,-1 0-16,1 0 0,0-25 16,0 25-1,0-24-15,0-26 16,-25 50-1,0 25 17,0 0-17,0-1 1,0 1 0</inkml:trace>
  <inkml:trace contextRef="#ctx0" brushRef="#br0" timeOffset="19162.241">31750 7695 0,'0'0'0,"0"-25"16,0 0-1,-25 25 32,25 25-47,-25-25 16,25 25-16,0 0 15,-25 0-15,0 0 16,25 0-16,0 0 16,0 0-16,0-1 15,25-24 1,0 0-16,0 0 15,0 0-15,0-24 16,0 24-16,0-25 16,0 0-16,-25 0 0,25 25 15,-25-25-15,24-25 0,-24 25 16,25 0-16,-25 0 16,25 25-16,-25-24 0,0-1 15,0 0 1,-25 50 15,0 0-15,1-1-1,24 1-15,0 0 16,0 0-16,-25 0 16,25 0-16,0 0 0,0 0 15,-25-25-15,25 25 0,0 0 16,25-25-1,-25-25 1,25 25-16,-1-25 16,1 0-1,0 25-15,-25-25 16,25 25-16,-25-25 16,25 25-1,-25 25 1,0 0-1,-25 0 1,25 0 0,0 0-16,-25-1 15,25 1-15,0 0 16,25-25 15,0 0-15,-25-25-16,0 0 15,25 25 1,-25-24-16,0-1 16,0 0-16,25 25 0,-25-25 15,0 0 1,0 0 0,0 50 15,0 0-16,0 0 1,0 0 0,0 0-1</inkml:trace>
  <inkml:trace contextRef="#ctx0" brushRef="#br0" timeOffset="19325.4601">32173 7471 0,'0'0'0,"0"-25"16</inkml:trace>
  <inkml:trace contextRef="#ctx0" brushRef="#br0" timeOffset="19734.6203">32198 7670 0,'-25'0'31,"25"25"-15,0-50 31,25 25-31,-25-25-16,25 25 15,-25-25-15,25 1 16,-25 48 31,-25 1-32,0 0 1,25 0-16,-25-25 16,25 25-16,0 0 15,25-25 16</inkml:trace>
  <inkml:trace contextRef="#ctx0" brushRef="#br0" timeOffset="19998.0187">32397 7620 0,'0'0'0,"0"-24"0,0-1 16,-24 25 30,24 25-46,-25-1 16,25 1 0,0 0-1,0 0-15,25-25 32,-1 0-17,-24-25 1</inkml:trace>
  <inkml:trace contextRef="#ctx0" brushRef="#br0" timeOffset="21436.2923">27367 9339 0,'25'-25'16,"-25"0"-1,0 0 1,0 0 0,-25 25-1,0 0-15,0 0 16,1 0-1,-1 0-15,25 25 16,-25-25-16,25 25 16,25-25 15,0 0-15,-1 0-1,-24-25-15,0 50 47,0 0-31,25-25-1,0 0-15,0 0 16,0-25 0,-25 0-16,25 0 15,0 25-15,0-25 16,0 0-16,0 0 0,-25 0 15,24 1-15,-24-1 0,25 25 16,-25-25-16,0 0 31,0 50-15,0 0 0,0 0-1,0-1 1,0 1-16,0 0 0,0 25 15,0-25-15,0 0 16,0 25-16,-25-1 0,25-24 16,0 25-16,0-25 0,0 25 15,0-25-15,0 0 16,0 24-16,0-24 0,0 0 16,0 0-1,0-50 1,0 0-1,0 0-15,0 1 16,25-1-16,-25 0 0,25-25 16,0 25-16,-25 0 0,25 0 15,0 0-15,0 0 16,0 25-16,0-24 0,0 24 16,-25-25-1,24 25-15,-24 25 16,0-1-1,0 1-15,-24 0 16,24 0-16,-25 0 16,0 0-16,25 0 15,-25 0-15,0 0 0,0-25 16,25 25-16,-25-25 0</inkml:trace>
  <inkml:trace contextRef="#ctx0" brushRef="#br0" timeOffset="21954.4189">27990 9065 0,'0'-25'16,"0"50"-1,-25-25 1,25 25 0,0 0-16,0-1 15,0 1-15,0 0 0,0 25 16,0-25-16,0 0 16,0 25-16,0-25 0,0 24 15,0 1-15,0-25 16,0 25-16,0-25 0,0 0 15,0 0-15,0-1 0,0 1 16,0-50 15,0 1-15,0-1-16,0-25 16,0 25-16,0-25 0,0 25 15,0 0-15,25 0 16,-25 1-16,25-1 0,0 0 15,0 25 1,-1 0-16,-24 25 16,0 0-1,0-1 1,0 1-16,-24 0 0,-1 0 16,25 0-16,-25 0 0,0 0 15</inkml:trace>
  <inkml:trace contextRef="#ctx0" brushRef="#br0" timeOffset="22418.0098">28289 9314 0,'0'0'0,"0"-25"0,0 0 15,25 25 1,-25-25-16,24 0 0,-24 0 16,25 0-16,-25 0 0,25 1 15,0-1-15,-25 0 0,0-25 16,25 50-16,-25-25 15,0 0-15,0 0 16,-25 25 0,0 25-1,0-25-15,25 25 16,-25 0-16,1 0 16,-1 0-16,25 0 0,-25 24 15,25-24-15,-25 25 16,25-25-16,0 0 0,0 0 15,0 25-15,0-25 16,0-1-16,25-24 16,0 0-1,0 0-15,-1-24 0</inkml:trace>
  <inkml:trace contextRef="#ctx0" brushRef="#br0" timeOffset="22555.7108">28488 9264 0,'25'-75'31,"-50"150"-31,25-125 31,0 75-15,-25-25-1,25 25 1</inkml:trace>
  <inkml:trace contextRef="#ctx0" brushRef="#br0" timeOffset="22635.5408">28612 9264 0,'0'50'0</inkml:trace>
  <inkml:trace contextRef="#ctx0" brushRef="#br0" timeOffset="23892.9094">28463 9164 0,'0'-25'16,"0"50"46,0 0-46,25-25-16,-25 25 16,0 0-16,0 0 15,25-25 1,-25 25-16,25-25 16,0 0 15,-25-25-31,24 25 15,1-25 1,0 25 0,0 0-1,-25 25 17,0 0-32,0 0 15,0 0 1,0 0-16,0 24 0,0-24 0,0 0 15,0 25-15,-25-25 16,25 0-16,-25 0 0,25 0 16,-25-1-16,25 1 15,-24-25-15,-1 25 16,0-25 0,25-25-1,-25 0 1,25 1-16,0-1 15,0-25 1,0 0-16,25 25 0,0 0 16</inkml:trace>
  <inkml:trace contextRef="#ctx0" brushRef="#br0" timeOffset="24289.0764">29559 9189 0,'-25'0'16,"25"-25"-16,0 50 78,-25 0-78,25 0 16,0 0-16,0 0 15,0 0-15,0 0 16,0 0-16,0-1 0,0 1 16,0 0-16,0 0 15,0 0-15</inkml:trace>
  <inkml:trace contextRef="#ctx0" brushRef="#br0" timeOffset="24649.9001">29509 9115 0,'0'0'15,"0"-25"1,25 25-16,-25 25 31,25-25-15,0 0-1,-25 24-15,24-24 0,-24 25 0,25-25 16,-25 25-16,0 0 16,25 0-16,-25 0 15,0 0-15,0 0 16,0 0-16,0 0 0,-25-25 16,0 24-16,25 1 15,-24-25-15,-1 25 0,0-25 16,0 25-16,0-25 0,0 0 15,0 25-15,0-25 16,0 0 0</inkml:trace>
  <inkml:trace contextRef="#ctx0" brushRef="#br0" timeOffset="25005.5975">30032 9015 0,'-25'25'16,"0"-25"-1,25 25 1,0 0 0,0 0-16,0-1 15,0 1-15,-25 0 16,25 0-16,0 0 16,0 0-16,0 0 0,0 0 15,0 0-15,0 0 0,0-1 16,0 1-16,0 0 15,-25 0 1</inkml:trace>
  <inkml:trace contextRef="#ctx0" brushRef="#br0" timeOffset="25268.0206">30007 9115 0,'0'-25'15,"25"25"17,0 0-17,0 0-15,-1 0 16,1 0-16,0 0 0,0 0 15,0 0-15,0 25 16,0-25 0</inkml:trace>
  <inkml:trace contextRef="#ctx0" brushRef="#br0" timeOffset="25453.5776">30007 9214 0,'0'0'0,"-25"25"15,50-25 32,0 0-47,0 0 16,0 0-16,-1 0 16,26 0-16,-25-25 15,0 25-15</inkml:trace>
  <inkml:trace contextRef="#ctx0" brushRef="#br0" timeOffset="25851.733">30605 8915 0,'-25'0'15,"0"0"1,0 0-16,0 0 16,25 25-16,-25-25 15,25 25-15,-25-25 16,25 25-16,0 0 16,0 0-16,0 0 15,0 0-15,0 0 16,0-1-1,25 1-15,-25 0 0,25 0 16,-25 0-16,25 0 0,0 0 16,-25 0-1,25 0-15,-25 0 0,0-1 16,-25 1 0,0-25-16,0 25 15,0-25-15,0 0 0,0 0 16,-25 25-16</inkml:trace>
  <inkml:trace contextRef="#ctx0" brushRef="#br0" timeOffset="27937.8283">25002 5778 0,'-25'0'16,"0"-25"-1,0 25-15,0-25 16,0 25 0,0 0-16,0 0 15,0 0 1,0 0 0,1 0-16,-1 0 15,25 25 1,-25-25-16,0 25 15,0-25-15,25 25 16,-25-25-16,25 24 16,-25-24-16,25 25 15,-25 0-15,25 0 16,0 0-16,0 0 16,0 0-16,0 0 15,0 0-15,0 0 0,0 0 16,0-1-16,0 1 0,25 0 15,-25 0-15,25 25 16,0-25-16,-25 25 0,25-25 16,0 24-16,-25 1 0,25-25 15,0 25-15,-25 0 16,0-1-16,0-24 0,0 25 16,0-25-16,0 25 15,0-25-15,-25 49 16,0-49-16,25 0 0,-25 0 15,0 0-15,0 0 16,0 0-16,-25 0 0,25 0 16,1-25-16,-1 25 15,0-1-15,0-24 0,0 25 16,0 0 0,0-25-16,0 0 15,25-25 16,25 25-31,0-25 16,0 25 0,0 0-16,-25 25 15,25-25-15,0 25 0,0 0 16,-1 0 0,1 0-16,0 25 0,0-25 15,0 25-15,0-1 0,0 1 16,25-25-16,-25 25 15,-1 25-15,1-26 16,0 1-16,0 0 0,0 25 0,0-26 16,0 26-16,-25-25 15,25 25-15,-25-1 16,0 1-16,0-25 0,0 25 16,0-1-16,0 1 0,0 0 15,0-1-15,0 1 16,0 0-16,-25 0 0,25 24 15,0-24-15,0 0 0,-25-1 16,25 26-16,0-25 16,0-1-16,0 1 0,0 74 15,0-74-15,0-25 16,0 25-16,0-26 16,25 1-16,-25 25 0,25-25 15,0 0-15,-25-1 16,25 1-16,-1 0 0,1 0 15,0 0-15,0-1 16,0 1-16,0 0 0,0 0 16,0-25-16,0 24 15,24 1-15,-24-25 0,0 0 16,25 0-16,-25 25 16</inkml:trace>
  <inkml:trace contextRef="#ctx0" brushRef="#br0" timeOffset="95640.5618">13397 11555 0,'0'25'312,"25"-25"-296,-25 25-16,25 0 15,-25 0 1,25-25-16,-25 24 16,25-24-16,-25 25 15,25-25-15,0 0 16,-25 25-1,25-25-15,-1-25 16,1 25-16,0-25 16,0 1-1,0-1-15,0 0 16,0 0-16,0 0 0,0 0 16,0 0-1,-1 0-15,1 25 0,-25-25 16,25 25-16,0-25 0,0 25 15,0 0 17,0 0-17,-25-24 204,0-1 640</inkml:trace>
  <inkml:trace contextRef="#ctx0" brushRef="#br0" timeOffset="103461.4184">9687 15664 0,'25'25'15,"0"-25"1,0 0-1,-1 0 1,1 0 0,0 25-16,0-25 15,0 0 1,0 0-16,0 0 16,0 0-1,0 0-15,-25-25 16,25 25-16,-1 0 15,1 0-15,0 0 16,0 0 0,0 0-16,0 0 0,0 0 15,0 0-15,0 0 16,0 0-16,0-25 0,-1 25 16,1 0-16,0 0 15,0 0-15,0 0 16,0 0-16,-25-25 0,25 25 15,0 0-15,0 0 16,0 0-16,-1 0 0,1 0 16,0 0-16,0-25 15,0 50-15,0-25 16,0 0-16,0 0 16,0 0-16,0 0 15,-1 0-15,1 0 16,0 0-16,0 0 15,0 0-15,0-25 16,0 50-16,0-25 16,0 0-16,0 0 15,-1 0 1,1 0 0,0 0-16,0 0 15,0 0-15,0 0 16,0 0-1,0 0-15,0 0 16,0 0-16,-1 0 16,1 0-1,0 0-15,0 0 32,0 0-32,0 25 15,0-25 1,0 0-1,0 0-15,0 0 16,0 0 0,-1 0-16,1 0 0,0-25 15,-25 25-15,25 0 16,0 0-16,0 0 0,0 0 16,0 0-16,0 0 15,0 0 1,-1 0-16,1 0 15,0 0-15,0 0 0,0 0 16,0 0-16,0 0 16,0-25-16,0 25 0,0 0 15,-1 0-15,1 0 16,0 0-16,0 0 16,0 0-16,0 0 0,0 0 15,-25 25-15,25-25 16,0 0-16,0 0 0,-1 0 15,1 0-15,0 0 0,0 0 16,0 0-16,0 0 16,0 0-16,0 0 15,25 0-15,-26 0 16,1 25-16,0-25 16,0 0-16,0 0 0,0 0 15,0 0 1,0 0-16,0 0 0,0 0 15,0 0-15,-1 0 16,1 0-16,0 0 0,25 0 16,-25 25-16,0-25 0,0 0 15,0 0-15,0 0 16,-1 0-16,26 0 0,-25-25 16,0 25-16,0 0 15,0 0-15,0 0 16,0 0-16,0 0 15,-1 0-15,1 0 16,0-25 0,0 25-16,0 0 15,0 0-15,0 0 16,0 0-16,0 0 16,0 0-1,-1 0-15,1 0 16,0 0-1,-25 25 1,25-25-16,0 0 31</inkml:trace>
  <inkml:trace contextRef="#ctx0" brushRef="#br0" timeOffset="108051.6059">17282 16934 0,'50'0'15,"-100"0"-15,150 0 0,-76 0 16,26 0-16,0 0 0,-25 0 15,25 25-15,0-25 0,-26 0 16,26 0-16,-25 0 16,25 0-16,0 0 0,-25 0 15,0 25-15,24-25 16,-24 0-16,0 0 0,25 0 16,-25 24-16,0-24 15,25 0-15,-25 0 0,-1 0 0,26 25 16,-25-25-16,0 0 15,25 0-15,-25 0 0,0 0 16,24 25-16,-24-25 16,0 0-16,25 0 0,-25 0 15,25 0-15,-25 0 16,24 0-16,1 0 0,-25 0 16,25 0-16,-25 0 15,25-25-15,-1 25 0,-24 0 16,25 0-16,0 0 0,-25 0 15,25 0-15,-25 0 16,24 0-16,1 0 0,-25 0 16,25 0-16,0 0 15,0 0-15,-1 0 0,1 0 16,0 0-16,0 0 0,0 0 16,-1 0-16,1 0 15,0 0-15,0 0 16,0 0-16,-1 0 0,-24 0 0,25 0 15,0 0-15,-25 0 16,25 0-16,-26 0 0,26 0 16,-25 0-16,25 0 0,-25 0 15,25 0-15,-25 0 16,24 0-16,-24 0 0,25-25 16,-25 25-16,25 0 0,-25 0 15,25 0-15,-26 0 16,26 0-16,-25 0 0,25 0 15,0 0-15,-25 0 16,24 0-16,-24 0 0,25 0 16,-25-24-16,25 24 15,-25 0-15,25 0 0,-26 0 16,26 0-16,0 0 16,-25 0-16,25 0 0,-25 0 15,24 0-15,-24 0 0,25-25 16,-25 25-16,25 0 15,-25 0-15,0 0 0,25 0 16,-26 0-16,1 0 0,0 0 16,0 0-16,0 0 15,0 0-15,0-25 0,0 25 16,0 0-16,0 0 16,-1 0-16,1 0 15,0 0 1,0 0-16,0 0 0,0 0 15,0 0-15,0 0 16,0 0-16,0 0 16,-1 0-16,-24-25 15,25 25-15,0 0 16,0 0 0,0 0-16,0 0 15,0 0 1,0-25-1,0 25-15,0 0 16,-1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8-31T15:14:31.71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14692 16411 0,'25'0'31,"0"0"0,-25 25-31,25-25 16,0 0-16,0 0 16,0 0-16,24 0 0,-24 0 15,0-25-15,0 25 16,25 0-16,-25 0 0,0 0 15,0 0-15,-1 0 16,1 0-16,0 0 0,0 0 16,0 0-1</inkml:trace>
  <inkml:trace contextRef="#ctx0" brushRef="#br0" timeOffset="1">17008 13846 0,'0'-25'0,"25"25"0,-25-25 31,0 0-15</inkml:trace>
  <inkml:trace contextRef="#ctx0" brushRef="#br0" timeOffset="2">14916 15564 0,'0'-25'15,"25"25"1,-25-25 0,25 25-16</inkml:trace>
  <inkml:trace contextRef="#ctx0" brushRef="#br0" timeOffset="3">20146 15913 0</inkml:trace>
  <inkml:trace contextRef="#ctx0" brushRef="#br0" timeOffset="4">16884 12676 0,'24'0'94,"1"0"-78,0 0-1,0 0-15,25 0 16,-25 0 0,0 0-16,0 0 15,0 0-15,-1 0 16,1 24-16</inkml:trace>
  <inkml:trace contextRef="#ctx0" brushRef="#br0" timeOffset="5">3685 6226 0,'0'-25'15,"0"0"1,-24 25 0,24-25-1,0 50 32,0 0-31,0 0-1,0 0-15,0 0 16,0 0-16,24 24 0,-24 1 16,0 0-16,0 0 15,0 0-15,0-1 0,0-24 16,0 25-16,25-25 0,-25 0 16,0 0-16,0 0 15,0 0-15</inkml:trace>
  <inkml:trace contextRef="#ctx0" brushRef="#br0" timeOffset="6">3685 6375 0,'0'0'0,"0"-25"0,0-24 15,-24 24 1,24 0-16,0 0 15,0 0-15,0 0 16,24 25-16,-24-25 16,25 25-16,0-25 15,0 25-15,0 0 16,0 0-16,0 0 16,0 0-16,-25 25 15,25-25-15,0 25 0,0 0 16,-25 0-1,0 0-15,0 0 0,0 0 16,-25 0-16,25-1 16,-25 1-16,0 0 0,25 0 15,-25 0-15,0-25 0,25 25 16,-25 0 0,50-50 15,0 25-16,0 0-15,25 0 16,-25 0 0,-1 0-16,1 25 15,0 0-15,-25 0 16,0 0-16,0-1 16,-25 1-16,25 0 15,0 0-15,-25-25 0,1 25 16,-1 0-1,0 0-15,0-25 16,0 0 0,0 0-1,0 0-15,25-25 16,-25 25-16</inkml:trace>
  <inkml:trace contextRef="#ctx0" brushRef="#br0" timeOffset="7">3984 5852 0,'0'0'0,"-25"25"63,25 0-32,0 0-31,0 0 31,0 0-31,0 0 16,25 0-1,0 0-15,0 0 16,0-1 0,0-24-1,0 25-15,-25 0 16,0 0-1,25-25-15,-25 25 16,0 0 0,-25-25-1,0 25-15,0-25 16,0 25-16,0-25 16,0 0-16,0 0 15</inkml:trace>
  <inkml:trace contextRef="#ctx0" brushRef="#br0" timeOffset="8">3959 5902 0,'0'0'0,"25"0"15,-25-25 1,25 25-1,0-25 1,0 25-16,0 0 16,0-25-16,0 25 15,0 0-15,0-24 16,-1 24-16,1 0 0</inkml:trace>
  <inkml:trace contextRef="#ctx0" brushRef="#br0" timeOffset="9">4980 6126 0,'-25'0'0,"25"-25"16,-24 25-1,-1 0-15,25 25 78,0 0-46,0 0-17,0 0-15,0 0 16,25 0-16,-25 0 16,0 0-16,0 0 0,0 24 15,0-24-15,24 25 16,-24-25-16,0 0 15,0 0-15,0 0 16,0 0 0</inkml:trace>
  <inkml:trace contextRef="#ctx0" brushRef="#br0" timeOffset="10">5205 6101 0,'0'0'0,"0"25"78,0 0-63,24 0 1,-24 0 0,0 25-16,0-25 15,0 0-15,0 0 0,25-1 16,-25 1-16,0 50 15,0-50-15,0 0 16,0 0-16</inkml:trace>
  <inkml:trace contextRef="#ctx0" brushRef="#br0" timeOffset="11">5005 6350 0,'0'0'0,"-25"0"15,25-24 17,25 24-1,0 0-16,0 0 1,0 0 0,0-25-16,0 25 0,0 0 15,0 0-15,0-25 0</inkml:trace>
  <inkml:trace contextRef="#ctx0" brushRef="#br0" timeOffset="12">5279 5803 0,'0'0'0,"0"-25"32,25 25 15,0 0-32,-25-25-15,25 25 16,0 0-16,0 0 0,0 0 15,0-25-15,-1 25 16,1 0-16,0 0 16,0 0-16,-25 25 62,0 0-46,0 0-16,0-1 15,0 1-15,0 25 16,0-25-16,0 0 16,0 0-16,0 0 0,0 0 15,0 0-15,0 0 16,0-1-16,0 1 0,0 0 16,25-25-1</inkml:trace>
  <inkml:trace contextRef="#ctx0" brushRef="#br0" timeOffset="13">6350 6027 0,'0'-25'31,"0"0"-15,0 50 30,0 0-14,0 0-17,0 0-15,25-1 16,-25 1-16,0 0 16,0 0-16,25 25 15,-25 0-15,0-25 16,25 0-16,-25-1 0,0 1 15,0 0 1</inkml:trace>
  <inkml:trace contextRef="#ctx0" brushRef="#br0" timeOffset="14">6201 6077 0,'0'-25'15,"-25"25"1,50 0 15,-1 0-15,1 0-1,0 0-15,-25-25 16,25 25-16,0 0 0,0 0 16,25 0-16,-25 0 15,0 0-15,0 0 0,-1 0 16,1 0-16</inkml:trace>
  <inkml:trace contextRef="#ctx0" brushRef="#br0" timeOffset="15">6300 6450 0,'0'0'15,"25"0"16,0 0-15,0 0-16,0-25 16,0 25-16,0 0 0,0 0 15,-1 0-15,1-25 16</inkml:trace>
  <inkml:trace contextRef="#ctx0" brushRef="#br0" timeOffset="16">6624 5628 0,'-25'0'31,"25"25"0,-25-25-31,25 25 16,-25-25-16,25 50 15,0-25 1,0 0-16,-25-25 0,25 25 16,0-1-16,0 1 15,0 0 1,0 0-1,25-25-15,0 25 16,0-25 0,0 0-16,0-25 15,25 25 1,-50-25-16,0 0 16,0 0-1,-25 1 1,0-1-16,0 0 15,0 25-15,0-25 0,0 0 16,0 25 0,25-25-16,0 0 15,-25 0 1,25 0-16,0 0 16,0 1-16,0-1 15,25 0 1,0 0-1,0 25 1,-25-25-16,25 25 16,0 0-1,-25 25 1,25-25 0,-25 25-16,0 0 0,0 0 15,0-1 1,0 1-1,0 0-15,-25-25 0,25 25 16,-25 0 0,25 0-16,-25-25 0</inkml:trace>
  <inkml:trace contextRef="#ctx0" brushRef="#br0" timeOffset="17">7346 5977 0,'0'-25'32,"0"0"-17,0 0 17,-25 25-1,25 25-31,-25-25 15,0 0-15,25 25 16,-25-25-16,1 25 0,-1 0 16,0 0-16,25 0 15,-25 0-15,25-1 0,-25 1 16,25 0-16,0 0 16,0 0-1,25 0-15,0 0 16,0-25-16,0 0 0,-1 0 15,1 0-15,0 0 16,25 0-16,-25 0 0,0-25 16,0 25-16,0-25 15,-25 0 1,0 0 0,-25 25-1,25-25 1,-25 25-1,50-25 32,0 25-47,0 0 16,-1 0-16,1 0 16,0 0-16,-25 25 0,25-25 15,0 0-15,-25 25 16,0 0-16,25 0 15,-25 0-15,0 0 16,0 0-16,0 0 16,0 0-16,-25-1 15</inkml:trace>
  <inkml:trace contextRef="#ctx0" brushRef="#br0" timeOffset="18">7720 5554 0,'0'-25'0,"0"0"16,0 0-1,0 0 17,0 0-32,0 0 31,-25 25-31,25-25 16,-25 25-1,0 0 1,0 25-16,0-25 15,25 25-15,-25-25 16,25 25-16,-25 0 0,25 0 16,-25 0-1,25 0-15,0-1 0,0 1 16,25 0 0,0-25-1,0 0 1,0-25-16,0 25 15,0-25 1,0 25-16,0 0 31,-25 25 1,0 0-17,0 0-15,25 0 16,-25 0-16,24 0 15,-24 0-15,0 0 0,0 24 16,0-24-16,0 25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08T07:02:58.09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5902 5554 0,'-25'0'15,"25"24"-15,-25 26 32,25-25-32,-25 0 0,0 25 15,25-25-15,0 0 16</inkml:trace>
  <inkml:trace contextRef="#ctx0" brushRef="#br0" timeOffset="87.7594">5777 6126 0,'0'0'16</inkml:trace>
  <inkml:trace contextRef="#ctx0" brushRef="#br0" timeOffset="1281.0818">5976 5454 0,'0'25'47,"-24"0"-31,24 0 0,0 0-16,-25-1 0,25 26 15,-25 0-15,25 0 16,0 0-1,-25-25-15,25 24 0,-25 1 16,25-25 0,0 0-16,-25 0 0,25 0 15,0 0 1,0 0-16,25-50 78,-25 0-62,0 0-16,25-25 15,-25 25-15,0 0 0,0 0 16,0-24-16,0 24 16,25-50-16,-25 50 15,0-25-15,0 25 16,0-24-16,0 24 15,0 0 1,0 0-16,25 25 31,0 25 16,-1 0-31,-24 0-16,50 24 15,-50-24 1,25 0-16,0 25 16,0-25-16,0 25 15,-25-25 1,25-1 0,0 1-16,-25 0 0,25 0 15,-1 0 16</inkml:trace>
  <inkml:trace contextRef="#ctx0" brushRef="#br0" timeOffset="1551.023">5976 5877 0,'0'0'16,"0"25"-16,-24-25 16,48 0 30,1 0-30,-25-25-16,25 25 16,0 0-16,0-25 15</inkml:trace>
  <inkml:trace contextRef="#ctx0" brushRef="#br0" timeOffset="2048.0085">6674 5803 0,'-25'0'0,"25"24"15,-25-24-15,25 25 63,0 0-48,0 0 1,0 0-16,-25 0 16,25 0-16,-25-25 0,0 25 15</inkml:trace>
  <inkml:trace contextRef="#ctx0" brushRef="#br0" timeOffset="2824.452">7172 5529 0,'0'25'47,"25"-50"-15,0 25-17,-25-25-15,24 25 16,1-25-16,0 0 15,0 25-15,-25-25 16,25 25-16,-25-25 16,-50 0-1,25 25 1,0 0-16,1 25 16,-1-25-16,0 25 0,0-25 15,0 25-15,0 0 16,0 0-16,0 0 0,0 0 15,0-1-15,25 1 16,-24 0-16,24 0 0,-25-25 16,25 25-16,0 0 15,0 0-15,0 0 0,0 0 16,25 0-16,-1-1 16,1-24-1,0 0-15,25 25 16,-25-25-1,25-25-15,-25 25 16,0 0-16,24-24 16,-24 24-1,-25-25 1</inkml:trace>
  <inkml:trace contextRef="#ctx0" brushRef="#br0" timeOffset="3151.8176">7570 5778 0,'-25'0'47,"25"25"-47,0-1 16,-25-24-1,25 25-15,-25-25 16,25 25-16,-24 0 0</inkml:trace>
  <inkml:trace contextRef="#ctx0" brushRef="#br0" timeOffset="3989.9402">7969 5354 0,'0'-25'31,"0"50"16,0 0-32,0 0 1,0 0 0,0 0-16,0 0 0,0 0 15,0 0-15,0 24 0,0-24 16,0 0-16,0 0 16,0 0-16,0 0 0,0 0 15,0 0-15,0 0 16</inkml:trace>
  <inkml:trace contextRef="#ctx0" brushRef="#br0" timeOffset="4291.1349">7944 5379 0,'0'0'0,"0"-25"15,0 0 17,25 25-17,0-24 1,-1 24-16,1 0 15,0 0 1,0 0-16,0 0 16,0 0-16,0 0 0</inkml:trace>
  <inkml:trace contextRef="#ctx0" brushRef="#br0" timeOffset="4557.4216">7969 5578 0,'25'0'62,"-25"-24"-62,24 24 0,1-25 16,0 25-16,0 0 15,-25-25-15,25 25 0,0 0 16</inkml:trace>
  <inkml:trace contextRef="#ctx0" brushRef="#br0" timeOffset="4930.1987">8442 5653 0,'0'25'31,"0"0"0,0 0-15,-25-25-16,25 25 15,-25 0-15,25 0 0</inkml:trace>
  <inkml:trace contextRef="#ctx0" brushRef="#br0" timeOffset="5361.2025">8790 5205 0,'0'25'62,"0"0"-46,0 0-16,0 0 15,0-1 1,0 1-16,0 0 0,0 25 16,0-25-16,0 0 0,0 0 15,0 25-15,0-26 16,0 1-16</inkml:trace>
  <inkml:trace contextRef="#ctx0" brushRef="#br0" timeOffset="6037.4861">8765 5230 0,'0'0'0,"0"-25"32,25 25-17,-25-25-15,25 25 16,25 0-1,0 0 1,-25 0-16,25 0 16,-25 0-1,-1 25 1,-24 25 0,0 24-1,-24-49 1,-1 25-1,0 0 1,0-25-16,25 0 16,0-50 15,25 25-15,0 0-16,0-25 15,-1 25-15,1 0 0,25 0 16,-25 0-1,0 0 1,0 25-16,-25 0 16,0 0-1,0 0-15,0-1 0,-25 1 16,0 0 0,0 0-16,0-25 0,0 25 15,0-25 1,25 25-16,-24-25 0,-26 0 15,25 0 17,25-25-32</inkml:trace>
  <inkml:trace contextRef="#ctx0" brushRef="#br0" timeOffset="6348.3312">9513 5529 0,'-25'0'31,"25"25"-31,-25-1 16,25 1 0,-25 0-16,25 0 0,-25 25 15</inkml:trace>
  <inkml:trace contextRef="#ctx0" brushRef="#br0" timeOffset="6698.6103">9687 5130 0,'0'25'31,"0"0"0,25-25-15,-25 50-16,25-25 16,0 0-16,-1 24 15,-24-24-15,0 25 16,0-25 0</inkml:trace>
  <inkml:trace contextRef="#ctx0" brushRef="#br0" timeOffset="7115.5806">9737 5130 0,'0'-25'15,"25"25"17,24 0-17,-24 0 1,0 0-16,0 25 16,0-25-16,0 25 0,0 0 15,-25 0 1,25-25-16,-25 25 0,25 25 15,-25-25-15,0-1 16,0 1-16,0 50 16,-25-50-16,0 0 15,0 0-15,0 25 32,-25-26-32,25-24 15,0 0 1,-24 0-16</inkml:trace>
  <inkml:trace contextRef="#ctx0" brushRef="#br0" timeOffset="8413.9797">5727 6375 0,'-24'-25'15,"48"25"32,1 0-31,0 0 0,0 0-1,0 25-15,0-25 0,50 0 16,24 0-1,-24 0-15,-25 0 16,24-25-16,1 25 0,25-24 16,-1 24-16,1-25 15,199-25 1,-100 25-16,-99 0 16,223-25-1,-98 25 1,-51 0-16,-75 25 15,1 0-15,-25 0 16,-1-24-16,26 24 0,-25 0 16,-1-25-16,1 25 15,0 0-15,-25 0 0,24 0 16,-24-25-16,25 25 0,-25 0 16,24 0-16,-24 0 15,0 0-15,0 0 0,0 0 16,-1-25-16,1 25 0,0 0 15,-25 0-15,25 0 16,-25 0-16,0 0 16,-1-25-16,1 25 0,0 0 0,0 0 15,0 0 1,0 0 0,0 0-1,0 0 1,0 0-1,0 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08T07:03:34.42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8691 7795 0,'0'-25'141,"25"25"-126,-25-25 1,25 25-16,-1 0 16</inkml:trace>
  <inkml:trace contextRef="#ctx0" brushRef="#br0" timeOffset="257.8453">8741 7894 0,'0'0'0,"-25"0"0,25-25 47,25 25-31,-25-24-16,24 24 15,1-25-15,0 25 16,0-25 0,0 25-16</inkml:trace>
  <inkml:trace contextRef="#ctx0" brushRef="#br0" timeOffset="37907.8906">10708 10360 0,'0'-25'156,"25"25"-156,0 0 31,0 0-15,-25-25-16,24 25 16,1 0-1,0-25-15,0 25 16,0 0-16,0 0 16,0 0-1</inkml:trace>
  <inkml:trace contextRef="#ctx0" brushRef="#br0" timeOffset="38348.7126">10783 10434 0,'24'0'63,"1"0"-47,0 0-1,0 0 1,-25-25-16,25 25 0,0 0 15,0 0 1,-25-24-16,25 24 16,0 0-1</inkml:trace>
  <inkml:trace contextRef="#ctx0" brushRef="#br0" timeOffset="47227.3633">22636 4657 0,'0'-25'16,"0"0"15,-25 25 0,0 0-15,25-25 0,-25 25-16,0 0 15,25 25 1,-25-25-16,0 0 31,25 25-31,-24-25 16,24 25-1,0 0 17,0 0-17,0 0-15,24-25 16,-24 25-16,0 0 16,0 0-16,25-1 15,-25 1-15,0 0 16,0 0-16,0 0 15,-25 0-15,25 0 16,-24 0-16,24 0 0,0 0 16,-25-1-16,25 1 15,0 0 1,25-25 31,-1 0-32,1 0 1,0 0-16,0 0 16,0 0-16,0 0 15,0 0-15</inkml:trace>
  <inkml:trace contextRef="#ctx0" brushRef="#br0" timeOffset="47710.7648">22810 4757 0,'-25'0'0,"0"0"62,25 25-30,0 0-17,0-1 1,0 1-1,0 0-15,25-25 16,0 25-16,-25 0 16,25-25-16,-25 25 15,25-25-15,-25 25 16,0 0 0,0 0-1,0 0 1,-25-25-1,0 0 1,0 0 0</inkml:trace>
  <inkml:trace contextRef="#ctx0" brushRef="#br0" timeOffset="48327.6068">23059 4657 0,'25'0'78,"0"0"-62,-25 25 31,25-25-47,-25 25 31,-25-25 0,25 25-31,-25-25 0,0 0 16</inkml:trace>
  <inkml:trace contextRef="#ctx0" brushRef="#br0" timeOffset="48781.4118">22835 4732 0,'-25'0'16,"25"25"-16,-25-25 31,50 0 32,0 0-48,0 0-15,0 0 16,0 0 0,0 0-16,0 0 31</inkml:trace>
  <inkml:trace contextRef="#ctx0" brushRef="#br0" timeOffset="49448.7142">22960 4707 0,'25'0'63,"-1"0"-48,1 25 1,0-25 0,0 25 15,-25 0 0,0 0-15,0-1-1,0 1-15,0 0 16,-25 0 0,25 0-1,0 0 1,0 0 0,0 0-1,0 0 1,0 0 15,0-1-15,0 1-1,-25-25-15,25 25 16,0 0 0,-25-25-1,25 25-15,-24-25 16,-1 0-1,0 25 1</inkml:trace>
  <inkml:trace contextRef="#ctx0" brushRef="#br0" timeOffset="50931.4212">17481 7122 0,'0'-25'16,"0"1"15,0-1 0,0 50 0,0-1-15,-25 1 0,0 0-16,25 0 15,0 0-15,-25-25 16,25 25 0,0 0-16,25 0 15,0-25-15,0 0 16,0 25-1,0-25-15,0 25 16,0-25-16,-25 25 16,25-25-16,-25 24 15,0 1 1,0 0 0,-25 0-1,0-25 1,0 0-16,0 0 15</inkml:trace>
  <inkml:trace contextRef="#ctx0" brushRef="#br0" timeOffset="51150.3567">17431 6998 0,'0'0'15,"0"-25"-15,25 25 16,-25-25-16,25 0 16,0 25-1,0 0-15,-25-25 16,25 25-16,0 0 16,0 0-16,0 0 15</inkml:trace>
  <inkml:trace contextRef="#ctx0" brushRef="#br0" timeOffset="51886.2089">17058 7023 0,'0'-25'0,"0"0"16,-25 25 15,0 0 0,25 25-15,-25-25-16,0 25 15,0 0 1,0 0 0,25-1-1,0 1 1,0 0 0,25 0 15,0 0-31,-25 0 15,25 0-15,-25 0 16,0 0 0,0 0-16,0 0 15,0-1-15,0 1 16,0 0-16,0 0 16,0 0-16,0 0 15,0 0 1,0 0-1,0 0 1,0 0 0,25-1-1,0 1 1,0-25 0,-25 25-16</inkml:trace>
  <inkml:trace contextRef="#ctx0" brushRef="#br0" timeOffset="52648.9148">17581 6973 0,'0'-25'16,"0"0"15,25 25 0,-25-25-31,25 25 16,-1 0 0,1 0-1,0 0 16,-25 25-15,25-25 0,-25 25-1,25-25-15,-25 25 16,0 0-16,0 0 16,0 0-16,0 0 15,25-1-15,-25 1 16,0 0-1,0 0-15,0 0 16,0 0 0,0 0-16,25-25 0,-25 25 15,0 0-15,0 0 16,25-25-16,-25 25 16,0-1-16,0 1 15,0 0 1,0 0-16,0 0 15,0 0 1,0 0 0,0 0 15,-25 0-15,0-25-1,0 25-15</inkml:trace>
  <inkml:trace contextRef="#ctx0" brushRef="#br0" timeOffset="54435.1142">20295 249 0,'25'0'16,"-25"-24"-1,25 24 1,-50-25-1,0 25 17,0 0-17,0 0 17,0 0-1,25 25-31,0-1 31,-25-24-15,25 25-1,-24-25-15,24 25 32,24-25-17,-24 25 1,25-25-16,-25 25 15,0 0 1,25-25 0,-25 25-16,25 0 15,-50-25-15,25 25 16,0 0 0,0-1-1,25-24 1,-25 25-1,-25-25 1,25 25 0,25-25-16,0 0 62,0 0-62,0 0 31</inkml:trace>
  <inkml:trace contextRef="#ctx0" brushRef="#br0" timeOffset="54768.7306">20469 374 0,'25'0'16,"-25"25"-16,25-25 15</inkml:trace>
  <inkml:trace contextRef="#ctx0" brushRef="#br0" timeOffset="54909.5124">20544 424 0,'0'25'0,"25"0"31,-50-75-31,50 124 16,-50-74 31</inkml:trace>
  <inkml:trace contextRef="#ctx0" brushRef="#br0" timeOffset="56074.8744">20519 299 0,'0'-25'31,"0"50"16,0 0-16,0 0-15,0 0-1,0 0 1,0 0 0,0 0-1,25-25 1,0 0 15,0 0-31,-25 25 0,25-25 16,0 0-1,-25 24 1,25-24 0,-25 25-1,0 0 17,-25-25-17,25 25 16,-25-25-31,0 0 32,0 0-17,0 0 32,25-25-47,-25 25 16,0-25-1,0 25 1</inkml:trace>
  <inkml:trace contextRef="#ctx0" brushRef="#br0" timeOffset="56355.5566">20519 324 0,'25'0'31,"0"0"0,0-25-15,0 25 0,0 0-1</inkml:trace>
  <inkml:trace contextRef="#ctx0" brushRef="#br0" timeOffset="57127.6668">20694 225 0,'24'0'16,"1"0"-1,0 0 16,0 0-15,0 0 0,0 0 15,-25 24-31,0 1 47,0 0-32,0 0 17,0 0-17,0 0 1,0 0 0,0 0-16,0 0 31,0 0-16,0-1 1,0 1 0,0 0 15,0 0-15,0 0 15,-25-25 47,25 25-62</inkml:trace>
  <inkml:trace contextRef="#ctx0" brushRef="#br0" timeOffset="74302.5738">17780 2964 0,'25'25'0</inkml:trace>
  <inkml:trace contextRef="#ctx0" brushRef="#br0" timeOffset="74818.7099">17979 3088 0,'0'0'0,"25"25"0,0-25 16,0 25-16,0 0 16,0 0-16,0 0 15,0 0-15,24 0 0,-24-1 16,0 1-16,25 0 15,-25 0-15,0 0 0,0 0 16,24 0-16,-24 0 16,25 0-16,-25 0 0,0 0 0,25-25 15,-25 24-15,24 1 16,-24 0-16,25-25 0,-25 25 16,0 0-16,25-25 15,-25 25-15,0-25 0,-1 25 16,1-25-16,0 25 0,0-25 15,-25 25-15,25-25 16,0 25-16,0-25 16,0 24-16,0-24 15,-25 25-15,25-25 16,0 25 0,-1-25-1,-24 25-15,25-25 0,-25 25 16,25-25-16,0 25 15,0 0 1,0 0 0,0-25 62,-25-25-47</inkml:trace>
  <inkml:trace contextRef="#ctx0" brushRef="#br0" timeOffset="76358.9897">19673 4010 0,'24'0'62,"1"0"-46,-25-25 0,25 25-16,0 0 15,0 0 1,0 0-16,0 0 0,0 0 15,0 0-15,0-25 16,24 25-16,-24 0 0,25 0 16,0 0-16,-25 0 15,25 0-15,-1 0 0,1 0 16,0 0-16,0 0 0,0 0 16,24 0-16,-24 0 15,0 0-15,0 0 0,0 25 16,-1-25-16,-24 0 0,25 0 15,0 0-15,-25 0 16,25 0-16,-26 0 16,1 25-16,25-25 0,-25 0 15,0 0-15,0 0 0,25 25 16,-25-25-16,-1 0 0,26 0 16,-25 0-16,0 0 15,25 24-15,-25-24 0,0 0 16,0 0-16,-1 0 0,1 0 15,0 0 1,0 0 0,0 0 15,0 0-15,0 0-1,0 0 1,0 0-16,0 0 15,0-24-15,-1 24 0,1 0 16,0 0-16,0 0 0,0 0 16,0 0-16,0 0 15,0 0-15,0 0 16,0 0-16,-1-25 16,1 25-1</inkml:trace>
  <inkml:trace contextRef="#ctx0" brushRef="#br0" timeOffset="76718.7537">22013 4035 0,'-25'0'0,"25"-25"0</inkml:trace>
  <inkml:trace contextRef="#ctx0" brushRef="#br0" timeOffset="77788.1803">23408 4308 0,'25'25'0,"-25"0"16,0 0 0,25 0-16,-25 0 15,25 0-15,-25 0 16,24 25-16,-24-26 0,25 1 16,-25 0-16,25 25 15,-25-25-15,25 25 0,-25 0 16,25 24-16,0-24 15,-25-25-15,25 25 16,0 0-16,-25-1 0,25-24 16,0 25-16,-25 0 15,24-25-15,1 25 0,-25-25 16,25 24-16,-25 1 16,25 0-16,-25-25 0,25 25 15,-25-25-15,25 24 16,-25-24-16,25 0 0,-25 25 0,0-25 15,25 0-15,-25 0 16,0 0-16,25-25 16,-25 24-16,0 1 15,0 0 1,0 0 15,0 0 0,0 0 1,25-25-32,-25 25 15,0 0 1,24 0 0,1 0 15</inkml:trace>
  <inkml:trace contextRef="#ctx0" brushRef="#br0" timeOffset="78310.3106">23781 5952 0,'0'0'15,"0"-25"1,-25 25-16,25-25 15,-24 25 1,48 0 31,1 25-47,0-25 16,0 25-16,0-25 15,0 25-15,0-25 16,-25 25-16,25-25 0,0 0 15,0 25-15,-1-25 0,1 0 16,-25 25-16,25-25 16,0 0-16,-25-25 15,25 25-15,0 0 16,-25-25-16,25 25 16,0-25-16,-25 0 15,25 0-15,0 25 0,0-25 16,-25 0-16,24 25 0,1-25 15,0 25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2T06:07:22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10558 7297 0,'25'0'15,"0"0"1,0-25 0,0 25-1,0 0 1,0 0-16,0 0 16,-25-25-16,25 25 15,0 0-15,-1 0 16,1 0-1,0 0 1,0 0 0,0-25-1,0 25 1,0 0-16,0 0 31,0 0-31,0 0 0,-1-25 16,1 25-16,0 0 15,0 0 1,0 0-16,0 0 31,0 0-31,0 0 16,0 0 0,0 0-1,-1 0 1,1 0-1,0 0 1,0 0-16,0 0 16,0 0-16,0 0 15,0 0 1,0 0 0,0 0-1,-25 25-15,25-25 16,-1 0-16,1 0 15,0 0 1,0 0-16,0 0 16,0 0-1,0 0-15,0 0 16,0 0 0,0 25-16,-1-25 15,1 0-15,0 0 16,0 0-16,0 0 15,-25-25 1,25 25-16,0 0 16,0 0-16,0 0 15,0 0 1,-1 0-16,1 0 16,0 0-1,0 0 1,0 0-1,0 0 1,0 0-16,0 0 16,0 0-1,0 0-15,-1 0 16,1 0 0,0 0-16,0 0 15,0 0-15,0 0 16,0 0-16,0 0 15,0 0-15,0 0 16,-1 0-16,1 0 16,0 0-16,0 0 15,0 0-15,-25 25 16,25-25-16,0 0 16,0 0-16,0 0 15,0 25 1,0-25-1,-1 0 1,1 0 0,0 0-16,0 0 15,0 0 1,0 0 0,-25 25-16,25-25 0,0 0 15,0 0 1,0 0-1,-1 25-15,1-25 16,0 0 0,0 0-1,0 0 1,0 25 0,0-25-1,0 0 1,0 0-1,0 0-15,-25 24 32,24-24-32,1 0 31,0 0-31,0 0 31,0 0-31,0 0 16,0 0-1,0 0-15,0 0 16,0 0 0,-1-24-1,1 24-15,0 0 16,0 0-16,0 0 16,0 0-1,0-25-15,0 25 16,0 0-1,0 0-15,-1 0 0,1 0 16,0 0-16,0 0 16,0 0-16,0 0 0,0 0 15,0 0 1,0 0-16,0 0 0,0 0 16,-1 0-16,26 0 15,-25 0-15,0 0 16,0 0-1,0 0-15,0 0 16,0 0-16,0 0 0,-1 0 16,1 0-16,0 0 0,0 0 15,0 0-15,0 0 16,0 0-16,0 0 16,0 0-1,24 0-15,-24 0 16,25 0-1,-25 0-15,0 0 16,0 0-16,0 0 16,0 0 15,74 0-15,-74 0 30,0 0-30,0 0 15,199 25-15,25-1-16,-224-24 0,0 0 16,0 0-16,25 0 15,-25 0-15,-1 0 16,1 0-16,0 0 15,0 0-15,0 0 0,0 0 16,0 0-16,0 0 0,0 0 16,0 0-16,24 25 15,-24-25-15,0 0 16,0 0-16,0 0 16,0 0-16,0 0 0,0 0 15,0 0-15,-1 0 0,26 0 16,-25 0-16,0 0 0,0 0 15,0 0-15,0 0 16,0 0-16,0 0 16,-1 0-16,26 0 31,-25 0-31,0 0 0,0 0 0,0-25 16,0 25-1,0 0-15,0 0 16,0 0-16,-1 0 15,1-24 1,0 24-16,0 0 16,0 0-1,0 0 1,0-25 0,0 25-16,0 0 15,0 0-15,-1 0 0,1 0 16,0 0-1,0 0-15,0 0 0,0 0 16,0 0-16,0 0 16,0 0-1,0 0-15,-1 0 16,1 0-16,-25-25 0,25 25 16,0 0-1,0 0-15,0 0 31,0 0-31,0 0 32,0 0-32,0 0 15,-1 0 17,-24-25-32,25 25 15,0 0 16,0 0 16,-25-25-31</inkml:trace>
  <inkml:trace contextRef="#ctx0" brushRef="#br0" timeOffset="12412.6323">22038 2565 0,'25'-25'0,"0"25"31,-25-24-15,0-1 15,25 25-15,-25-25-16,0 0 31,0 0-31,0 0 15,-25 25 1,25-25-16,-25 25 16,25-25-16,-25 25 0,0 0 15,0-25-15,1 25 16,-1 0-16,0 0 0,0 0 16,0 0-1,0 25-15,0-25 0,0 25 16,0-25-16,0 25 0,1 0 15,-1-25 1,25 25-16,-25 0 16,25 0-16,0 0 15,0-1 1,25 1 0,0-25-1,-1 25-15,1-25 16,-25-25-1,25 25-15,0-25 16,0 25-16,-25-24 0,25 24 16,-25-25-16,25 25 15,-25-25-15,25 25 0,-25 25 78,0 0-62,25-25-16,-25 24 16,25-24-16,-25 25 15,24 0-15,-24 0 0,25-25 16,-25 25-16,25 0 16,-25 0-16,0 0 0,25 0 15,-25 0-15,0-1 16,-25 1-16,25 0 0,-25-25 15,25 25-15,0 0 0,0 0 16,-25-25 0,25 25-16,-24-25 15,-1 25-15,0-25 16,0 0-16,0 0 16,0-25-1,0 25 1,25-25-16,-25 25 15,25-25-15,-25 0 16,25 0 0,0 0-16,0 0 15,0 1-15,0-1 16,0 0-16,25 0 16,-25 0-16,25 25 0,-25-25 15,0 0-15,25 25 16,-25-25-16,25 25 0,-25-25 15</inkml:trace>
  <inkml:trace contextRef="#ctx0" brushRef="#br0" timeOffset="12886.3667">22486 2341 0,'0'0'0,"-24"25"0,24 0 15,-25 0-15,25 0 16,-25 0-16,25 0 0,0 0 16,0-1-16,0 1 15,0 0-15,0 0 16,0 0-16,25-25 0,-25 25 16,25 0-16,-1-25 0,1 25 15,0-25-15</inkml:trace>
  <inkml:trace contextRef="#ctx0" brushRef="#br0" timeOffset="13201.5419">22835 2516 0,'0'0'0</inkml:trace>
  <inkml:trace contextRef="#ctx0" brushRef="#br0" timeOffset="13566.5939">22860 2590 0,'0'25'15,"0"-50"16,0 0 1,25 25-32,-25-25 15,25 25-15,-25-24 0,25-1 16,0 0-16,0 0 16,-1 0-1,1 25-15,0 0 16,0-25-16,0 25 15,-25 25 17,25-25-32,0 25 31,-25 0-15,25-25-1,-25 25-15,0 0 16,25-25-1,-25 24-15,0 1 16</inkml:trace>
  <inkml:trace contextRef="#ctx0" brushRef="#br0" timeOffset="13989.9825">23557 2341 0,'0'0'0,"0"25"0,25 0 0,-25 0 15,0 0-15,0 0 0,0 0 16,0 0-16,0-1 16,0 1-16,-25 0 15,25 0-15,-25 0 16,0 0-16,1 0 16</inkml:trace>
  <inkml:trace contextRef="#ctx0" brushRef="#br0" timeOffset="15410.3213">21042 2864 0,'0'0'0,"25"0"110,0 0-95,0 0 1,0 0-16</inkml:trace>
  <inkml:trace contextRef="#ctx0" brushRef="#br0" timeOffset="15666.5181">20918 3038 0,'0'0'16,"25"0"15,-1-24-15,26 24-16,-25-25 15,0 25 1,25 0-16</inkml:trace>
  <inkml:trace contextRef="#ctx0" brushRef="#br0" timeOffset="16583.6011">18577 2914 0,'0'-25'15,"0"50"17,0 0-17,-25 0-15,25 0 16,0 0-16,0-1 16,-25 26-16,25 0 0,0 0 15,-25 0-15,25-1 16,0-24-16,-25 25 15,25-25-15,0 25 0,0-25 16,0 0-16,25-25 16,-25 25-16</inkml:trace>
  <inkml:trace contextRef="#ctx0" brushRef="#br0" timeOffset="17003.585">18676 2864 0,'0'25'16,"-24"0"-16,24 25 0,-25-25 16,0 0-16,0-1 15,0 1-15,0 0 16,0 0-16,0 0 0,0 0 16,0 0-16,25 0 15</inkml:trace>
  <inkml:trace contextRef="#ctx0" brushRef="#br0" timeOffset="18056.0403">18925 2789 0,'0'25'0,"0"-50"0,0 75 0,-24-25 15,-1 0-15,25 0 0,-25 0 16,0 0-16,0 0 16,0 0-16,0-1 0,-25-24 15,25 25-15,1 0 0,-1 0 16,0-25-16,0 25 16,0-25-16,0 25 15,0-25-15,25 25 31,-25-25-31</inkml:trace>
  <inkml:trace contextRef="#ctx0" brushRef="#br0" timeOffset="19130.8906">18676 2864 0,'0'-25'63,"-24"25"-47,24-25-1,24 25 1,-24-25-16,25 25 15,-25-24 1,25-1 0,0 25-1,0-25-15,0 25 16,0 0 0,-25-25-16,25 25 15,0 0 1,0 0-1,-1 0 1,1 0 15,-25 25-15,25-25-16,-25 25 16,0 0 15,0-1-16,-25-24-15,25 25 0,-25-25 16,25 25 0,-24-25-16,24 25 15,-25-25-15,0 25 16,0-25 0,25 25-1</inkml:trace>
  <inkml:trace contextRef="#ctx0" brushRef="#br0" timeOffset="19929.8091">18975 3412 0,'0'-25'0,"0"0"15,-25 25 1,0 0-1,1-25-15,-1 25 16,0 0 0,0 25-1,0-25-15,0 25 16,0 0 0,25 0-1,0 0 1,0 0-16,-25 0 0,25 0 15,0-1-15,0 1 16,25-25 0,0 0-1,0 0-15,0-25 16,0 25-16,-25-24 16,25-1-16,0 0 0,-1 0 15,1 0 1,-25 0-16,0 0 0,0 0 15,25 25-15,-25-25 16,0 50 15,0 0-15,0 0 0,25-25-16,-25 25 15,0 0-15,0 0 16,25-25 15</inkml:trace>
  <inkml:trace contextRef="#ctx0" brushRef="#br0" timeOffset="20296.3432">19199 2939 0,'0'-25'16,"0"50"15,0 0-16,0 0 1,0 0-16,0-1 0,0 1 16,0 0-16,0 25 15,0-25-15,0 0 0,0 25 16,-24-25-16,24-1 0,0 1 16,0 0-16,0 0 15,0 0-15,0 0 16</inkml:trace>
  <inkml:trace contextRef="#ctx0" brushRef="#br0" timeOffset="20450.93">19349 2939 0</inkml:trace>
  <inkml:trace contextRef="#ctx0" brushRef="#br0" timeOffset="20853.8517">19349 2939 0,'0'25'0,"0"0"31,0 0-31,0-1 15,0 1-15,0 0 0,0 0 16,0 25-16,0-25 16,0 0-16,0 0 0,0 24 15,-25-24-15,25 0 16,0 0-16,0 0 0,0 0 16,0 0-1,0 0 1,0-50 15,0 0-15,25 25-1,0-25-15,-25 0 16,25 25-16,-25-25 0,25 0 16,-25 0-16,24 25 15,1 0 16,-25 25 1,0 0-17</inkml:trace>
  <inkml:trace contextRef="#ctx0" brushRef="#br0" timeOffset="21158.9314">19150 3263 0,'-25'0'0,"50"0"16,-50-25-1,50 25 1,-25-25-16,25 25 0,-1-25 16,1 25-1,0-25 1,0 25-16</inkml:trace>
  <inkml:trace contextRef="#ctx0" brushRef="#br0" timeOffset="21720.4617">19847 2914 0,'-25'0'47,"0"25"-32,0 0 1,25 0 0,-25-25-1,0 25-15,25-1 0,0 1 0,-25-25 16,25 25-16,0 0 16,0 0-16,0 0 0,0 0 15,0 0-15,0 0 16,0 0-16,0-1 15,25-24 1,-25 25-16,25-25 16,0 0-1,0-25 1</inkml:trace>
  <inkml:trace contextRef="#ctx0" brushRef="#br0" timeOffset="22125.9349">19971 3038 0,'0'-24'32,"-25"24"-17,25 24-15,-24 1 31,24 0-15,0 0-16,-25 0 0,25 0 16,0 0-1,0 0-15,0-25 16,0 50 0,25-50-16,-1 0 15,1-25 1,-25 0-1,25 0-15,-25 0 16,0 0 0,0 0-16,-25 25 0,25-25 15,0 0 1,-25 25-16</inkml:trace>
  <inkml:trace contextRef="#ctx0" brushRef="#br0" timeOffset="22599.2082">20121 2914 0,'0'25'79,"0"0"-64,0 0 1,0 0-1,25-1 1,-25 1 0,25 0-1,-1 0 1,1 0 0,-50-25 15,25 25-16,-24-25-15,-1 0 16,25 25-16,-25-25 16,0 0 15</inkml:trace>
  <inkml:trace contextRef="#ctx0" brushRef="#br0" timeOffset="22944.1624">20295 2814 0,'0'0'0,"0"25"0,0 0 16,25 0-16,-25 0 16,0 0-16,0 0 15,0 0-15,0 0 16,0-1-16,0 1 15,0 0-15,0 0 16,25-25 0</inkml:trace>
  <inkml:trace contextRef="#ctx0" brushRef="#br0" timeOffset="23184.5183">20220 2939 0,'-25'0'16,"50"0"0,0-25-1,0 25 1,0 0-16,0-25 15,0 25-15,0 0 0,0 0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2T06:09:35.1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21565 10235 0,'25'0'125,"0"0"-110,0 0 1,0 0 0,0 0-16,0 0 15,-1 0-15,26 0 16,-25 0-16,0 0 0,0 0 16,0 0-16,0-25 15,0 25-15,24 0 0,-24 0 16,0 0-16,25 0 15,-25 0-15,0 0 0,0 0 16,0 0-16,0 0 0,-1 0 16,1 0-16,0 0 15,0 0-15,0 0 16,0 0 0</inkml:trace>
  <inkml:trace contextRef="#ctx0" brushRef="#br0" timeOffset="585.8757">21690 10385 0,'25'0'31,"-1"0"1,1 0-32,0 0 15,0 0 1,0 0-16,0-25 0,0 25 15,0 0-15,25 0 16,-26 0 0,26 0-16,-25 0 15,25 0-15,-25 0 16,0 0-16,0 0 16,0 0-1</inkml:trace>
  <inkml:trace contextRef="#ctx0" brushRef="#br0" timeOffset="10325.6612">8143 8766 0,'25'0'62,"0"0"-46,0 0-1,0 0 1,-1 0-16,1 0 0,0 0 16,0 0-1,0 0-15,0 0 16,0 0-1,0 0 1,0 0 31,0 0-16,-25 25 94</inkml:trace>
  <inkml:trace contextRef="#ctx0" brushRef="#br0" timeOffset="13263.7005">8392 8617 0,'0'24'125,"25"-24"-109,-25 25 0,25-25-1,-25 25 1,25-25-1,-25 25 1,25-25-16,-25 25 31,24-25 16,-24 25-16,0 0 110,-24 0-110,24 0-31,-25-25 16,25 25-16,0-1 16,-25-24-16,25 25 15,0 0-15,-25-25 31,25 25-31</inkml:trace>
  <inkml:trace contextRef="#ctx0" brushRef="#br0" timeOffset="14632.3002">8018 10011 0,'25'0'16,"0"0"-16,0 0 16</inkml:trace>
  <inkml:trace contextRef="#ctx0" brushRef="#br0" timeOffset="14769.4811">8292 9986 0</inkml:trace>
  <inkml:trace contextRef="#ctx0" brushRef="#br0" timeOffset="14811.665">8292 9986 0</inkml:trace>
  <inkml:trace contextRef="#ctx0" brushRef="#br0" timeOffset="14861.2376">8342 9961 0</inkml:trace>
  <inkml:trace contextRef="#ctx0" brushRef="#br0" timeOffset="15993.5637">7944 10061 0,'25'0'94,"0"0"-78,-1 0-1,1 0 1,0-25-1,0 25 1,0 0 0,0-25-16,0 25 15,0 0 1,0-25-16,0 25 16,-1 0-1,1 0 1,-25-25-16,25 25 15,0 0-15,0 0 16,0-25 0,0 25-1,0 0 1,-25 25 171</inkml:trace>
  <inkml:trace contextRef="#ctx0" brushRef="#br0" timeOffset="16893.9273">8492 9986 0,'-25'0'15,"25"25"-15,-25-25 16,0 25 0,25 0 15,-25-25-16,25 25 1</inkml:trace>
  <inkml:trace contextRef="#ctx0" brushRef="#br0" timeOffset="17732.7822">8467 9911 0,'0'25'93,"-25"-25"-30</inkml:trace>
  <inkml:trace contextRef="#ctx0" brushRef="#br0" timeOffset="18806.4378">8342 9837 0,'25'0'15,"0"0"1,0 25 0,0-25-1,0 0 16,-25 25-31,25-25 32,-25 24 108,0 1-77,-25 0-48,25 0 1,0 0 15,-25 0-31,25 0 16,-25 0 0,25 0-1,0 0 1,0-1 15,-25-24-15</inkml:trace>
  <inkml:trace contextRef="#ctx0" brushRef="#br0" timeOffset="65043.4064">14443 12576 0,'0'-25'46,"-25"25"-46,25 25 79,25-25-64,0 0 16,0 0-15,0 0 0,0 0-1,0 0 1,0 0-16,-1 0 16,1 0-1,0 0-15,0 0 16,0 0-16,0 0 0,0-25 15,0 25 1,0 0-16,0 0 16,-1 0-16,1 0 0,0 0 15,0 0 1,0 0-16,0 0 16,0 0-1,0 0 16,0 0-15,0-25 0,-1 25 31,1 0-32,0 0 1,0 0-1,0-25 1,0 25 15,0 0-31,0 0 16,0 0 15,0 0 47,-25 25-62</inkml:trace>
  <inkml:trace contextRef="#ctx0" brushRef="#br0" timeOffset="66237.299">16759 12601 0,'0'-25'15,"25"25"32,-25-25-47,25 25 16,0 0 0,0 0-1,0 0 1,-1 0-16,1 0 15,0 0-15,0 0 0,0 0 16,0 0-16,0 0 16,25 0-16,-25 0 15,-1 0-15,1 0 0,0 0 16,0 0-16,0 0 16,0 0-16,25 0 15,-25 0-15,0 0 16,-1 0-16,1 0 15,0 0-15,0 0 0,0 0 16,0 0-16,0 0 31</inkml:trace>
  <inkml:trace contextRef="#ctx0" brushRef="#br0" timeOffset="847262.3415">31625 2042 0,'0'-25'78,"-24"25"-31,-1 0-47,0 0 16,25-24-1,-25 24-15,0 0 16,0 0 0,0 0-16,0 0 15,0 24-15,0-24 16,-24 0 0,24 25-1,0-25-15,0 0 16,0 25-16,0-25 15,0 0-15,0 25 16,0-25-16,25 25 0,-49 0 16,24-25-1,0 25-15,0 0 16,0-25-16,25 25 0,-25 0 16,25 0-16,-25-1 15,0-24-15,25 25 0,-25 0 16,25 0-16,0 0 0,0 0 15,-24 0-15,24 0 0,0 0 16,0 0 0,0 24-16,0-24 15,0 0 1,24 0-16,1 25 16,-25-25-16,25 0 15,0 0-15,0-1 16,0 1-1,0 0-15,0-25 16,0 25-16,0 0 16,-1-25-16,1 25 15,0-25-15,0 25 16,0-25-16,0 0 0,0 25 0,0-25 16,0 0-16,24 0 0,-24 0 15,25 0-15,-25 0 16,0 0-16,0 0 0,25 0 15,-25-25-15,-1 25 16,1 0-16,0 0 0,0-25 16,0 25-16,0-25 0,0 25 15,0-25-15,0 25 16,0-25-16,0 0 16,-1 25-16,-24-25 0,25 1 15,0-1-15,0 0 0,0 25 16,-25-25-16,25 0 15,-25 0-15,0-25 0,25 25 16,-25 0-16,0 1 16,0-1-16,0 0 0,0 0 15,0 0-15,0 0 0,0 0 16,-25 0-16,25 0 16,-25 25-16,-25-49 15,25 49-15,0-25 0,-24 25 16,49-25-1,-50 25-15,25 0 0,0 0 16,0 25-16,0-25 16</inkml:trace>
  <inkml:trace contextRef="#ctx0" brushRef="#br0" timeOffset="847891.8782">31426 2416 0,'0'-25'0,"-25"25"47,25 25-16,-25-25-31,1 25 16,-1 0-16,25 0 15,-25 0-15,25-1 0,-25 26 16,25-25-16,0 0 16,-25 0-16,25 0 15,-25 0-15,25 0 0,0 0 16,-25-25-16,25 24 16,0 1-16,0-50 31,25 1-16,-25-1 1,25 0-16,0 0 0,-25 0 16,25 0-16</inkml:trace>
  <inkml:trace contextRef="#ctx0" brushRef="#br0" timeOffset="848200.9719">31352 2516 0,'24'-25'16,"-48"50"-16,48-75 0,-24 25 0,25 0 15,-25 0 1,0 50 31,0 0-16,0 0-31,0 0 16,0 0-1,0-1-15,0 1 16,0 0-1,0 0-15,0 0 16,25 0-16,0-25 16,-25 25-16,25 0 15,0-25 1,-25 25 0</inkml:trace>
  <inkml:trace contextRef="#ctx0" brushRef="#br0" timeOffset="848470.1934">31302 2665 0,'25'0'110,"0"0"-95,-1 0 1</inkml:trace>
  <inkml:trace contextRef="#ctx0" brushRef="#br0" timeOffset="849964.3237">31028 2765 0,'-25'0'47,"0"0"-31,25 24-16,-25-24 0,0 25 16,0-25-1,25 25-15,-25-25 0,1 25 16,-1 0-16,0-25 15,-25 25-15,25 0 0,0 0 16,-25 0-16,25 0 0,-24-1 16,24-24-16,-25 25 15,0 0-15,25 0 0,-25 0 16,25 0-16,-24 0 16,24 0-16,-25 0 0,0 0 15,25-1-15,0-24 0,-24 25 16,24 0-16,0 0 15,0-25-15,0 25 0,0 0 16,0-25-16,0 25 0,0-25 16,0 25-16,1-25 15,24 25-15,-25-25 0,0 25 16,0 0-16,0-25 16,0 0-16,0 24 15,0-24-15,0 25 16,0-25-1</inkml:trace>
  <inkml:trace contextRef="#ctx0" brushRef="#br0" timeOffset="850633.7239">29833 3287 0,'0'-24'31,"-25"24"0,25 24 1,-25-24-17,25 25 1,-25 0-16,25 0 16,-25-25-16,0 25 15,25 0-15,-25 0 0,0-25 16,0 25-16,0 0 0,1 0 15,-1 0 1,25-1-16,-25-24 0,25 25 16,0 0 31,25-25-1,0 25 1,-1-25-31,1 0 0,0 0-1,0 0 1,0 0-1,0 0-15,0 0 0,0 0 16,0 0-16,0 25 16</inkml:trace>
  <inkml:trace contextRef="#ctx0" brushRef="#br0" timeOffset="852080.2294">29658 3860 0,'0'0'0,"0"-25"16,-25 0-1,25 1 1,-25 24-16,25-25 15,-24 0-15,-1 25 16,25-25-16,-25 25 16,0-25-1,0 25-15,0-25 16,0 25-16,0 0 16,0 0-16,0 0 15,1 0-15,-1 0 16,0 0-16,0 0 0,0 0 15,0 25 1,0-25-16,0 0 0,0 25 16,-25-25-1,26 25-15,-1-25 0,0 25 16,0-25-16,-25 25 0,25-25 16,0 24-16,0 1 15,0-25-15,1 25 0,-1 0 16,0 0-16,0-25 15,0 25-15,25 0 0,-25 0 16,25 0-16,-25 0 16,0-1-16,25 1 0,-25 0 15,25 0-15,-25 0 0,25 0 16,-24 0-16,24 0 16,-25-25-16,25 25 0,0 0 15,0-1-15,0 1 16,0 0-16,0 0 0,0 0 15,0 0-15,0 0 0,0 0 16,0 0-16,0 0 16,0-1-16,25-24 0,-25 25 15,24 0-15,-24 0 0,0 0 16,25 0-16,-25 0 16,25 0-16,0 0 0,-25 0 15,25 0-15,0-1 16,0 1-16,0 0 15,0-25-15,0 25 16,-1 0-16,1-25 0,0 25 16,25-25-16,-25 25 0,25-25 15,-25 0-15,24 0 16,-24 0-16,0 0 0,25 0 16,-25 0-16,0 0 15,25 0-15,-25-25 0,0 25 16,-1 0-16,1-25 0,25 25 15,-25-25-15,0 0 16,0 25-16,0-25 0,0 0 16,0 25-16,-1-24 0,1 24 15,-25-25-15,25 25 16,-25-25-16,25 0 0,-25 0 16,0 0-16,25 0 0,0 0 15,-25 0-15,25 25 16,-25-25-16,25 0 0,-25 1 15,25-1-15,-25 0 16,0 0-16,0 0 16,0 0-16,0 0 0,0 0 15,0 0-15,0 0 16,0 1-16,0-1 16,0 0-16,0 0 15,0 0-15,0 0 0,0 0 16,0 0-16,0 0 0,0 0 15,0 1-15,0-1 16,0 0-16,0 0 16,-25 0-16,25 0 15,-25 0-15,0 0 0,25 0 16,-25 25-16,0-25 16,0 1-16,0 24 0,0-25 15</inkml:trace>
  <inkml:trace contextRef="#ctx0" brushRef="#br0" timeOffset="852564.9712">29036 4109 0,'0'25'62,"-25"-25"-62,25 25 0,0 0 16,-25 0-16,25 0 15,-25 0-15,25 24 16,-25-24-16,25 0 0,0 25 16,-25-25-16,25 0 0,0 0 15,0 0-15,0 0 16,0-1-16,0 1 0,0 0 16</inkml:trace>
  <inkml:trace contextRef="#ctx0" brushRef="#br0" timeOffset="853222.2116">28986 4184 0,'0'0'0,"0"-25"0,25 0 16,0 0-1,0 0 1,-1 25-16,1-25 16,0 25-1,0 0-15,0 25 16,0-25-16,0 0 16,-25 25-1,25 0-15,-25 0 16,0 0-1,0 0-15,-25 0 16,0 0 0,0 0-16,0-25 15,0 24-15,0-24 0,0 0 16,50 0 31,-25 25-32,25-25-15,0 0 0,0 25 16,0-25 0,0 25-16,0 0 15,0 0-15,-25 0 16,0 0-16,0 0 16,-25 0-16,0-1 15,0-24-15,0 25 16,0-25-16,0 25 0,-25-25 15,26 0-15,-1 0 16,0 0-16,0 0 0,0 0 16,25-25-1,0 0 32</inkml:trace>
  <inkml:trace contextRef="#ctx0" brushRef="#br0" timeOffset="854433.2587">29882 4607 0,'-25'0'31,"50"0"16,0 0-15,0 0-17,0 0-15,25 0 16,-25 0-16,0 0 15,0 0-15,24 0 16,-24 0-16,50 0 16,-25 0-16,49 0 15,-74 0 1,150 0 0,-126 25-16,1-25 15,0 0-15,0 0 0,0 0 0,-1 25 16,1-25-16,-25 0 15,25 0-15,0 0 16,0 25-16,-1-25 16,1 0-16,-25 25 15,0-25-15,25 0 0,-25 0 16,0 0-16,-1 0 0,1 25 16,0-25-16,0 0 0,0 0 15,0 0 1,0 0-16,0 0 62</inkml:trace>
  <inkml:trace contextRef="#ctx0" brushRef="#br0" timeOffset="854940.1496">31277 4483 0,'-25'0'15,"50"0"64,-25 25-64,25-25-15,-25 25 16,25-25-1,0 24-15,-1 1 16,1 0 0,0-25-1,0 25-15,-25 0 16,25-25 0,-25 25-16,0 0 31,-25 0-31,0-25 15,0 0-15,25 25 16,-25-25-16,1 25 16,-1-25-16,0 0 0,0 25 15,0-25-15,0 0 16,0 24-16,0-24 0,0 25 16</inkml:trace>
  <inkml:trace contextRef="#ctx0" brushRef="#br0" timeOffset="855706.9033">32148 4433 0,'0'-25'125,"-24"25"-110,-1 0 1,0 0-16,-25 0 16,25 0-16,0 0 15,0 0-15,0 25 16,0-25-16,1 25 15,-1 0-15,0 0 16,0 0 0,25-1-1,0 1-15,0 25 16,0-25-16,0 0 16,0 0-16,0 0 0,0 0 15,0 0-15,25 0 16,0-1-16,-25 1 15,25-25-15,-25 25 16,24 0-16,1-25 0,0 0 16,0 25-16,0-25 0,0 0 15,25 0 1,-25 0-16,0 0 0,-1 0 16,1 0-16,0 0 15</inkml:trace>
  <inkml:trace contextRef="#ctx0" brushRef="#br0" timeOffset="856949.2069">32547 4358 0,'0'-25'0,"-25"25"16,25-25-16,0 1 15,-25 24-15,25-25 16,-25 25-16,0-25 16,0 25 15,25-25-31,-25 25 0,1 0 16,-1-25-1,0 25-15,0 0 0,0 0 16,0 0-1,0-25-15,0 25 16,0 0-16,0 0 16,1 0-16,-26 0 15,25 0 1,0 0-16,0 0 0,0 25 16,0-25-1,-25 0-15,26 25 16,-1-25-16,0 25 15,0-25-15,25 25 16,-25-25-16,0 25 16,0-25-16,0 24 0,0 1 15,0 0-15,0 0 16,1 0-16,-1-25 16,25 25-16,-25 0 15,0 0-15,0 0 16,25 0-16,-25-25 0,25 24 15,-25 1-15,25 0 16,0 0-16,0 0 16,-25 0-16,25 0 15,0 0-15,0 0 16,0 0 0,0 0-16,25-1 0,-25 1 15,25 25 16,0-25-31,0 0 0,-25 0 16,0 0-16,25-25 0,-25 25 16,25-25-1,-25 25-15,25-25 0,-1 24 0,1 1 16,0-25 0,0 25-16,0-25 15,0 25 1,0-25-16,0 0 15,0 25-15,0-25 16,0 0-16,-1 0 16,1 0-16,0 0 0,0 0 15,0 0-15,0 0 16,0 0-16,0 0 0,0 0 16,0 0-16,-1-25 0,26 25 15,-25 0-15,0 0 16,0 0-16,-25-25 0,25 25 15,0 0-15,0-25 16,0 25-16,-1-25 16,1 1-1,-25-1 1,25 25-16,-25-25 16,25 0-16,0 0 15,-25 0-15,25 0 16,0 0-16,-25 0 15,25 0-15,-25 1 0,25-1 16,-25 0-16,25 0 16,-25 0-16,0-25 0,0 25 15,0 0-15,0 0 0,0-24 16,0 24-16,-25 0 16,0 0-16,0 0 0,25 0 15</inkml:trace>
  <inkml:trace contextRef="#ctx0" brushRef="#br0" timeOffset="858490.6928">32049 4184 0,'-25'0'32,"25"-25"-17,0 0 17,-25 25-32,25-25 15,0 0 1,-25 0-1,25 1 1,0-1-16,0 0 16,0 0-16,-25 0 0,25 0 15,0 0-15,0 0 16,0 0-16,0-24 0,0 24 16,0 0-16,0 0 0,0 0 15,0-25-15,0 25 16,-25 0-16,25 0 0,0 1 15,0-1-15,0 0 16,-25 0-16,25 0 0,0 0 16,0 0-16,0 0 15,0 0-15,0 0 0,0 0 16,0 1-16,0-1 16,0 0-1,0 0-15,-24 25 16,24-25-16,0 0 15,0 0 17,-25 0-17,25 0 17,0 0 46,0 1 47,0-1-78,-25 25 78,25 25-110,-25-25 1,25 24-16,-25 1 15,25 0-15,-25-25 16,25 25-16,-25 0 0,25 0 16,0 0-16,-25 0 15,25 0-15,-25 0 16,25-1-16,0 1 16,0 0-1,0 0 16</inkml:trace>
  <inkml:trace contextRef="#ctx0" brushRef="#br0" timeOffset="858838.1795">31924 2989 0,'25'0'32,"-25"25"-17,25-25 1,0 0-1,0 24 1,0-24-16,0 25 16,0-25-1,0 0-15,-1 25 16,1-25-16,0 0 0,0 0 16,0 25-16,0-25 15</inkml:trace>
  <inkml:trace contextRef="#ctx0" brushRef="#br0" timeOffset="860106.6351">28986 5180 0,'0'25'109,"-25"-25"-109,25 25 0,-25-25 0,25 25 16,-25 25-16,0-26 15,0 26-15,0 25 16,-49 49-16,24-49 15,25 0-15,-25 0 0,25-1 16,-24 1-16,24 0 16,-25-1-16,25 1 0,0-25 15,0 0-15,0 0 0,25-1 16,-25 1 0,25-25-16</inkml:trace>
  <inkml:trace contextRef="#ctx0" brushRef="#br0" timeOffset="860972.6835">32422 5354 0,'-25'0'16,"25"25"15,0 0-16,0 0 1,0 0-16,0 25 0,0 0 16,0-1-16,0 1 0,0 25 15,-24-25 1,24 24-16,-25 26 0,0-25 0,25 24 16,-25-24-16,25 25 0,0-26 15,0 1-15,0 74 16,0-99-16</inkml:trace>
  <inkml:trace contextRef="#ctx0" brushRef="#br0" timeOffset="862075.3556">31800 2067 0,'25'-25'16,"-25"0"0,25 1-16,-25-1 15,25 0-15,-1-25 0,1 25 16,0-25-16,0-24 0,0 24 16,25-25-16,0 0 15,-25 1-15,24-1 0,1 0 16,0 1-16,0-1 0,0 0 15,-1 0-15,1 26 0,-25-1 16,25 0-16,-25 0 0,0 25 0,-25 0 16,25 0-16,-1 1 0,-48 24 47,24 24-32</inkml:trace>
  <inkml:trace contextRef="#ctx0" brushRef="#br0" timeOffset="862785.8993">32397 772 0,'-24'0'0,"48"0"63,1 0-48,0-25 1,0 25-16,0 0 0,25 0 15,-25 0-15,0-24 0,0 24 16,-1 0-16,1 0 0,0 0 16,-25-25-1,0 50 1,25-1 15,-25 1-15,0 0-1,0 0 1,0 0-16,0 0 0,0 0 16,0 0-16,0 0 15,0 0-15,-25 0 0</inkml:trace>
  <inkml:trace contextRef="#ctx0" brushRef="#br0" timeOffset="868698.8079">29907 2640 0,'-25'0'47,"0"0"-15,25-25-17,0 0 32,0 0-16,0 0 1,0 1-1,25 24-31,-25-25 15,25 0 1,-25 0 0,25 25 15,0-25-31,0 25 0,-25-25 16,25 25-1,0 0-15,0 0 16,-25-25-1,25 25 1,-1 0 0,1 0-1,0 0 17,-25 25-17,25-25 1,0 0 15,-25 25-31,0 0 31,25-25-31,-25 25 32,0 0-1,-25-25-16,25 25 1,-25-25 0,25 24-1,-25-24 1,25 25-16,0 0 16,-25-25-1,25 25 1,-25-25-16,25 25 15,-24-25-15,24 25 16,-25-25 0,25 25-1,-25 0 1,25 0 15,-25-25-15,25 25-1,0-1 1,-25-24 0,25 25-1,0 0 17,0 0 14,25-25 173,-25-25-203,25 0-1,-25 0 17,25 25-17,-25-24 17,25 24-1,-1 0 16,1 0 15,0 0 1,-25 24-63,25-24 47,0 0-1,0 0-30,0-24 15,0 24 1,-25-25 14,25 25-30,-25-25 0,25 25 15,-25-25-15,0 0-1,0 0 32</inkml:trace>
  <inkml:trace contextRef="#ctx0" brushRef="#br0" timeOffset="873953.9803">30106 5180 0,'0'-25'46,"-24"25"-30,24-25 31,0 0 15,-25 25-46,25-25 31,0 1 31,0-1-15,25 25 30,-1 0-61,1 0-1,0 0-16,0 0 1,0 0 0,0 0-1,0 0 17,-25 25-32,0-1 31,25-24-31,-25 25 15,0 0 1,0 0 0,0 0-1,-25-25 1,25 25-16,-25-25 16,0 25-1,0-25-15,0 25 16,0-25-1,0 0 1,50 0 62,-25 25-78,25-25 16,0 0-1,0 25 1,0-25-16,0 0 16,-25 24-1,25-24-15,0 25 16,0 0 0,-25 0-1,0 0 1,-25 0-1,0 0 1,0-50-16,0 75 16,0-50-1,25 25-15,-25-25 16,0 0 0,0 0-1,0 0 32,25-25-31,-24 25 15,-1-25 63</inkml:trace>
  <inkml:trace contextRef="#ctx0" brushRef="#br0" timeOffset="875435.2622">32223 3661 0,'-25'0'31,"50"0"16,0 0 0,0 0 0,0 0-47,0 0 16,0-25-1,0 25-15,-1 0 0,1 0 16,0 0 0,0 0-16,0 0 31</inkml:trace>
  <inkml:trace contextRef="#ctx0" brushRef="#br0" timeOffset="876741.0806">32572 3487 0,'-25'0'15,"50"0"79,0 0-31,0 0-48,-1 0 1,1 0 0,0 0-1,0 0-15,0 0 16,0-25-1,0 25 1,0 0 0,-25 25 156,0 0-141,0 0-16,-25-1 1,25 51 15,-25-50-15,25 0-16,0 0 16,0 0-1,0 0-15,-25-25 31,25 25-15,0-1 0,0-48 171</inkml:trace>
  <inkml:trace contextRef="#ctx0" brushRef="#br0" timeOffset="884359.0085">30928 822 0,'0'25'94,"25"-25"-94,-25 25 15,0 0-15,25 0 16,-25 0 0,25 0-16,0 0 15,-25-1-15,25 1 16,0 0-16,-25 0 15,25 0-15,-25 0 0,24 0 16,-24 0-16,25 0 0,-25 0 16,25-1-16,-25 1 15,25 0-15,-25 0 0,0 0 16,25 0-16,-25 0 16,25 0-16,-25 0 0,0 0 15,0-1-15,25-24 0,-25 25 16,0 0-16,0 0 15,25-25-15,-25 25 16,25-25-16,-25 25 16,25-25-16,-25 25 15,24-25 1,-24 25-16,25-25 16,-25 25-1,25-25 16</inkml:trace>
  <inkml:trace contextRef="#ctx0" brushRef="#br0" timeOffset="885007.3891">30978 1544 0,'0'0'0,"25"0"78,-25 25-78,25-50 16,0 50-1,-25 0-15,25-25 16,0 0-16,-25 25 0,24-25 15,1 25-15,0-25 0,0 25 16,-25 0-16,25 0 0,0-25 16,0 25-16,-25-1 15,25-24-15,-25 25 0,25-25 16,-25 25-16,25-25 16,-25 25-1,24-25-15,1 0 16,0 0-1,-25-25 1,25 25-16,0-25 16,0 0-1,-25 1-15,0-1 16,25 0-16,-25-25 16,25 25-1,-25 0-15,0 0 0,0 0 16,0 0-16,0 1 0,0-1 15,-25 0-15,25 0 0,0 0 16</inkml:trace>
  <inkml:trace contextRef="#ctx0" brushRef="#br0" timeOffset="886920.5174">28314 7446 0,'0'-25'15,"0"0"17,24 25-17,-24-25 1,0 1 0,0-1-1,0 0-15,0 0 16,-24 25-16,24-25 15,-25 25-15,25-25 16,-25 25-16,0 0 16,0 0-16,25 25 15,-25-25-15,25 25 16,-25 0-16,25 0 0,-25-25 16,25 25-16,0-1 0,0 1 15,0 0 1,0 0-16,25-25 31,0 0-31,0 0 16,0 0-16,0 0 15,0 0 1,0 0 0,-1 0-1,-24 25 1,25-25-16,-25 25 0,0 0 15,25-25-15,-25 25 16,0 0-16,0 0 0,0-1 16,0 1-16,0 0 15,0 0-15,0 0 0,0 0 16,0 0-16,0 0 0,-25 0 16,25 0-16,-25-1 15,1 1 1,-1-25-16,0 25 15,0-25 1,0 0-16,0 0 16,25-25-1,-25 25-15,25-25 16,-25 25-16,25-24 16,0-1-1,0 0-15,0 0 16,25 0-1,-25 0-15,25 0 0,0 25 16,-25-25-16,25 0 16,0 0-16,0 1 0,0-1 15,-1 0 1</inkml:trace>
  <inkml:trace contextRef="#ctx0" brushRef="#br0" timeOffset="887294.083">28787 7172 0,'0'-25'31,"-25"25"-15,25 25 31,-25-25-47,25 25 15,0 0-15,-25 0 16,25 0-16,-25 0 0,25 0 16,-25 0-16,25 24 15,-25-24-15,25 0 0,0 25 16,0-25-16,0 0 15,0 0-15,0 0 0,0 24 16,0-24-16,25-25 0,0 25 16,0 0-16,0-25 15,0 25-15,0-25 0,0 0 16</inkml:trace>
  <inkml:trace contextRef="#ctx0" brushRef="#br0" timeOffset="887939.9935">29160 7272 0,'0'0'0,"25"-50"15,-25 100-15,0-25 0,0 0 16,0 24-16,-25-24 16,25 0-16,0 25 0,0-25 15,-25 0-15,25 0 16,-25 0-16,25 0 15,0-1-15,0-48 47,0-1-31,0 0-16,0 0 0,25-25 16,-25 25-16,25-25 0,0 25 15,-25-24-15,25 24 16,0 0-16,-25 0 0,25 0 15,-25 0-15,0 0 16,25 25-16,-25-25 16,0 50 15,0 0-15,0 0-1,0 0-15,0 0 16,0 0-16,0 0 15,0 0-15,25-1 16,-25 1-16,0 0 0,0 0 16,0 0-16,25 0 15,-25 0-15,0 0 32</inkml:trace>
  <inkml:trace contextRef="#ctx0" brushRef="#br0" timeOffset="888140.1337">29135 7496 0,'-25'-25'0,"50"25"47,0 0-31,0 0-1,0 0-15,0 0 16,0 0-16,0 0 16,-25-25-16</inkml:trace>
  <inkml:trace contextRef="#ctx0" brushRef="#br0" timeOffset="888528.0163">29459 7023 0,'25'0'0,"-25"-25"32,25 25-17,-25 25-15,25-25 16,-25 25-16,25-25 15,0 25-15,-25-1 16,24-24-16,1 25 0,-25 0 16,25 25-16,-25-25 0,25 0 15,-25 25-15,0-25 16,0 0-16,0 24 0,0-24 16,-25 25-16,0-25 15,25 0-15,-25 0 0,1 0 16,-1 0-16,0-1 0,0-24 15,0 25-15,0-25 16,0 25-16,0-25 0,0 0 16</inkml:trace>
  <inkml:trace contextRef="#ctx0" brushRef="#br0" timeOffset="891634.5537">28114 8940 0,'0'-25'16,"0"0"-1,-25 1 1,25-1-1,-24 25 1,24-25 0,-25 25-16,0 0 15,25 25-15,-25-25 16,25 25-16,-25-25 16,25 24-16,-25 1 15,25 0-15,0 0 31,25-25-31,0 25 16,0-25-16,0 0 16,-25-25-16,25 25 15,-1 0-15,1 0 0,-25-25 16,25 25-16,0 0 16,-25 25-16,0 0 15,0 0 1,0 0-16,0 0 15,0 0-15,0 0 0,0-1 16,-25 1-16,25 0 16,0 0-16,-25 0 0,25 0 15,0 0-15,-25 0 16,25 0 0,-24-25-16,-1 0 31,0 0-16,0 0 1,25-25-16,-25 0 31,25 0-31,0 0 16,0 0 0,0-25-16,25 50 15,-25-25-15,25 25 0,-25-24 16,0-1-16,25 0 15,0 0-15,-1 0 16,1 0-16,-25 0 0</inkml:trace>
  <inkml:trace contextRef="#ctx0" brushRef="#br0" timeOffset="891991.7248">28463 8741 0,'0'-25'0,"0"50"63,0 0-32,-50 25-16,50-25-15,-25 49 16,25-49 0,-25 0-16,25 25 15,0-25-15,0 50 0,0-51 16,0 26-16,0 0 16,0-25-16,25-25 15,-25 25-15,25 0 0,-25 0 16,25-25-16,0 0 15,-25 25-15</inkml:trace>
  <inkml:trace contextRef="#ctx0" brushRef="#br0" timeOffset="892343.1387">28712 8866 0,'0'0'0,"0"-25"0,0 0 16,0 50 46,0 0-46,0-1 0,25 1-16,-25 25 15,0-25-15,0 0 0,0 0 16,0 0-16,0 0 16,0 0-16,0-1 0,0 1 0,0 0 15,0 0 1</inkml:trace>
  <inkml:trace contextRef="#ctx0" brushRef="#br0" timeOffset="892864.6523">28737 8841 0,'0'0'0,"0"-25"16,0 0-16,0 0 15,0 0 1,25 25 15,0 0-15,0 0-16,-1 25 16,1-25-1,-25 25-15,0 0 16,25-25-16,-25 25 15,0 0-15,0-1 16,0 1-16,0 0 16,0 0-1,-25-25-15,25 25 16,25-25 0,0 0-1,0 25 1,0-25-16,0 0 15,0 25-15,-25 0 16,25-25-16,-25 25 0,0 0 16,0-1-1,-25 1-15,0-25 16,-25 25-16,25 0 16,0-25-1,0 0 1,25-25-1,-25 25-15</inkml:trace>
  <inkml:trace contextRef="#ctx0" brushRef="#br0" timeOffset="893270.2904">28961 8666 0,'0'0'0,"0"-25"16,25 25-16,0 0 31,0 0-15,0 0-16,-25 25 0,24-25 15,-24 25-15,25 0 16,0 0-16,0 0 15,-25 25-15,25-25 16,-25 0-16,0 24 0,0-24 16,25 0-16,-25 25 0,0-25 15,0 25-15,0-25 16,0-1-16,0 1 0,0 25 16,-25-25-16,25 0 0,-25 0 15,0 0-15,25 0 16,-25 0-16,0-1 0,1 1 15,-1-25-15,25 25 16,-25-25-16,0 0 16</inkml:trace>
  <inkml:trace contextRef="#ctx0" brushRef="#br0" timeOffset="893594.2769">29310 9040 0,'25'0'32,"-1"0"-17,1 0 1,0 0 0,0 0-16,0 0 15,0 0-15,0 0 16</inkml:trace>
  <inkml:trace contextRef="#ctx0" brushRef="#br0" timeOffset="893812.3674">29359 9139 0,'0'25'0,"25"-25"47,0 0-32,0 0-15,0 0 16,0 0-16,0-25 16</inkml:trace>
  <inkml:trace contextRef="#ctx0" brushRef="#br0" timeOffset="896408.0596">30032 7421 0,'25'0'62,"0"0"-46,-1 0-1,1 0-15,0 0 16,0 0-16,0 0 16,0 0-16,0 0 15</inkml:trace>
  <inkml:trace contextRef="#ctx0" brushRef="#br0" timeOffset="896665.8178">29957 7571 0,'0'0'15,"25"0"17,0 0-17,0 0 1,0 0-16,0 0 15,-1 0-15,1 0 16,0 0 0,-25 25-16,25-25 0,0 0 15,0 0-15</inkml:trace>
  <inkml:trace contextRef="#ctx0" brushRef="#br0" timeOffset="898073.3517">30829 7247 0,'0'0'15,"0"-25"-15,0 0 16,0 0 0,0 0-1,0 0 1,0 50 31,0 0-47,0 25 15,0-25 1,0 50 0,-25-50-16,25 24 0,-25 1 15,25-25-15,0 25 16,0-25-16,0 0 0,0 0 16,0-1-16</inkml:trace>
  <inkml:trace contextRef="#ctx0" brushRef="#br0" timeOffset="898534.3161">31078 7371 0,'25'-24'16,"-50"48"-16,50-73 15,-25 24 17,-25 25-17,25 25 1,-25-25-16,25 25 16,-25-1-16,25 1 15,-25 0 1,25 0-16,0 0 0,0 0 15,0 25 1,0-25-16,25-25 16,0 0-16,0 0 0,0 0 15,-1 0 1,1-25-16,0-25 16,-25 25-1,0-25-15,0 25 31,-25-24-31,0 24 16,1 25-16,24-25 0,-25 25 16,25 25-1</inkml:trace>
  <inkml:trace contextRef="#ctx0" brushRef="#br0" timeOffset="898937.9966">31327 7371 0,'25'0'16,"-25"-24"0,-25 24 15,25 24-31,-25-24 15,25 25-15,0 0 16,0 0 0,0 25-1,25-25-15,-25 0 16,25 0-16,-1-25 0,1 0 16,0 0-16,0 0 0,0 0 15,0-25-15,-25 0 16,0 0-16,0 0 15,0 0-15,0 0 0,0 0 16,0 0-16,-25 25 16,25-24-16,-25 24 0,0-25 15,0 25 1,0 25-16,1-25 16</inkml:trace>
  <inkml:trace contextRef="#ctx0" brushRef="#br0" timeOffset="921056.6267">29882 8940 0,'25'-25'16,"-25"0"0,0 1-1,-25 24 17,25 24 30,0 1-46,0 0-1,0 0-15,0 0 16,0 0-16,0 0 16,0 0-1,0 0-15,0 0 0,0-1 16,0 1-16,0 0 0,0 0 15,0 0-15,-25 0 16,25 0-16,0 0 16,0 0-16,0 0 31</inkml:trace>
  <inkml:trace contextRef="#ctx0" brushRef="#br0" timeOffset="921680.7948">30181 9040 0,'-25'0'47,"25"25"-32,-25-25 1,25 25 0,-25 0-1,25-1 1,-24 1 0,24 0-16,0 0 15,0 0 1,0 0-1,24-25 1,1 0-16,0 0 16,0 0-16,0 0 15,0 0-15,0 0 16,-25-25-16,25 25 16,-25-25-16,25 0 15,-25 0-15,0 0 16,0 1-16,0-1 15,0 0 1,-25 25-16,25-25 16,-25 25-1,0 0 1</inkml:trace>
  <inkml:trace contextRef="#ctx0" brushRef="#br0" timeOffset="922248.2837">30530 9065 0,'-25'0'16,"0"-25"-1,25 50 32,0 0-16,0 0-15,0-1-16,0 1 16,0 0-1,0 0 1,0 0 0,25-25-16,0 0 15,0 25-15,0-25 16,0-25-1,-1 25-15,-24-25 16,0 0 0,0 0-16,0 0 15,0 1-15,0-1 16,0 0 0,-24 25-16,24-25 15,-25 25 1,25 25-1,-25-25 1</inkml:trace>
  <inkml:trace contextRef="#ctx0" brushRef="#br0" timeOffset="922666.6662">30878 9115 0,'25'0'31,"0"24"-15,0-24-1,0 0 1,0 0-16,0 0 15,0 0-15,0 25 16,0-25-16,-1 0 0,1 0 16,0 0-1,0 0-15</inkml:trace>
  <inkml:trace contextRef="#ctx0" brushRef="#br0" timeOffset="922972.9621">31078 9040 0,'0'25'94,"0"0"-78,0 0-1,0-1-15,0 1 16,0 0 0,0 0-16,0 0 0,0 0 15,0 0-15,0 0 16,0 0-16</inkml:trace>
  <inkml:trace contextRef="#ctx0" brushRef="#br0" timeOffset="923809.9506">31327 9015 0,'0'-25'16,"25"25"-1,-1 0 1,-24-25-16,25 25 0,0 0 15,0 0 1,0 0 0,0 0 15,0 25-31,-25 0 31,25-25-15,-25 25-16,0 0 15,0 0 1,0 0 0,0-1-16,0 1 15,-25 0 1,25 0 0,-25-25-16,25 25 15,-25-25-15,0 25 0,0 0 16,0-25-1,0 25-15,1-25 32,24 25-32,0-50 47,24 0-16,1 25-16,0-25-15,0 25 16,0 0-16,0 0 31,-25 25-31,25 0 16,0 0 0,0-25-16,-25 25 15,0-1 1,25-24-1,-1 0-15,1-24 16,0 24 0,0-25-1,0 0 1,-25 0-16</inkml:trace>
  <inkml:trace contextRef="#ctx0" brushRef="#br0" timeOffset="927552.3736">31875 9239 0,'24'0'0,"1"0"31,0 0-15,0 0-16,-25-25 31,25 25-31,0 0 32,0 0-17,0 0 1,0 0 15,-25-25-31,25 25 16,-1 0-1,1 0 1</inkml:trace>
  <inkml:trace contextRef="#ctx0" brushRef="#br0" timeOffset="927860.068">31800 9388 0,'0'25'32,"25"-25"-17,0 0 1,0 0 0,-1 0-16,1-25 15,0 25-15,0 0 16,0 0-16,0 0 15,0 0-15</inkml:trace>
  <inkml:trace contextRef="#ctx0" brushRef="#br0" timeOffset="928267.9763">32373 9139 0,'24'0'47,"-24"25"16,0 0-48,0 0 1,-24 0-16,24 0 0,0 0 16,-25 0-16,25 0 15,-25 0-15,25-1 16,0 1-16,0 0 0,-25 0 15,25 0-15,0 0 16,0 0 0</inkml:trace>
  <inkml:trace contextRef="#ctx0" brushRef="#br0" timeOffset="928699.9514">32547 9314 0,'-25'25'78,"25"0"-63,-25-25-15,25 24 16,0 1-16,0 0 16,0 0-1,0 0-15,25-25 16,-25 25-16,25-25 16,0 0-1,0-25 1,0 0-1,-25 0 1,0 0 0,0 0-16,0 1 15,0-1-15,0 0 16,0 0 0</inkml:trace>
  <inkml:trace contextRef="#ctx0" brushRef="#br0" timeOffset="929574.6079">32746 9189 0,'25'0'0,"-25"-25"0,25 25 16,-25-25-1,25 25 1,0 0-16,0 0 15,-1 25 1,1-25 0,-25 25-1,0 0 1,25-25-16,-25 25 16,0 0-1,0 0 1,-25 0-1,25 0-15,-25-25 0,25 25 16,-24-1-16,24 1 0,-25 0 16,0 0-1,25 0-15,-25 0 0,0 0 16,25 0-16,-25 0 0,0 0 16,0-1-1,25-48 48,0-1-48,25 25 1,0-25 0,0 25-1,0 0 1,-25 25-1,25 0 17,-25-1-32,0 1 31,25-25-31,0 25 16,-1-25-1,1-25 1,0 25-16,0-25 15,0 1 1,-25-1 0,25 25-1,-25-25 1</inkml:trace>
  <inkml:trace contextRef="#ctx0" brushRef="#br0" timeOffset="931287.0744">28065 10310 0,'-25'0'15,"0"0"1,25-25 0,-25 25-16,0 0 15,0 0 1,0 0-1,25 25 1,0 0 0,0 0-1,0 0 1,0-1 0,0 1-16,0 0 15,0 0 1,25-25-1,0 25 1,0-25-16,-25-25 16,25 25-1,-25-25-15,25 25 16,0 0-16,-25-25 0,24 25 16,1-25-16,0 25 15,-25-24 1,25 24 15,-25 24 0,25-24-31,-25 25 0,0 0 16,0 0 0,0 0-16,0 0 0,0 0 15,0 25-15,0-25 0,0-1 16,0 1-16,0 25 0,0-25 15,-25 0-15,25 0 16,-25 0-16,25 0 16,-25 0-16,0-1 15,25 1-15,-24 0 16,-1-25 15,0-25-15,25 0-1,0 1 1,0-1 0,0 0-1,0 0 1,-25 0 0,25 0-16,0 0 15,0 0-15,25 25 16,-25-25-16,25 0 15,-25 1-15,25-1 16,-1 0 0,1 0-16,-25 0 15,25 25-15,0-25 0</inkml:trace>
  <inkml:trace contextRef="#ctx0" brushRef="#br0" timeOffset="931717.1256">28538 10235 0,'0'25'79,"-25"-25"-64,25 25-15,-25-25 16,25 25-16,-25 0 0,25 0 15,-25 0-15,25-1 0,-25 1 16,25 25-16,0-25 0,0 0 16,0 25-16,0-25 15,0 0-15,0 24 0,0-24 16,0 25 0,25-25-16,0 0 0,0 0 15,0-25-15,0 25 16</inkml:trace>
  <inkml:trace contextRef="#ctx0" brushRef="#br0" timeOffset="932295.3316">28936 10360 0,'-25'0'16,"25"25"-16,25-25 46,0 0-30,0 0 0,-25-25-1,25 0-15,-25 25 16,0-25 0,-25 25-1,0 0 1,0 0-1,0 25-15,0-25 0,0 25 16,0 0-16,-24-1 16,49 1-1,-25 0-15,25 0 16,0 0-16,0 0 16,0 0-16,25 0 15,-25 0-15,25 0 16,-1-1-16,1-24 15,0 25-15,0-25 16,0 0 0,0 0-1,0 0-15,-25-25 16,25 25-16</inkml:trace>
  <inkml:trace contextRef="#ctx0" brushRef="#br0" timeOffset="932711.251">29260 10235 0,'25'0'62,"-25"25"-62,0 0 16,25-25-1,-25 25-15,25 0 16,-25 0-16,0 0 16,0-1-16,0 1 15,0 0-15,0 25 16,0-25-16,0 0 0,0 0 15,0 0-15,-25 0 0,0-1 16,0 26 0,25-25-16,-25-25 0,25 25 15,-25-25-15,0 0 16,0 0 0,0 0-1</inkml:trace>
  <inkml:trace contextRef="#ctx0" brushRef="#br0" timeOffset="933015.6622">29584 10534 0,'24'0'47,"1"0"-47,0 0 15,0 25 17</inkml:trace>
  <inkml:trace contextRef="#ctx0" brushRef="#br0" timeOffset="933235.6512">29584 10658 0,'0'0'16,"0"25"-16,24-25 31,1 0-15,0 0-1,0 0-15,0 0 16,0 0-16,0-25 15</inkml:trace>
  <inkml:trace contextRef="#ctx0" brushRef="#br0" timeOffset="937614.0974">30057 10285 0,'0'25'15,"0"0"32,25 0-31,-25 0 15,0-1-31,-25 1 16,25 0-1,-25 25 1,25-25-16,-25 25 16,25-25-16,0 0 15,-25-1 1,25 1-16,0 0 15</inkml:trace>
  <inkml:trace contextRef="#ctx0" brushRef="#br0" timeOffset="938055.1246">30206 10509 0,'0'-25'32,"0"50"15,0 0-32,-25 0 1,25 0-1,0 0-15,0 0 16,0-1 0,0 1-1,25 0 1,25-25 0,-25 0-16,-25-25 15,25 25 1,-25-25-16,25 1 0,-25-1 15,0 0 1,0 0-16,-25 0 16,25 0-1,-25 25-15,25-25 0,-25 25 16</inkml:trace>
  <inkml:trace contextRef="#ctx0" brushRef="#br0" timeOffset="938644.0892">30430 10434 0,'0'-25'0,"25"25"0,-25-24 15,25 24 1,0 0-16,-25-25 16,25 25-16,0 25 47,0-25-32,-25 24-15,25 1 16,-25 25-1,0-25-15,0 0 16,0 0-16,-25 0 0,25 0 16,-25 0-16,25-1 15,-25-24-15,25 25 0,-25 0 16,0 0 0,0-25-1,0-25 1,25 0 15,0 0-15,25 25-16,-25-24 15,25 24-15,0 0 16,0 0 0,-25 24-1,25-24-15,0 25 16,-25 0-1,25-25-15,-25 25 16,24-25-16,1 25 16</inkml:trace>
  <inkml:trace contextRef="#ctx0" brushRef="#br0" timeOffset="938965.8946">30779 10534 0,'0'-25'16,"0"50"30,25-25-30,0 0-16,0 25 16,-1-25-1,1 0 1,0 0 0,0 0-16</inkml:trace>
  <inkml:trace contextRef="#ctx0" brushRef="#br0" timeOffset="939259.3753">30903 10434 0,'-25'0'0,"25"-25"16,0 50 62,0 0-62,0 0-1,0 0-15,0 0 16,0 0-16,0 0 0,0 0 15,0 0-15,0-1 16,0 1-16</inkml:trace>
  <inkml:trace contextRef="#ctx0" brushRef="#br0" timeOffset="939833.913">31053 10385 0,'0'-25'31,"25"25"-15,0 0-1,-1 25 1,1-25 0,0 24-1,-25 1 1,0 0 0,0 0 15,-25-25-31,0 25 15,25 0 1,0 0 15,25-25-15,0 25 0,0 0-1,-25 0 1,0-1-1,-25-24-15,0 0 16,0 0 0,1 25-16,-1-25 15,0 0-15,0 0 16,0 0 0,0-25-1</inkml:trace>
  <inkml:trace contextRef="#ctx0" brushRef="#br0" timeOffset="940159.0347">31327 10509 0,'25'0'47,"-1"0"-31,1 0-1,-25 25-15,25-25 16,0 0-16,0 0 16,0 0-1</inkml:trace>
  <inkml:trace contextRef="#ctx0" brushRef="#br0" timeOffset="940380.5813">31327 10584 0,'0'25'0,"25"-25"32,-1 0-1,1 0-16,0 0-15,0 0 16</inkml:trace>
  <inkml:trace contextRef="#ctx0" brushRef="#br0" timeOffset="940786.0562">31775 10409 0,'0'-24'0,"25"24"16,-25-25-1,25 25 1,-25-25 0,0 50 15,0 0 0,0-1-31,-25 1 16,25 0-16,0 0 15,0 0-15,-25 0 16,25 0-16,0 0 0,0 0 16,0 0-16,0-1 0,0 1 15</inkml:trace>
  <inkml:trace contextRef="#ctx0" brushRef="#br0" timeOffset="941263.2964">31999 10459 0,'0'25'78,"-25"0"-63,0 0-15,25 0 16,-25 0 0,25 0-16,0 0 0,0-1 15,0 1-15,0 0 16,25-25-1,0 0-15,-25 25 0,25-25 16,0 0-16,0 0 16,0 0-16,0 0 0,0-25 15,-1 25-15,-24-25 0,25 25 16,-25-25-16,0 1 16,0-1-16,0 0 15,-25 0-15,1 0 16,-1 0-16,0 0 15,0 25 1</inkml:trace>
  <inkml:trace contextRef="#ctx0" brushRef="#br0" timeOffset="941788.4046">32298 10434 0,'0'25'94,"0"0"-94,0 0 16,0 0-1,0 0-15,0 0 16,25 0-16,-25 0 15,0-1-15,0 1 16,25 0 0,-25 0-1,0 0-15,0 0 16,-25-25 0,25 25-1,-25-25-15,25 25 16,-25-25-1,0 0 1,25-25 0,-25 25-1,25-25-15</inkml:trace>
  <inkml:trace contextRef="#ctx0" brushRef="#br0" timeOffset="942003.0173">32273 10484 0,'0'-25'0,"25"25"16,0 0 0,0 0-16,0-25 15,-1 25 1,1 0-16,0 0 15,-25 25-15,25-25 0,0 0 16</inkml:trace>
  <inkml:trace contextRef="#ctx0" brushRef="#br0" timeOffset="948539.3233">28015 11953 0,'0'0'0,"0"-25"16,-25 25-16,0-24 15,0 24 1,25-25-16,-25 25 16,25-25-16,0 0 31,0 0-15,0 0 15,0 0-16,-25 25 1,0-25-16,0 25 16,0 0 15,1 0-31,24 25 16,-25-25-16,25 25 15,-25 0-15,25 0 16,0 0-16,0 0 15,0 0-15,0-1 16,0 1-16,0 0 16,0 0-16,25-25 15,0 25-15,-1-25 16,1 0 0,0 0-16,0 0 0,0-25 15,0 25-15,0-25 16,0 25-16,-25-25 15,25 25-15,-25-25 16,25 25 15,-25 25-15,0 0 0,0 0-1,0 0-15,0 0 16,0 0-16,0 0 15,0 0-15,0 24 0,0-24 16,-25 0-16,25 25 16,-25-25-16,25 0 0,-25 25 15,25-25-15,0 0 0,0-1 16,-25 1-16,0 0 16,0 0-1,0-25-15,0 0 16,0 0-1,1 0 1,24-25 0,-25 0-16,25 0 15,0 1 1,0-1-16,0 0 16,0 0-16,0 0 15,25-25-15,-1 25 16,1 0-16,-25 0 15,25 0-15,0 1 0,25-26 16,-25 25 0,0 0-1,0 0-15</inkml:trace>
  <inkml:trace contextRef="#ctx0" brushRef="#br0" timeOffset="948945.7904">28338 11779 0,'0'-25'0,"-24"25"47,24 25-31,-25 0 15,25 0-31,0 0 16,-25 0-16,25 0 15,-25-1-15,25 1 0,0 0 16,-25 0-16,25 0 15,0 25-15,0-25 0,0 0 0,0 0 16,0-1-16,0 1 16,0 0-16,0 0 15,0 0-15,0 0 16,25 0-16,0-25 16,0 25-1</inkml:trace>
  <inkml:trace contextRef="#ctx0" brushRef="#br0" timeOffset="949654.6437">28538 11928 0,'0'-24'0,"0"48"0,25-48 15,-25-1-15,0 50 63,0-1-63,0 1 16,0 0-1,0 0-15,-25 0 0,25 0 16,0 0-16,-25 0 15,25 0-15,0 0 0,0-1 16,-25 1-16,25 0 16,0 0-1,0-50 17,0 0-32,0 0 15,0 1 1,25-1-16,-25-25 0,25 25 15,-25 0-15,25 0 16,-25-25-16,24 25 0,-24 1 16,25-1-16,-25 0 0,0 0 15,0 0-15,25 25 16,-25-25-16,0 50 47,0 0-32,0 0 1,0 0 0,0 0-1,0-1-15,0 1 0,25 0 16,-25 0 0,0 0-16,0 0 15,0 0-15,0 0 16,0 0-16,25 0 15,-25-1-15,0 1 16,25-25-16,-25 25 16</inkml:trace>
  <inkml:trace contextRef="#ctx0" brushRef="#br0" timeOffset="949934.1044">28587 12053 0,'-24'0'16,"48"0"30,1 0-30,0 0 0,0 0-1,25 0 1</inkml:trace>
  <inkml:trace contextRef="#ctx0" brushRef="#br0" timeOffset="950349.0055">28836 11779 0,'0'-25'0,"25"25"46,0 0-30,-25 25 0,0 0-1,25-25-15,0 25 16,-25 0-16,25 0 16,-25 0-16,25-1 0,-25 1 15,25 0-15,-25 0 16,0 25-16,0-25 0,0 0 15,0 25-15,0-26 16,0 1-16,0 0 0,0 0 0,-25 0 16,25 0-1,-25 0 1,0-25-16,25 25 16,-25-25-16,0 0 15,0 0-15,0 0 16</inkml:trace>
  <inkml:trace contextRef="#ctx0" brushRef="#br0" timeOffset="950635.0227">29235 12028 0,'25'0'62,"0"0"-46,0 0-1,0 0-15,-1 25 16,1-25-16</inkml:trace>
  <inkml:trace contextRef="#ctx0" brushRef="#br0" timeOffset="950838.2117">29310 12153 0,'99'-75'16,"-198"150"-16,124-75 31,-1 0-15,1-25 0,0 25-16,0 0 15,0 0-15</inkml:trace>
  <inkml:trace contextRef="#ctx0" brushRef="#br0" timeOffset="958842.4851">29783 11879 0,'-25'0'0,"0"0"16,50 0 46,0 0-46,-25 25 46,0-1-46,-25 1-16,25 0 16,-25 0-16,25 0 15,0 0-15,0 0 16,-25 0-16,25 0 0,0 0 16,0-1-16,0 1 15,0 0 1</inkml:trace>
  <inkml:trace contextRef="#ctx0" brushRef="#br0" timeOffset="959375.0878">29982 11904 0,'0'24'62,"0"1"-46,0 0-16,0 0 15,0 0 1,-25 0-16,25 0 16,0 0-1,0 0-15,0 0 16,25-25 0,0 0-16,0 0 15,0 0 1,0 0-16,-1-25 15,1 0 1,-25 0-16,25 25 16,-25-25-16,0 0 15,0 0 1,-25 25 0,0-25-16,1 25 15,-1 0 16</inkml:trace>
  <inkml:trace contextRef="#ctx0" brushRef="#br0" timeOffset="959903.675">30355 11829 0,'25'0'16,"-25"25"46,0 0-46,0 0 0,0-1-16,0 1 15,0 0 1,0 0-16,0 0 16,25-25-16,-25 25 0,25 0 15,-25 0 1,0 0-16,25 0 31,-25-1-31,0 1 31,0 0-15,-25-25-16,0 0 16,0 0-1,0 25-15,1-25 16,24-25-16,-25 25 15,25-25 1,-25 25 0,25-25-16,0 1 15</inkml:trace>
  <inkml:trace contextRef="#ctx0" brushRef="#br0" timeOffset="960121.1273">30355 11854 0,'0'0'0,"0"-25"0,25 25 16,0 0 15,0 0-15,0 0-1,0 0 1,0 0-16,0 0 15,0 0-15,0 0 16</inkml:trace>
  <inkml:trace contextRef="#ctx0" brushRef="#br0" timeOffset="963014.2817">30679 12028 0,'0'0'0,"25"0"47,0 0 78,0 25-109,0-25 0,0 0-16,0 0 15,0 0-15,-1 0 16,1 0-1</inkml:trace>
  <inkml:trace contextRef="#ctx0" brushRef="#br0" timeOffset="963527.3414">30953 11779 0,'0'25'47,"25"-25"-32,0 0 1,-25 25-16,25-25 16,0 0-16,0 0 15,0 0 1,-1 0-16,1 0 31,-25 25 0,0 0 1,-25 0-32,25-1 15,0 1 1,0 0-16,-24 0 0,24 0 16,-25 0-1,25 0-15,0 0 16,0 0-16,0 0 15,0-1 1,0 1 0</inkml:trace>
  <inkml:trace contextRef="#ctx0" brushRef="#br0" timeOffset="963883.956">31327 11978 0,'25'25'47,"-1"-25"-31,1 0 0,0 0-1,0 0 1,0 0-1,0 0-15</inkml:trace>
  <inkml:trace contextRef="#ctx0" brushRef="#br0" timeOffset="964115.5405">31352 12078 0,'24'0'63,"1"0"-63,0 0 15,0 0 1,0 0-1</inkml:trace>
  <inkml:trace contextRef="#ctx0" brushRef="#br0" timeOffset="965717.3936">31899 11879 0,'25'0'63,"0"0"-48,-25-25 1,25 25-16,-25-25 31,0 0-15,0 0 15,0 0-15,-25 25-1,0-25 1,0 25-16,1 0 16,-1 25-1,0-25-15,0 25 16,0-25-16,0 25 15,25 0 1,0 0-16,-25 0 16,25 0-1,0-1-15,0 1 16,0 0-16,0 0 16,25-25-1,0 0-15,-25 25 16,25-25-16,0 0 15,0-25 1,0 25 0,-1-25-1,1 25 1,-25-25-16,0 50 109,0 0-109,0 0 16,-25-25 0,25 25-16,0 0 0,0 0 15,0 0 1,0 0-16,0-1 15,0 1-15,0 0 32,0-50 46</inkml:trace>
  <inkml:trace contextRef="#ctx0" brushRef="#br0" timeOffset="966654.9272">32348 11904 0,'0'24'63,"-25"1"-32,0-25-31,0 25 16,0 0-1,0-25-15,0 25 0,0-25 16,25 25-16,-25 0 0,25 0 16,0 0-1,0 0 1,25-25-1,0 24-15,0-24 16,0 0 0,0 0-16,0 0 15,0 0-15,0 0 16,-25-24-16,25 24 16,-25-25-16,0 0 15,0 0 1,0 0-16,0 0 15,-25 0-15,25 0 16,-25 0 0,0 0-16,0 1 15,25-1 1,-25 25-16,25-25 16,-25 25-16,25-25 0,0 0 15,-25 25 1,25-25-16,0 0 15,0 0-15,25 0 32,0 25-17,-25-25-15,25 25 16,0 0-16,0 0 31,0 0-15,0 25 31,-25 0-32,0 0 1,0 0 0,0 0-1,0 0-15,0 0 16,0 0-1,-25-25-15,25 25 16,0-1 0,-25-24-16,0 25 15</inkml:trace>
  <inkml:trace contextRef="#ctx0" brushRef="#br0" timeOffset="968741.8148">27990 12775 0,'-25'0'15,"0"0"1,50 0 0,0 0-1,0 0 79,0 0-78,0 0-16,-1 0 0,1 0 15,25 0-15,0 0 0,-25 0 16,25 0-16,-1 0 15,1 0-15,0 0 0,0 0 16,0 0-16,-25 0 0,24 0 16,-24 0-16,25 0 15,-25 0-15,0 0 16</inkml:trace>
  <inkml:trace contextRef="#ctx0" brushRef="#br0" timeOffset="969265.7509">28089 13124 0,'0'25'0,"0"-50"63,25 25-47,0 0-16,0 0 15,-25-25-15,25 25 16,0 0-16,25 0 15,-25 0-15,0 0 0,24 0 16,26 0-16,-50 0 16,25 0-16,-25 0 0,0 0 15,-1 0-15,1 0 0,-50 0 94</inkml:trace>
  <inkml:trace contextRef="#ctx0" brushRef="#br0" timeOffset="1.00297E6">28314 14170 0,'0'-25'15,"0"0"17,24 25-17,-24-25-15,25 25 16,-25-25 0,0 0-1,0 0 1,-25 0-1,1 25 1,-1 0 0,25-25-16,-25 25 15,0 25-15,0-25 16,0 25 0,0-25-16,0 25 0,25 0 15,-25-25-15,25 25 16,0 0-16,0 0 15,25 0 1,0-25 0,0 0-16,0 0 15,0 0-15,0-25 0,0 25 16,0 0-16,-1-25 16,1 25-1,-25 25 1,0 0-1,0 0-15,0-1 16,0 1-16,0 0 16,0 0-16,-25 25 15,25-25-15,-24 0 0,24 0 16,-25 0 0,0-1-16,0-24 31,0 0-16,0-24 1,25-1-16,0 0 16,-25 0-16,25 0 15,0 0-15,0 0 16,0 0-16,25 0 0,-25 0 16,25 1-16,0 24 0,-25-25 15,25 25-15,0-25 16,0 25-16</inkml:trace>
  <inkml:trace contextRef="#ctx0" brushRef="#br0" timeOffset="1.00329E6">28662 13921 0,'0'25'62,"-25"-25"-62,25 24 0,-25-24 16,25 25-16,-25 0 0,25 0 16,-24 0-16,24 0 15,0 0-15,-25 0 0,25 0 16,0 24-16,0-24 0,0 0 15,0 0-15,0 0 16,25 0-16,-25 0 0,24-25 16,-24 25-16,25-25 0,0 25 15,0-25-15,0 0 16</inkml:trace>
  <inkml:trace contextRef="#ctx0" brushRef="#br0" timeOffset="1.00359E6">28886 14045 0,'0'-25'16,"0"50"30,0 0-30,0 0-16,0 0 16,0 0-16,0 0 15,0 0-15,0-1 16,0 1-16,0 0 0,0 0 16,0 0-1</inkml:trace>
  <inkml:trace contextRef="#ctx0" brushRef="#br0" timeOffset="1.00402E6">28911 14070 0,'0'0'0,"0"-25"0,0 0 0,0 0 16,0 0-16,0 1 15,0-1 1,25 25-1,0 0 1,0 0 0,0 0-16,0 0 15,0 25 1,-1-1 0,-24 1-1,0 0 1,0 0-16,-24-25 15,24 25 1,0 0 0,0 0-1,24-25-15,-24 25 16,25-25-16,-25 25 0,25-25 16,-25 25-1,0-1 1,-25-24-1,25 25-15,-25-25 0,1 0 16,-1 0-16,0 0 16,0 0-16</inkml:trace>
  <inkml:trace contextRef="#ctx0" brushRef="#br0" timeOffset="1.00428E6">29335 14045 0,'24'0'31,"-24"25"-31,25-25 15,0 0-15,0 0 16,0 0-16,0 0 16,0 25-16,0-25 15</inkml:trace>
  <inkml:trace contextRef="#ctx0" brushRef="#br0" timeOffset="1.00441E6">29359 14170 0,'25'0'47</inkml:trace>
  <inkml:trace contextRef="#ctx0" brushRef="#br0" timeOffset="1.00488E6">29335 13896 0,'0'-25'31,"24"25"-15,1 0 0,-25 25-1,25-25-15,0 0 0,-25 25 16,25-25-16,-25 25 0,25-1 15,0-24-15,-25 25 16,25 0-16,-25 0 0,25 0 16,-25 0-16,0 25 0,0-25 15,0 0-15,0-1 16,-25 1-16,0 0 16,0 0-16,25 0 0,-25 0 15,0 0-15,0 0 0,0-25 16,0 25-16,1-25 15,-1 0-15,0 0 0,0 0 16</inkml:trace>
  <inkml:trace contextRef="#ctx0" brushRef="#br0" timeOffset="1.00517E6">29783 14145 0,'25'-25'46,"0"25"-46,-1 0 16,1 0 0,0 0-16,0 0 0,0 0 15,0 0-15</inkml:trace>
  <inkml:trace contextRef="#ctx0" brushRef="#br0" timeOffset="1.00534E6">29808 14219 0,'25'0'47,"-1"0"-47,1 0 16</inkml:trace>
  <inkml:trace contextRef="#ctx0" brushRef="#br0" timeOffset="1.00587E6">30331 14045 0,'0'0'0,"0"-25"0,24 0 16,-24 0 0,25 1-1,-25-1-15,0 0 16,0 0-16,0 0 31,-25 25-31,1 0 16,-1 0-16,0 0 15,0 25-15,0-25 16,0 25-16,0 0 16,25 0-16,-25-1 15,25 1-15,0 0 16,0 0 0,25-25-16,0 0 0,-25 25 15,25-25-15,0 0 0,0 0 16,0 0-16,0-25 15,-1 25-15,-24 25 47,0 0-31,0 0 0,0 0-16,0 0 0,0 0 15,0-1 1,0 1-16,0 25 15,-24-25-15</inkml:trace>
  <inkml:trace contextRef="#ctx0" brushRef="#br0" timeOffset="1.00657E6">30779 14070 0,'-25'-25'16,"0"25"-1,0 0 1,0 0-1,0 0-15,25 25 16,-25-25-16,1 50 16,-1-25-1,25 0 1,0 0-16,0-1 16,25-24-16,-25 25 0,24-25 15,1 0-15,0 0 0,0 0 16,0 0-16,0 0 15,0 0-15,0-25 16,0 25-16,-25-24 16,25-1-16,-25 0 0,0 0 15,-50-25 1,25 25-16,0 0 16,0 0-16,-25-24 15,25 24-15,0 0 16,1 0-16,24 0 15,0 0 1,0 0-16,0 0 16,24 0-1,26 25 1,-50-25-16,25 25 0,0 0 0,0 0 16,0 0-1,0 25 1,-25 0-16,0 0 15,25 25 1,-25-25-16,-25 25 16,25-25-16,0-1 15,-25 1-15,25 0 0,-25 0 16,0 0 0,0 0-16</inkml:trace>
  <inkml:trace contextRef="#ctx0" brushRef="#br0" timeOffset="1.00688E6">31028 13995 0,'0'-25'16,"25"25"15,0 0 1,0 0-32,24 0 15,-24 0-15,0 0 16,0 25-16,0-25 15,0 0-15,0 0 16</inkml:trace>
  <inkml:trace contextRef="#ctx0" brushRef="#br0" timeOffset="1.0071E6">31152 13946 0,'0'24'78,"25"-48"-78,-50 24 0,25 49 16,0 1-1,0-25-15,0 0 16,0 0-16</inkml:trace>
  <inkml:trace contextRef="#ctx0" brushRef="#br0" timeOffset="1.00754E6">31426 13871 0,'25'0'15,"0"0"1,0 0-16,0 0 16,-25 25-1,25-25-15,-25 25 0,0 0 16,0-1-1,0 1-15,0 0 0,0 0 16,0 0-16,-25-25 16,25 25-16,-25 0 15,0-25 1,25 25 0,-25-25-16,50 0 62,0 0-62,0 0 16,0 0-16,0 0 15,0 0-15,-1 0 16</inkml:trace>
  <inkml:trace contextRef="#ctx0" brushRef="#br0" timeOffset="1.00784E6">31825 13946 0,'0'0'0,"25"0"47,0-25-47,-1 25 15,1 0 1,0 25-16,0-25 16,25 0-16,-25 0 0,0 24 15,0-24-15</inkml:trace>
  <inkml:trace contextRef="#ctx0" brushRef="#br0" timeOffset="1.00801E6">31825 14095 0,'25'0'47,"-50"0"-32,75 0-15,-26 0 0,1 0 16,0 0-16,0 0 16,0 0-16</inkml:trace>
  <inkml:trace contextRef="#ctx0" brushRef="#br0" timeOffset="1.00833E6">32373 13846 0,'0'25'78,"0"0"-78,-25 0 16,25 0-1,0-1-15,-25 1 0,25 0 16,0 0-16,-25 0 16,25 0-16,0 0 0,0 0 15</inkml:trace>
  <inkml:trace contextRef="#ctx0" brushRef="#br0" timeOffset="1.00872E6">32572 13970 0,'0'-24'16,"-175"223"-16,350-423 15,-175 273-15,0-73 32,-25 48-17,25 1 1,-25-25-16,25 25 16,0 0-1,0 0-15,0 0 16,0 0-1,25-25-15,0 0 16,0 0 0,-25-25-16,25 25 15,-25-25-15,0 0 0,24 25 16,-24-25-16,0 0 16,0 0-16,0 1 15,-24 24-15,-1-25 16</inkml:trace>
  <inkml:trace contextRef="#ctx0" brushRef="#br0" timeOffset="1.00907E6">32846 13946 0,'-25'0'16,"25"24"-1,-25-24-15,25 25 16,0 0 0,0 0-1,0 0 1,25-25-16,0 0 15,0 0-15,-1 0 16,-24-25-16,25 25 0,-25-25 16,25 25-16,-25-25 15,0 0 1,0 1-16,-25 24 16,0-25-16,1 25 0</inkml:trace>
  <inkml:trace contextRef="#ctx0" brushRef="#br0" timeOffset="1.01061E6">28189 15290 0,'0'-25'31,"25"25"-15,0 0-1,0-25-15,-25 1 16,25 24-16,-25-25 16,0 0-1,0 0-15,-25 25 16,0-25-16,0 25 16,0 0-16,0 0 0,0 0 15,0 0-15,0 25 0,1-25 16,-1 25-16,0-25 15,0 25-15,25 0 0,0-1 16,0 1 0,25 0-16,0-25 15,0 0-15,-1 25 0,26-25 16,-25 0-16,0 0 16,0 0-16,0 0 0,0 0 15,0 0-15,0 0 16,-25 25-16,0 0 15,0 0 1,0 0-16,0 0 16,0 0-16,0-1 0,0 1 15,0 0-15,0 25 16,-25-25-16,25 0 0,-25 0 16,25 0-16,0 0 0,-25-25 15,0 24-15,25 1 16,-25-25-16,0 0 15,0 0-15,0 0 16,0 0-16,1-25 16,-1 25-16,25-24 0,-25-1 15,25 0-15,0 0 16,0 0-16,0 0 0,0 0 16,0-25-16,25 25 15,-25 1-15,25-1 0,-1 0 16,1 0-16,25 25 15,-25-25-15,0 0 0</inkml:trace>
  <inkml:trace contextRef="#ctx0" brushRef="#br0" timeOffset="1.01091E6">28662 15141 0,'-25'0'47,"25"25"-31,-25-25 0,25 25-16,-25-25 0,25 25 15,-24-1-15,24 1 0,-25 0 16,25 0-16,0 0 15,0 25-15,0-25 0,0 0 16,0 0-16,0-1 16,25 1-16,-25 0 0,24 0 15</inkml:trace>
  <inkml:trace contextRef="#ctx0" brushRef="#br0" timeOffset="1.01129E6">28986 15265 0,'0'0'16,"0"-25"-16,25 25 16,-25-24-16,0-1 15,-25 25 32,0 0-47,0 0 16,0 25-1,0-25 1,25 24-16,-25-24 0,25 25 16,-25 0-16,1 0 15,24 0-15,0 0 16,0 0-16,0 0 15,0 0-15,0 0 0,24-25 16,1 24-16,0-24 16,0 0-16,0 25 0,0-25 15,0 0-15</inkml:trace>
  <inkml:trace contextRef="#ctx0" brushRef="#br0" timeOffset="1.0116E6">29210 15116 0,'25'0'47,"-25"25"-32,25-25-15,0 0 0,-25 25 16,25 0-16,0-25 0,-25 25 16,24-1-16,-24 1 15,0 0-15,0 0 0,0 0 16,0 0-16,0 0 0,-24 0 16,24 0-16,-25 0 15,0-1-15,0 1 0,0 0 16,-25-25-16,25 25 15</inkml:trace>
  <inkml:trace contextRef="#ctx0" brushRef="#br0" timeOffset="1.01222E6">29534 15290 0,'0'-25'31,"25"25"-16,0 0 1,-1 0-16,1 0 16,0 0-16,0 0 15,0 0-15,0 0 16,0 0 0,-25-25-1,25 1 16,-25-1-15,-25 25 15,0 0 32,25 25-1,25-25-46,0 0-16,0 0 16,0 0-16,-1 0 15,-24 24 1,25-24-16</inkml:trace>
  <inkml:trace contextRef="#ctx0" brushRef="#br0" timeOffset="1.01259E6">29559 15465 0,'0'0'0,"25"-25"47,-1 25-31,1 0-1,0 0-15,0 0 16,0 0 0,0 0-16,0 0 15,0 25-15,0-25 16</inkml:trace>
  <inkml:trace contextRef="#ctx0" brushRef="#br0" timeOffset="1.01296E6">30231 15091 0,'0'25'47,"0"0"-31,0 0-1,0 0-15,0 24 16,0-24-16,0 0 0,0 0 16,0 25-16,0-25 15,0 25-15,0-25 0</inkml:trace>
  <inkml:trace contextRef="#ctx0" brushRef="#br0" timeOffset="1.01335E6">30530 15216 0,'-25'0'32,"25"24"-17,-25-24 1,25 25-16,0 0 16,0 0-16,0 0 15,0 0-15,0 0 16,0 0-1,25-25-15,0 25 0,0-25 16,0 0-16,0-25 16,-1 25-16,1-25 15,-25 0-15,0 0 16,0 0-16,0 0 16,-25 0-16,1 0 15,-1 25-15,25-24 0,-25 24 16,0 0-16,0 0 0</inkml:trace>
  <inkml:trace contextRef="#ctx0" brushRef="#br0" timeOffset="1.01374E6">30804 15240 0,'-25'0'0,"0"0"0,0 0 16,0 0-16,0 0 15,0 25 1,25 0 0,0 0-16,0 0 15,0 0-15,25-25 16,0 25-16,0-25 15,0 25-15,0-25 0,0 0 16,0 0-16,0 0 0,-1 0 16,1-25-16,-25 0 15,25 25-15,-25-25 0,0 0 16,0 0-16,0 0 16,-50-24-1,26 24-15,-1 25 0,0 0 16,0 0-16,0 0 15</inkml:trace>
  <inkml:trace contextRef="#ctx0" brushRef="#br0" timeOffset="1.01406E6">31003 15265 0,'25'0'16,"0"0"-1,0 0 1,-25-25-16,25 25 15,-1 0-15,1 0 16,0 0-16,0 25 0,0-25 16,0 0-16,0 0 15,0 0-15,0 0 16,0 0 0</inkml:trace>
  <inkml:trace contextRef="#ctx0" brushRef="#br0" timeOffset="1.01433E6">31127 15141 0,'0'25'78,"0"-50"-78,0 75 0,0-25 15,0-1 1,0 1 0,0 0-16,0 0 15,0 0-15</inkml:trace>
  <inkml:trace contextRef="#ctx0" brushRef="#br0" timeOffset="1.01481E6">31327 15116 0,'99'-75'62,"-198"150"-46,223-150-16,-99 75 0,0 0 16,0 0-1,-25 25-15,25-25 0,-25 25 16,25-25-1,-25 25-15,0 0 32,0 0-32,-25-25 0,0 25 15,25 0 1,-25-25-16,25 24 16,0 1-16,25-25 15,-25 25-15,0 0 16,0 0-1,0 0 1,-25 0 0,0 0 15,0-25-31,0 0 0,0 0 16,0 25-16,1-25 0</inkml:trace>
  <inkml:trace contextRef="#ctx0" brushRef="#br0" timeOffset="1.01552E6">31850 15116 0,'-25'0'16,"50"0"31,0-25-32,-1 25 1,1 0-16,0 0 15,0 0-15,0 0 16,0 0-16,0 0 0,-25 25 16</inkml:trace>
  <inkml:trace contextRef="#ctx0" brushRef="#br0" timeOffset="1.01573E6">31750 15240 0,'174'25'109,"-149"-25"-93,-199-25-16,149 25 0</inkml:trace>
  <inkml:trace contextRef="#ctx0" brushRef="#br0" timeOffset="1.01605E6">32323 15066 0,'25'-25'63,"-50"50"-63,50-25 31,-50 0-15,25 25-16,-25 0 15,25 0 1,0 0-16,-25 0 0,25 0 16,0-1-16,0 26 15,0-25-15,-25-25 16,25 25-16</inkml:trace>
  <inkml:trace contextRef="#ctx0" brushRef="#br0" timeOffset="1.01642E6">32422 15116 0,'-25'25'62,"50"-50"-62,-74 50 0,49 0 16,0 0-16,0 0 16,0-1-16,0 1 15,0 0-15,0 0 16,24-25-16,1 25 16,0-25-16,0 0 0,0 0 15,0 0 1,0-25-16,0 0 0,-25 0 15,0 0-15,0 1 16,0-1 0,0 0-16,-25 0 0,0 25 15,25-25-15,-50 25 16</inkml:trace>
  <inkml:trace contextRef="#ctx0" brushRef="#br0" timeOffset="1.01681E6">32572 15141 0,'25'-25'31,"-25"0"-15,25 25 0,-1 0-1,1 0-15,0 0 16,0 0 0,0 0-1,-25 25 1,25-25-16,-25 25 15,-25 0 1,25 0-16,-25-25 16,25 25-1,0-1 1</inkml:trace>
  <inkml:trace contextRef="#ctx0" brushRef="#br0" timeOffset="1.01694E6">32671 15265 0,'50'25'16,"-125"-50"-16</inkml:trace>
  <inkml:trace contextRef="#ctx0" brushRef="#br0" timeOffset="1.01882E6">32696 15116 0,'25'-25'156,"0"25"-125,-25-25-15,25 25-16,0 0 16,0 0-1,0 0 1,-25 25 0,25-25-16,-1 0 15,-24 25-15,0 0 31,0 0-31,0 0 16,-24-25-16,24 25 0,-25-25 16,25 24-16,-25-24 15,0 25-15,0 0 16,0-25-16,0 0 16,25 25-16,-25-25 15,50 0 48,0 0-48,0 0 1,0 25 0,0-25-16,-25 25 15,25-25-15,-25 25 0,25-25 16,-25 25-16,0 0 15,0 0-15,0-1 16,0 1 0,-25-25-16,25 25 15,-25-25-15,0 0 16,25 25-16,-25-25 16,0 0-16,0 0 0,0 0 15,0 0-15,0-25 16,1 25-1,-1-25 17</inkml:trace>
  <inkml:trace contextRef="#ctx0" brushRef="#br0" timeOffset="1.02023E6">27990 16486 0,'0'-25'15,"25"0"1,0 25-1,-25-25-15,25 25 0,-25-25 16,24 25 0,-24-25-16,0 0 31,-24 25-31,-1 0 16,0 0-1,0 0-15,0 0 16,0 25-16,0-25 0,0 0 15,25 25-15,-25-25 0,25 25 16,-25-25-16,25 25 16,0 0-1,25 0 1,0-25 0,25 0-16,0 0 15,-25 0-15,0 24 16,0-24-16,-1 0 15,1 25-15,0-25 0,0 25 16,-25 0-16,0 0 16,0 0-16,0 0 15,0 0-15,0 0 0,-25 0 16,0-1-16,25 1 16,-25 0-16,25 0 0,-24-25 15,24 25-15,-25-25 16,0 0-16,0 0 15,0 0 1,25-25-16,-25 0 16,0 0-1,25 0-15,0-24 16,0 24-16,25 0 16,-25 0-16,25 0 15,0 0-15,-25 0 0,25 0 16,0 0-16</inkml:trace>
  <inkml:trace contextRef="#ctx0" brushRef="#br0" timeOffset="1.02056E6">28488 16286 0,'-50'50'94,"100"-100"-94,-125 125 16,75-50-16,-25 0 0,25 25 15,-25-25-15,25-1 0,-25 1 16,25 0-16,0 0 16,0 25-16,0 0 15,25-25-15,0 0 16,0-1-16,0-24 16</inkml:trace>
  <inkml:trace contextRef="#ctx0" brushRef="#br0" timeOffset="1.02096E6">28762 16436 0,'0'25'47,"0"-50"-47,0 75 15,0-26 1,-25 1 0,25 0-16,0 0 0,0 0 15,0 0-15,-25 0 0,25 0 16,0 0-16,-25 24 15,50-73 32,-25-1-31,25 0 0,-25 0-16,25 0 0,0 0 15,-25 0-15</inkml:trace>
  <inkml:trace contextRef="#ctx0" brushRef="#br0" timeOffset="1.02212E6">28812 16436 0,'24'0'110,"1"25"-63,0-25-32,0 25 1,0-25 0,-25 24-1,0 1-15,0 0 16,25-25-1,-25 25 1,0 0-16,0 0 16,25-25-16,-25 25 15,25-25-15,-25 25 16,0 0-16,0 0 31</inkml:trace>
  <inkml:trace contextRef="#ctx0" brushRef="#br0" timeOffset="1.02274E6">28836 16610 0,'-24'-25'31,"198"125"-31,-324-175 0,150 50 141,0 50-95,-24-25-46,-1 0 16,25 25 47,-25-25-17,50 0-30,0 0-16,-1 0 16,1 0-16,25 0 15,-25-25 1,0 25-16,0 0 16,0 0-16,0 0 15,0 0 1</inkml:trace>
  <inkml:trace contextRef="#ctx0" brushRef="#br0" timeOffset="1.02321E6">29210 16336 0,'-25'0'15,"25"25"16,25-25-15,0 25-16,-25 0 16,25-25-1,-25 25-15,25-25 0,-25 25 16,25 0-16,-25-1 16,25 1-16,-25 0 15,0 0-15,24 0 16,-24 0-16,0 0 0,0 0 15,0 0-15,0 0 0,-24-1 16,-1 1-16,0 0 16,25 0-16,-25-25 15,25 25 1,-25-25-16,0 0 31</inkml:trace>
  <inkml:trace contextRef="#ctx0" brushRef="#br0" timeOffset="1.02355E6">29633 16585 0,'0'-25'0,"0"50"62,25-25-62,0 0 16,0 0-16,0 0 15,0 0-15,-25 25 16,25-25-16</inkml:trace>
  <inkml:trace contextRef="#ctx0" brushRef="#br0" timeOffset="1.02373E6">29608 16685 0,'0'25'0,"0"-50"15,-24 50-15,48-25 32,1 0-32,0-25 15,0 25 1,0 0-1</inkml:trace>
  <inkml:trace contextRef="#ctx0" brushRef="#br0" timeOffset="1.0243E6">30181 16261 0,'0'-24'16,"25"24"31,-25 24-32,0 1 1,-25-25-1,25 25-15,0 0 0,0 0 16,-25 0-16,25 0 0,0 0 16,0 0-16,0 24 15,0-24-15,0 0 0,0 0 16,0 0-16</inkml:trace>
  <inkml:trace contextRef="#ctx0" brushRef="#br0" timeOffset="1.02471E6">30430 16411 0,'-25'0'16,"0"25"-1,0-25 1,25 25 0,0 0-16,0-1 15,0 1-15,25 0 16,0-25 0,0 0-1,0 0-15,0 0 16,0-25-1,0 0 1,-25 1-16,0-1 16,0 0-1,-25 25-15,0-25 16,0 25-16,0 0 16,0 0-1</inkml:trace>
  <inkml:trace contextRef="#ctx0" brushRef="#br0" timeOffset="1.02529E6">30654 16286 0,'0'0'0,"0"-25"15,25 25 17,0 0-17,0 0 1,0 0-1,0 0-15,-25 25 16,25-25-16,-25 25 16,0 0-1,0 0 1,0 0 0,-25 0-1,25 0 1,-25-25-16,25 25 15,25-25 1,-25 25-16,25-25 16,-25 24-1,25-24-15,-25 25 16,25-25 0,-25 25-16,-25 0 31,0-25-16,25 25 1,-25-25 0,0 0-1</inkml:trace>
  <inkml:trace contextRef="#ctx0" brushRef="#br0" timeOffset="1.02556E6">30953 16486 0,'0'-25'15,"25"25"17,0 0-17,0 0 1,0 0-16,0 0 16</inkml:trace>
  <inkml:trace contextRef="#ctx0" brushRef="#br0" timeOffset="1.02623E6">31252 16311 0,'25'0'78,"-25"-25"-78,25 25 16,0 0-1,0 0-15,-1 0 16,1 0 0,0 0-16,0 25 62,-25 0-46,0 0-1,0 0 1,-25 0-16,25 0 16,0 0-1,0 0-15,0-1 16,0 1-16,0 0 16,0 0-1,0 0 1,-25-25-1</inkml:trace>
  <inkml:trace contextRef="#ctx0" brushRef="#br0" timeOffset="1.02659E6">31576 16461 0,'25'0'47,"-1"0"-32,1 0 1,0-25 0,0 25-16,0 25 15</inkml:trace>
  <inkml:trace contextRef="#ctx0" brushRef="#br0" timeOffset="1.0268E6">31526 16535 0,'50'0'62,"-100"0"-62,125 0 16,-51 0-16</inkml:trace>
  <inkml:trace contextRef="#ctx0" brushRef="#br0" timeOffset="1.02827E6">32198 16411 0,'0'-25'15,"25"25"1,0-25-1,0 25 1,0 0 0,0-25-16,0 25 15,-25-25-15,25 25 16,-25-25-16,0 0 16,-25 1 15,0-1-16,0 25 1,0 0-16,0 0 16,0 25-16,0-25 15,25 24-15,-25 1 16,0-25 0,25 25-16,-24-25 15,24 25-15,-25-25 0,25 25 16,0 0-16,25 0 31,-1-25-15,26 25-1,-25-25-15,0 0 16,25-25-16,-25 25 16,0-25-1,-25 0 16,0 50 1,-25 0-1,25 0-15,0 0-1,0 0-15,-25-1 16,25 1-16,0 0 15,0 0 1,0 0 0,0 0-1</inkml:trace>
  <inkml:trace contextRef="#ctx0" brushRef="#br0" timeOffset="1.02886E6">32746 16212 0,'0'-25'16,"-25"25"-1,0 25 1,0-25 0,25 25-16,-25-25 15,1 24-15,-1 1 16,0 0-16,0 0 15,0 0-15,25 0 16,-25 0-16,0 0 0,25 0 16,-25 0-1,25-1-15,0 1 16,25 0 0,0-25-16,-25 25 15,50-25-15,-25 0 16,0 0-16,0 0 15,-1 0 1,1 0-16,-25-25 16,0 0-1,-25 25 1,25-25-16,-24 1 16,-1 24-1,-25-25 1,25 25-16,0 0 15</inkml:trace>
  <inkml:trace contextRef="#ctx0" brushRef="#br0" timeOffset="1.02933E6">32099 16809 0,'25'0'31,"-1"0"-15,1 0-16,0 0 15,0 0-15,25 0 16,-25 0-16,0 0 16,0 0-16,24 0 0,1 0 15,-25 0-15,25 0 16,-25 0-16,25 0 0,-25 0 16,-1 0-16,1 0 0,0 25 15</inkml:trace>
  <inkml:trace contextRef="#ctx0" brushRef="#br0" timeOffset="1.02959E6">31974 17008 0,'25'0'32,"0"-24"-32,0 24 15,0 0-15,0 0 16,0 0-16,-1 0 0,26 0 16,-25 0-16,0 0 15,25 0-15,-25 0 0,0 0 16</inkml:trace>
  <inkml:trace contextRef="#ctx0" brushRef="#br0" timeOffset="1.04005E6">25749 1221 0,'0'0'0,"0"-25"32,0 0-17,0 50 79,0 0-78,0 0-1,0-1-15,0 1 0,0 0 16,0 0-16,0 0 16,0 25-16,0-25 0,0 25 15,0-26-15,0 1 16,25 25-16,-25-25 0,0 0 15,24 0-15,-24 0 0,0 0 16,0 0-16,0-1 16,0 1-16</inkml:trace>
  <inkml:trace contextRef="#ctx0" brushRef="#br0" timeOffset="1.04081E6">25774 1196 0,'0'-25'0,"24"25"47,-24 25-32,25 0 1,-25 0 15,25-25-31,-25 24 0,25 1 16,0 0-16,-25 0 15,25 0-15,-25 0 16,25-25-16,0 25 0,-25 0 16,25 0-16,-25 0 15,25-1-15,-25 1 0,24 0 16,-24 0-16,25 0 16,0 0-1,0-25-15,-25 25 16,25-25-1,-25-25 48,0 0-47,25 25-1,-25-25-15,0 0 0,0 0 16,0 0-16,0 1 15,0-1-15,0 0 0,0 0 16,0 0-16,0 0 0,0 0 16,0 0-16,0 0 15,25 0-15,-25 1 16,0-1-16,0 0 16,-25 25-1,25-25 1,-25 0 31,25 0-16</inkml:trace>
  <inkml:trace contextRef="#ctx0" brushRef="#br0" timeOffset="1.04268E6">26371 1420 0,'25'0'46,"0"0"-14,0 25-17,0-25-15,0 0 32,0 0-32,-1-50 15,1 75 1,-25-50-16,25 25 0,0-25 15,0 0-15,-25 0 32,25 25-32,-25-50 15,-25 26 1,0 24 0,0 0-1,0 0-15,0 0 16,1 24-16,-1-24 15,0 25-15,0 0 16,25 0 0,-25 0-16,25 0 15,25 0 17,0 25-32,0-25 15,0-1 1,-1-24-1,1 0-15,0 0 16,0 0 0,0 0-16,0 0 0,0-24 15,0 24-15,0-25 0,0 25 16,-25-25-16,25 0 16,-1 25-16,26-50 15,-50 25 1,0 0-16,25 25 0,-25-25 15,0 0 1,-25 25 0,25 25 15,-25 0 0,25 0 16,25-25-16,-25 25-31,25-25 16,0 25 0,0 0-1,0 0-15,-25 0 16,25-25-16,0 25 0,0-1 15,-25 1-15,24 0 0,-24 0 16,0 0 0,0 0-16,0 25 15,-49 0 1,49-26 0,-25-24-16,0 0 15,0-24 1,25-1 15,-25 25-31,25-25 16,0 0-1,0 0-15,0 0 16,0 0-16,25 0 16,0 0-1,0-24 1,25-1-16,-50 25 0,24 25 15,1-25-15,-25 0 16,25 0-16,0 0 16,0 0-1,0 25 1,-25-25 0,-25 25 62,25 25-78,-25-25 15,25 25 1,-25-25-16,0 25 16,25 0-16,-25-25 15,25 25-15,0 0 0,0 0 16,0 0-1,0 0-15,0-1 16,25-24 0,-25 25-16,25-25 15,-25-25-15,25 25 16,0-24-16,-25-1 16,25 0-16,-25 0 31,0-25-16,0 25 1,0 50 47,25 0-48,-25 0 1,0 0-1,25-25-15,-25 25 0,25 0 16,0-25 0,-1 0-16,1 0 31,0-25-31</inkml:trace>
  <inkml:trace contextRef="#ctx0" brushRef="#br0" timeOffset="1.04303E6">27417 1121 0,'0'50'140,"0"-100"-124,0 199 0,0-124-16,0 0 15,0 25-15,25-25 16,-25 0-16,0 0 15,25-25-15,-25 25 0,0 0 16,25-25 0</inkml:trace>
  <inkml:trace contextRef="#ctx0" brushRef="#br0" timeOffset="1.04349E6">27367 1320 0,'75'0'94,"-100"25"-94,-25-50 0,175 25 0,-100-25 16,0 25-1,-1 0 1,1-25-16,0 25 0,0-24 16,-25 48 93,0 1-93,0 0-1,0 0 1</inkml:trace>
  <inkml:trace contextRef="#ctx0" brushRef="#br0" timeOffset="1.04373E6">27691 972 0,'0'-25'78,"-50"199"-78,100-323 0,-50 149 16</inkml:trace>
  <inkml:trace contextRef="#ctx0" brushRef="#br0" timeOffset="1.04423E6">27766 1146 0,'25'0'0,"-1"0"93,-24 25-61,25 0-32,-25 0 15,25 0 1,-25-1 0,0 1-1,25-25 32,-25-25-47,25 1 16,-25-1-1,25 25-15,-25-25 16,0 0-16,0 0 16,25-25-16,-25 25 15,0 0 1</inkml:trace>
  <inkml:trace contextRef="#ctx0" brushRef="#br0" timeOffset="1.04471E6">28114 1146 0,'25'0'63,"0"0"-48,0-25 1,0 25-1,0-25-15,-25 0 32,0 0-17,-25 0 32,0 25-31,25 25-16,-25-25 15,0 0-15,25 25 16,-25 0-16,25 0 16,0 0-1,0 0-15,0 0 16,0 0-16,0 0 16,0-1-1,25 1-15</inkml:trace>
  <inkml:trace contextRef="#ctx0" brushRef="#br0" timeOffset="1.04554E6">28563 972 0,'0'0'0,"0"-25"15,-25 25-15,25-25 16,0 50 47,25 0-48,-25 0 1,0-1-16,0 1 15,0 0-15,0 0 16,24 0-16,-24 0 16,0 0-1,0-50 48,25 25-63,-25-25 15,25 0-15,0 0 32,0 25-32,0 0 31,0 0-15,0 25-1,0-25 1,-25 25-16,25-25 0,-25 25 15,24-25 1,1 0-16,-25 25 16,0-50-1,25 25 1,-25-25-16,0 0 16,0 0-16,0 0 15,0 0 1,-25 1-16,25-1 15,0 0-15,-25 0 16,1 0-16,24 0 31</inkml:trace>
  <inkml:trace contextRef="#ctx0" brushRef="#br0" timeOffset="1.04626E6">28986 947 0,'0'25'31,"25"-25"-15,0 0 0,0 0-1,-25-25-15,24 25 16,1-25 0,0 0-1,-25 0 16,0 0-15,0 0 0,-25 25-1,0 0 1,1 0 0,24 25-16,-25-25 15,25 25 1,-25 0-16,25 0 15,0 0-15,-25-25 16,25 25-16,0 0 16,25-25-16,-25 24 15,25-24 1,-25 25-16,25-25 0,-1 0 16,1 0-16,0 0 15,0-25-15,0 25 16,-25-24-16,25 24 15,-25-25-15,25 0 16,-25 0 0,0 0 15,0 50 16,0 0-16</inkml:trace>
  <inkml:trace contextRef="#ctx0" brushRef="#br0" timeOffset="1.04633E6">29260 1021 0,'25'0'16</inkml:trace>
  <inkml:trace contextRef="#ctx0" brushRef="#br0" timeOffset="1.04652E6">29285 673 0,'0'0'0,"0"-25"0,-25 25 15</inkml:trace>
  <inkml:trace contextRef="#ctx0" brushRef="#br0" timeOffset="1.04747E6">29434 847 0,'0'-25'31,"0"0"-16,25 25-15,-25-25 16,-25 0 15,0 25 1,0 0-17,0 0 1,25 25-1,-24-25 1,24 25 0,-25-25-1,25 25 1,0 0 0,0 0-16,0 0 15,25-25 1,-1 0-1,1 0 1,0 0 0,-25-25-16,25 25 0,0-25 15,-25 0 1,25 25-16,-25-25 31,0 50-15,0 0 15,0 0-15,25-25-16,-25 25 15,0 0 1,0 0-16,0 0 0,0 0 16,0-1-16,0 1 15,0 0-15,0 0 0,0 25 16,0-25-16,0 0 0,0 0 15,0 0-15,0-1 16,-25 1-16,25 0 16,-25-25-1,0 0 1,0 0 15,25-25-15,0 0-1,0 1 1,0-1 0,0 0-1,0 0 1,25 0-16,-25 0 16,25 0-16,0 0 15,-25 0-15,25 0 16,-25 1-16</inkml:trace>
  <inkml:trace contextRef="#ctx0" brushRef="#br0" timeOffset="1.04841E6">29658 673 0,'0'-25'0,"25"25"31,-25 25 16,0 0-31,25 0 0,-25-1-1,0 1-15,0 0 0,0 0 16,0 25-16,-25-25 15,25 0-15,0 0 16,0 0-16,0 0 0,25-1 16,0 1-1,-25-50 17,25 25-17,-25-24-15,0-1 16,25 0-16,-25 0 15,25 0-15,-25 0 0,25 25 16,-25-25-16,0 0 0,0 0 31,0 50-15,0 0 15,24-25-31,-24 25 0,0 0 16,0 0-1,25-25-15,-25 25 0,0 0 16,25-25 15,0-25-15,-25 0 0,25 25-16,0-25 15,-25 0-15,0 0 0,0 0 0,25 25 16,-25-25-16,0 0 0,0 0 15,0 1-15,0-1 16,0 0-16,0 0 16,-25 0-16,25 0 15,0 50 95,0 0-110,0 0 15,0 0-15,0 0 16,0-1-16,0 1 16,0 0-1,0 0-15,0 0 16,0 0-16,0 0 15,25 0 1,-25 0-16,25-25 16,0 0-1</inkml:trace>
  <inkml:trace contextRef="#ctx0" brushRef="#br0" timeOffset="1.04862E6">29982 698 0,'0'0'15,"25"0"1,0 0 15,0 0 0,0-25-15</inkml:trace>
  <inkml:trace contextRef="#ctx0" brushRef="#br0" timeOffset="1.0513E6">27915 2017 0,'0'25'0,"25"-25"16,0 0-1,0 0 1,-25-25-16,25 25 0,0 0 16,-25-24-16,0-1 31,-25 25-16,0 0 1,0 0-16,0 0 16,0 0-1,25 25-15,-25-25 16,25 24-16,-25-24 0,0 25 16,25 0-16,0 0 15,-25 0-15,25 0 0,0 0 16,0 0-16,0 0 15,0 0-15,0 0 16,25-25-16,0 24 0,0-24 16,0 0-16,0 0 15,0 0-15,0-24 0,0 24 16,25-25-16,-26 0 0,26 0 16,-25 25-16,0-25 15,0 0-15,0 0 0,0 0 16,-25 0-16,0 0 15,0 0 1,0 50 47,0 0-48,0 0 1,0 0-1,25-25-15,-25 25 0,25-25 16,-1 0-16,1 0 16,-25-25-16,25 25 15,0-25-15,0 25 16,0-25-16,0 25 0,0-25 16,-25 0-16,25 1 0,0-1 15,-25 0 1,0 0-1,24 50 48,-24 0-47,0 0-16,0-1 15,0 26-15,0-25 16,0 0-16,0 0 15,0 25-15,0-25 0,0 0 16,-24 49 0,24-49-16,0 0 15,-25 0-15,25 0 0,-25 25 16,0-75-16,25 75 16,-25-50-16,0 0 15,0-25 16,25 0-15,0 0-16,0 0 16,0 0-1,0 0-15,0 0 0,25 0 16,-25 1-16,25-1 16,-25 0-16,25 0 0,-25 0 15,25 0-15,0 0 16,0 25-16,-1-25 0,-24 0 15,25 25-15,25-25 16,-25 0 0,0 25-16,0-24 15,0 24 1,0-25 0,0 25-1,-25-25-15,0 0 31,0 50 48,-25-25-64,25 25-15,-25 0 16,25-1-1,-25 1-15,25 0 16,0 0-16,0 0 16,0 0-16,0 0 15,25 0 1,0-25-16,0 0 16,24 0-1,-24-25-15,25 0 16,-50 0-1,25 25-15,0-25 0,0 0 16,0 0-16,0 0 16,-25 1-16,24-1 0,-24 0 15,25 0-15,-25 0 0,25 0 16,-25 0-16,0 0 16,0 0-16,0 0 15,0 1-15,0-1 16,0 0-1,-25 25 1,25-25 0,0 50 15,0 0-15,-25 0-1,1-1 1,-1 1-1,25 0-15,-25 0 16,0 0-16,25 0 16,-25 0-1,25 25 1,0-25-16,0-1 0,25 26 16,-25-25-16,25-25 15,0 0-15,-25 25 16,25-25-16,24 0 15,-24 0-15,0-25 16,25 0 0,-25 25-1,25-50-15,-25 26 16,-25-1-16,25 0 16,-25 0-16,24 25 0,-24-25 0,0 0 15,0 0 1,-24 25-16,24-25 31,0 50 0,-25-25-15,25 25-16,-25 0 31,25 0-31,0 0 31,-25 25-31,25-26 16,25 1 0,0-25-1,-25 25-15,25-25 16</inkml:trace>
  <inkml:trace contextRef="#ctx0" brushRef="#br0" timeOffset="1.05155E6">29658 1968 0,'0'-25'62</inkml:trace>
  <inkml:trace contextRef="#ctx0" brushRef="#br0" timeOffset="1.07531E6">797 5678 0,'0'-25'16,"0"0"15,25 25 0,-50-25 0,0 25-15,0 0 0,0 0-1,0 0 1,0 0-16,0 0 0,1 25 16,-1-25-16,25 25 15,-25 0-15,0 25 16,25-25-16,-25 25 15,25-1-15,0-24 16,0 0-16,0 25 16,0-25-16,0 0 0,0 0 15,0 0-15,0 0 0,0-1 0,0 1 16,25-25 0,0 0-1,0-25-15,0 1 16,-1-1-16,-24-25 15,25 25-15,-25 0 0,0 0 16,25 0-16,-25 0 16,0 0-16,25 25 15,-25 25 32,0 0-16,25 0-31,-25 0 16,25-25-16,-25 50 16,25-50-16,-25 25 15,25 0-15,0-25 32</inkml:trace>
  <inkml:trace contextRef="#ctx0" brushRef="#br0" timeOffset="1.07576E6">946 5578 0,'-25'-49'93,"25"347"-77,25-547-16,-75 200 0,50 74 0,0-1 0,25 1 16,-25 0-16,0 0 15,25-25-15,-25 25 16,0 0-16,25-25 0,-25 25 15,25 0-15,0 0 16,0-25 0,-25 25-16,25-1 15,-25 1 1,-25 0 0,25 0-16,-25-25 15,0 25 1,25 0-16,-25-25 15,0 0 1</inkml:trace>
  <inkml:trace contextRef="#ctx0" brushRef="#br0" timeOffset="1.07617E6">1096 5454 0,'-25'0'110,"50"0"-110,-50 25 15,50-25-15,-25 25 0,0 0 16,25 0 0,-1-1-16,1 1 15,0-25 1,0 25-16,0-25 16,0 0-1,-25 25-15,25-25 16,-25 25-16,-25 0 15,25 0 1,-25-25-16,25 25 16,-25-25-16,25 25 15,-25-25 1</inkml:trace>
  <inkml:trace contextRef="#ctx0" brushRef="#br0" timeOffset="1.07673E6">1345 5379 0,'25'25'94,"-50"-50"-94,50 75 0,-25-25 0,0 0 15,25-25-15,-25 25 0,24 0 16,-24 0-16,25-1 16,-25 1-16,25 0 0,0 0 15,0-25 1,0 0-1,0 0-15,0 0 16,-25-25 0,25 0-16,-25 0 0,25 1 15,-25-1-15,0 0 0,0 0 16,0 0 0,0 0-16,0 0 15,0 50 63,0 0-62,0 0-16,0 0 16,24 0-16,1 0 15,0-1 1,0 1-1</inkml:trace>
  <inkml:trace contextRef="#ctx0" brushRef="#br0" timeOffset="1.0776E6">1768 5354 0,'50'50'94,"-50"-25"-94,-50-50 0,125 50 15,-150-100-15,150 175 16,-50-75-1,-25 0-15,0-50 47,0 0-31,0 0 0,0 0-16,0 0 15,25 0 1,-25 0-1,24 25-15,-24 25 32,25-25-32,-25 25 15,25-25 1,-25 25-16,0 0 16,25-25-1,-25-25 32,0 0-31,25 25-16,-25-25 15,25 25-15,0-25 16,0 25 0,0 0-1,0 0 1,-1 25-1,1-25 1,0 0-16,-25-25 16,25 1-1,-25-1 1,0 0-16,25 25 16,-25-25-1,0 0 1,-25 25-1,25 25 17,0 0-1,25 0-31,-25 0 16,0-1-1,25 1 1</inkml:trace>
  <inkml:trace contextRef="#ctx0" brushRef="#br0" timeOffset="1.079E6">3262 4807 0,'-25'0'31,"0"24"31,0-24-62,1 25 16,24 0-16,-25 0 16,0 0-16,0 0 0,25 0 15,-25-25-15,25 50 16,0-25-16,0-1 16,25-24-1,0 0-15,0 0 16,0-24-16,-1 24 15,1-25-15,0 25 16,-25-25-16,25 25 0,0 0 16,0 0-1,-25 25 1,25-25 0,-25 25-1,25-1 1,0-24-1,0 0 1,-25-24 0,24 24-16,-24-25 0,25 0 15,0 0-15,-25 0 16,25 0-16,0 0 16,-25-25-16,25 1 0,-25 24 15,0-25-15,0 25 16,0-25-16,0 25 0,0-25 15,0 25-15,0 1 16,0-1-16,0 0 16,-25 25-16,25-25 15,-25 25 17,25 25-32,0 0 31,0 0-31,0-1 15,0 1-15,0 0 0,0 0 16,0 0-16,0 25 0,0-25 16,0 0-16,0 0 15,0 24-15,25-24 0,-25 0 16,25 0-16,0 0 16,0-25-16,0 0 15,0 0-15,-1-25 16,1 25-16,0-25 15,0 0-15,0 0 0,0-24 16,0 24-16,-25-25 16,25 25-16,0-25 0,-25 25 15,0 0-15,0-24 16,0 24-16,0 0 0,0 0 16,0 0-16,-25 25 15,25-25-15,-25 25 0,0-25 16,0 25-1,25 25 1,0 0 0,0 0-1,0 0-15,0 0 16,0 0-16,0-1 16,0 1-16,25 25 0,-25-25 15,0 25-15,25-25 16,-25 0-16,25 25 0,-25-26 15,25 1-15,-25 0 16,25 0-16</inkml:trace>
  <inkml:trace contextRef="#ctx0" brushRef="#br0" timeOffset="1.07977E6">4383 4433 0,'0'-25'15,"-25"25"1,50 0 15,0 0 0,-25-25-31,25 25 16,-25-25 0,0 50 15,-25-25-15,0 25-16,0 0 15,25 0-15,-25 0 16,0-25-16,25 25 15,0 0-15,0-1 0,0 1 16,0 0-16,0 0 16,0 0-16,0 0 15,25-25-15,0 25 0,0-25 16,0-25-16,0 25 16,-1-25-16,1 0 0,25 25 15,-25-25-15,0-25 16,0 26-16,0-1 0,0 0 15,0 0-15,-25 0 16,-25 25 0,0 0 15,25 25-31,-25-25 16,25 25-1,0 0-15,0 0 16,25-25-1,0 0 1,0-25 0,-1 0-1,-24 0 1,-24 25 0,24-25-1,-25 25 1,50 0 31</inkml:trace>
  <inkml:trace contextRef="#ctx0" brushRef="#br0" timeOffset="1.08007E6">4781 4383 0,'0'-25'16,"75"-49"30,-150 173-46,175-198 47,-100 123-31,25-24 0,0 25-1,-1 0 1,1-25-16,-25 25 15,25-25-15,-25 25 0,0 0 16,0 0-16,0 0 16,0 0-16,-25-25 15,0 0 1,25-25 0,0 0-16</inkml:trace>
  <inkml:trace contextRef="#ctx0" brushRef="#br0" timeOffset="1.08032E6">5055 4134 0,'25'-124'47,"-50"248"-47,50-273 0,-25 174 31,0 0-15,0-1-1,0 1-15,0 0 16,25 0-16,-25 0 16,0 25-16,0-25 0,0 0 15,25 0-15,-25-1 16,0 1-16,25 0 0,0-25 16,-25 25-16,25-25 15</inkml:trace>
  <inkml:trace contextRef="#ctx0" brushRef="#br0" timeOffset="1.08049E6">5180 4259 0,'0'0'0,"-25"0"16,0 0 0,50 0 30,0-25-30</inkml:trace>
  <inkml:trace contextRef="#ctx0" brushRef="#br0" timeOffset="1.08193E6">5678 4109 0,'-25'0'15,"50"0"95,0 0-110,-1 0 15,1 0-15,25 0 16,0-25-16,0 25 15,-25 0-15,0-25 0,-1 25 16,1-24-16,0 48 16,0-24-16,-25 25 31,0 0-31,-50 25 16,25-25-1,-24 50-15,-1-50 0,25 24 16,0-24-16,0 0 0,0 0 15,0 0-15,0 0 16,25 0 0,0 0-16</inkml:trace>
  <inkml:trace contextRef="#ctx0" brushRef="#br0" timeOffset="1.08236E6">6350 3885 0,'-25'0'78,"-249"299"-78,573-598 0,-324 324 16,25 0-16,-25 0 16,25 0-16,0 0 0,0 0 15,0-1-15,0 1 16,25-25-16,-25 25 0,25-25 15,0 0-15,0 0 16,0-25-16,0 25 16,0-25-16,-1-24 15,-24 24-15,0-25 16,0 25-16,-24 0 16,-1 25-1,0 0-15,0 0 16,0 0-16,25 25 0</inkml:trace>
  <inkml:trace contextRef="#ctx0" brushRef="#br0" timeOffset="1.08327E6">5005 5080 0,'0'0'0,"-25"0"16,25 25-16,-25-25 15,1 0-15,-1 0 16,50 0 15,-1 0-15,1-25-1,0 25 1,50-24-16,-25-1 16,25-25-16,49 0 15,-49 0 1,24 0-16,1 1 0,74-26 16,-74 25-16,74-25 15,-99 50 1,0 1-16,-26-1 0,1 0 0,-25 25 15,25-25 1,-50 50 0,-25-25-16</inkml:trace>
  <inkml:trace contextRef="#ctx0" brushRef="#br0" timeOffset="1.08363E6">5055 5329 0,'299'-124'94,"-224"99"-78,199-274-16,-399 523 0,175-249 15,-623 274-15,1221-522 16,-574 248-16,51-25 0,-75 25 15,-26 0-15,1 25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2T06:28:46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7844 9040 0,'0'25'125,"25"-25"-125,0 0 16,0 0-1,0 0-15,0-25 16,0 25-16,-1 0 16,1 0-1,0 0-15,0 0 16,0 0-16,0 0 16,0 0-16,0 0 15,0 0 1,0 0-16,-1 0 15,1 0-15,0 0 16,0 0 0,0 0-16,0 0 0,0 0 15,0 0-15,0 0 16,0 0-16,-1 0 16,1 0-16,0 0 15,0 0 1,0 0-16,0 0 0,0 0 15,0 0-15,0 0 16,0 0 0,-1 0-16,1 0 15,0 0-15,0 0 16,0 0-16,0 0 16,0 0-16,0 0 0,0 0 15,0 0-15,0 0 16,-1 0-16,1 0 15,0 0-15,0 0 0,0 0 16,0 0-16,0 0 16,0 0-16,0 0 0,0 0 15,-1-25-15,26 25 16,-25 0-16,0 0 0,0 0 16,0 0-16,0 0 0,0 0 15,0 0-15,-1 0 16,1 0-16,0 0 0,0 25 15,0-25-15,0 0 16,0 0-16,25 0 16,-25 0-16,-1 0 0,1 0 15,0 0-15,0 0 0,0 25 16,0-25-16,0 0 16,0 0-16,0 0 15,0 0-15,-1 0 0,26-25 16,-25 25-16,25 0 0,0 0 15,-25 0-15,25 0 16,-1 0-16,1 0 0,-25 0 16,25 0-16,0 0 0,-25 0 15,24 0-15,1 0 16,-25-25-16,0 25 0,25 0 16,-25 0-16,0 0 0,-1 0 15,1 0-15,0 0 16,0 0-16,0 0 15,25 0-15,-25 0 0,0-25 16,0 25-16,24 0 0,-24 0 16,0 0-16,0 0 15,25-25-15,-25 25 0,0 0 16,24 0-16,-24 0 0,0-25 16,0 25-16,25 0 15,-25 0-15,0 0 0,25 0 16,-25 0-16,-1 0 15,26 0-15,-25 0 0,0 0 16,0-25-16,0 25 0,0 0 16,0 0-16,0 0 15,-1 0-15,1 0 0,25 0 16,-25 0-16,0 0 16,0 0-16,0 0 0,0 0 15,0-25-15,-1 25 0,1 0 16,0 0-16,0 0 15,0 0-15,0 0 0,0 0 16,0 0-16,0 0 16,0 0-16,-1 0 0,1 0 15,0 0-15,0 0 16,0 0-16,0 0 16,0 0-16,0 0 0,-25 25 15,25-25-15,0 0 16,-1 0-16,1 0 0,25 0 15,-25 0-15,0 0 0,0 0 16,0 0-16,0 0 16,0 0-16,0 0 0,-1 0 15,1 0-15,0 0 0,0 0 16,0 0 0,0 0-16,0 0 15,0 0-15,0 0 16,0 0-1,-1 0-15</inkml:trace>
  <inkml:trace contextRef="#ctx0" brushRef="#br0" timeOffset="1667.619">16261 9239 0,'0'-25'31,"-25"25"-31,0 0 31,50 0 47,0 0-62,0 0 0,0 0-16,0 0 15,0-25-15,-1 25 0,26 0 16,-25 0-16,0 0 15,25 0-15,0 0 0,-25 0 16,24 0-16,1 0 0,0 0 16,0 0-16,0 0 15,-1 0-15,26 0 0,-25-25 16,0 25-16,0 0 0,-1 0 16,1 0-16,0 0 15,0 0-15,0 0 0,-26 0 16,26 0-16,-25 0 15,0 0-15,0 0 0,0 0 16,0 0-16,0 0 16,0 0-16,-1 0 0,1-25 15,0 25-15,25 0 16,-25 0-16,25 0 0,-25 0 16,0 0-16,24 0 0,-24 0 15,0 0-15,0 0 0,0 0 16,25 0-16,-25 0 15,0 25-15,0-25 0,-1 0 16,1 0-16,0 0 16,0 0-16,0 0 15,0 0-15,0 0 16,0 0-16,0 0 16,0 0-16,-1 0 15,1 0 1,0 0-1,0 0 17,-25-25-17,25 25 1,0 0 0,0 0 46</inkml:trace>
  <inkml:trace contextRef="#ctx0" brushRef="#br0" timeOffset="64010.545">17431 12128 0,'0'-25'16,"0"0"15,0 0-15,0-25 0,25 25-1,-25 50 16,0 0 1,0 0-17,25 0-15,-25 0 16,25-25-16,0 50 16,-25-26-16,0 1 15,25-25-15,-25 25 0,25-25 16,25 0-1,-26 0-15,26-25 16,-25 0-16,0 1 16,25-26-16,-25 0 0,25 0 15,-25 0-15,24 1 0,1-26 16,-25 50-16,0-25 16,0 0-16,25 25 15,-50 1-15,25 24 16,-1 24 15,-24 1-31</inkml:trace>
  <inkml:trace contextRef="#ctx0" brushRef="#br0" timeOffset="64679.4295">17382 13124 0,'0'0'0,"0"-25"16,0 0-1,-25 25 1,25-25-16,0 0 31,0 50 0,0 0-15,25 0-16,-25 0 16,0 0-16,0 0 15,0-1-15,24 1 0,-24 0 16,25-25-16,-25 25 0,25-25 16,0 0-1,0-25-15,0 0 0,0 0 16,0 1-16,74-76 15,-49 50-15,-25 0 16,75-49-16,-75 74 16,0-25-16,-1 50 15,1-25-15,0 25 0</inkml:trace>
  <inkml:trace contextRef="#ctx0" brushRef="#br0" timeOffset="67080.7947">18502 12177 0,'-25'0'15,"25"-24"-15,25 24 63,0 0-47,0 0-1,0-25-15,0 25 16,0-25-16,24 25 15,-24 0-15,0-25 16,25 25-16,-25-25 0,25 25 16,0 0-16,-26-25 15,26 25-15,-25 0 0,0 0 16,0 0-16,0 0 0,-25 25 31</inkml:trace>
  <inkml:trace contextRef="#ctx0" brushRef="#br0" timeOffset="67364.0364">18602 12451 0,'0'0'16,"-25"25"-16,25-50 47,25 25-47,0 0 15,0 0 1,-1-24-16,1 24 0,0-25 16,0 25-16,0-25 15,0 0-15,0 25 0,25-25 16,-25 0-16,-1 25 15,1-25-15</inkml:trace>
  <inkml:trace contextRef="#ctx0" brushRef="#br0" timeOffset="67715.2303">18876 12003 0,'0'0'0,"-25"0"15,25-25-15,0 0 16,0 0 15,25 25-15,0-24 0,-1 24-16,1 0 15,0 0-15,0 24 16,0-24-16,0 0 15,-25 25-15,25 0 0,0 0 16,-25 25 0,0-25-16,0 0 0,0 25 15,0-1-15,-25 1 16,0-25-16,0 25 0,25 0 16,-25 0-16,0-26 0,0 1 15,0 25-15,25-25 16</inkml:trace>
  <inkml:trace contextRef="#ctx0" brushRef="#br0" timeOffset="68364.113">19797 11854 0,'0'-25'0,"0"0"16,0 0-1,-25 0 1,0 25 15,0 0-15,0 0 0,1 25-1,-1 0 1,25 0-1,0 0-15,0 0 0,0 0 16,0-1-16,0 1 16,0 25-16,0 0 0,0-25 15,0 25-15,0-1 0,25 1 16,-25-25-16,0 25 16,24 0-16,-24-25 0,0 25 15,0-26-15,0 26 16,0-25-16,0 0 0,-24 0 15,24 0-15</inkml:trace>
  <inkml:trace contextRef="#ctx0" brushRef="#br0" timeOffset="68746.0913">19498 12402 0,'0'0'0,"0"-25"16,0 0-16,0 0 15,25 25 1,-25-25-16,25 25 0,0-25 16,0 0-16,25 25 0,-25-25 15,-1 0-15,26 25 16,-25-25-16,25 25 0,-25-24 16,25-1-16,-25 25 15,-1-25-15,1 25 0,0-25 16,0 0-16,0 25 0,0-25 15,-25 50 48,0 0-63,0 0 16,0 0-1,0 0-15,0 24 16,0-24-16,0 0 15,0 0-15</inkml:trace>
  <inkml:trace contextRef="#ctx0" brushRef="#br0" timeOffset="68880.7313">20096 11854 0,'0'0'0,"0"-25"0,0 0 16,0 50 15</inkml:trace>
  <inkml:trace contextRef="#ctx0" brushRef="#br0" timeOffset="69175.6221">20445 11904 0,'0'24'47,"-25"1"-31,25 0-1,0 0-15,-25 25 0,25-25 16,0 0 0,0 25-16,-25 24 15,0-24 1,25-25-16</inkml:trace>
  <inkml:trace contextRef="#ctx0" brushRef="#br0" timeOffset="69407.9997">20320 12003 0,'0'-25'15,"0"50"17,25-25-17,-25 25 1,50 0-16,-25 0 15,-25 0-15,49 0 16,-24 24 0,0-24-16,-25 0 15</inkml:trace>
  <inkml:trace contextRef="#ctx0" brushRef="#br0" timeOffset="70327.0205">20669 12003 0,'0'0'0,"25"0"62,-25 25-62,24-25 16,1 0-16,0 0 15,0 0 1,0 0-16,25-25 0,-25 0 16,25-25-1,-26 50-15,-24-24 16,0-1-16,0 0 16,-24 25-16,-1 0 15,0 0-15,0 0 16,0 0-16,0 25 15,0-25-15,25 25 16,0-1 0,0 1-1,0 0-15,25 0 16,0-25-16,25 25 16,-25-25-1,24 0-15,-24 0 16,50-25-1,-25 25-15,25-50 16,-26 25-16,-24 1 0,0-1 16,0 0-16,0 0 15,0 0-15,0-25 16,-25 25 0,0 0-16,-25 25 15,-25 25 1,25-25-16,-25 25 15,50 0 1,-25-25-16,1 25 0,24 0 16,0 0-16,0 0 15,0 0 1,24-25 0,1 0-16,0 0 15,0-25-15,0 25 16,-25-25-16,25 0 15,0-25 1,0 0-16,-25 25 0,0 0 16,25 1-16,-25-1 0,0 0 15,0 0 1,0 0-16,0 0 0,0 0 16,-25 0-1,25 50 1,-25 0 15,25 0-15,0 0-16,0 25 0,0-25 15,0 24-15,0-24 16,0 0-16,0 25 0,0-25 16,0 0-16,0 25 15</inkml:trace>
  <inkml:trace contextRef="#ctx0" brushRef="#br0" timeOffset="71508.1872">21964 11605 0,'0'-25'15,"0"50"48,24 0-48,-24 0-15,0-1 16,0 1-16,25 0 0,-25 0 16,0 0-16,0 0 15,0 0-15,25-25 16,0 0 0,0-25-16,0 0 15,0 25 1,-25-25-16,25 25 0,0-25 15,0 25 1,-25 25 0,24-25-1,-24 25 1,25-25 0,-25 25-16,0-50 31,0 0-31,0 0 15,0 0 1,25 0-16,-25 1 16,0-1-1,0 0-15,0 0 16,0 0 0,0 0-1,25 25-15,-25-25 0,25 25 16,-25-25-1,25 25-15,0 0 0,-25-25 16,25 25-16,0 0 16,0-25-1,-1 50 1,-24 0 0,0 0-1,0 0 1,0 0-16,0 0 0,0 0 15,0 0-15,0 0 0,0-1 16,0 1-16</inkml:trace>
  <inkml:trace contextRef="#ctx0" brushRef="#br0" timeOffset="71668.8203">22586 11206 0,'0'0'0,"0"-25"16</inkml:trace>
  <inkml:trace contextRef="#ctx0" brushRef="#br0" timeOffset="71970.4211">22810 11057 0,'0'25'62,"0"0"-62,0 25 16,0 24 0,0-24-16,0 25 0,0-25 15,0-1-15,-25 1 16,25 0-16</inkml:trace>
  <inkml:trace contextRef="#ctx0" brushRef="#br0" timeOffset="72457.0356">23059 10982 0,'0'25'63,"0"0"-48,0 25-15,0-25 16,0 25-16,0-26 15,0 26-15,0 0 0,0 0 16,0-25-16,0 25 0,0-26 16,0 1-16,0 0 15,0 0-15,-25-25 0,25 25 16,0-50-16,25 0 16,0 0-1,-25 0-15,0 1 16,25-1-16,-25 0 15,0 0-15,25 25 16,-25 25 0,0 0-1,0 0-15,0-1 16,0 1-16,0 0 16,0 0-16,0 0 0,0 0 15,0 0-15</inkml:trace>
  <inkml:trace contextRef="#ctx0" brushRef="#br0" timeOffset="72679.5504">22885 11281 0,'0'-25'31,"25"25"-15,0 0-16,0 0 0,24-25 15,-24 25-15,0 0 16,0 0-16</inkml:trace>
  <inkml:trace contextRef="#ctx0" brushRef="#br0" timeOffset="73696.1798">23956 10833 0,'0'0'0,"0"-25"31,25 25 0,-25 25-15,0 0 15,24 0-31,-24-1 16,0 1-16,0 0 0,0 25 15,0-25-15,0 25 0,0 0 16,0-25-16,0 24 15,-24 1-15,24-25 0,0 25 16,0-25-16,0 0 16,0 0-16,0-1 15,0-48 17,0-1-32,0 0 15,0 0-15,0 0 0,24-25 16,-24 0-16,25 1 15,-25-1-15,25 25 0,-25-25 16,25 0-16,-25 25 16,0 0-16,0 0 0,25 1 15,-25-1-15,0 0 0,25 25 16,-25-25-16,0 0 16,25 25 15,-25 25 0,0 0-15,25 0-1,-25 0-15,25-1 16,-25 1-16,25 0 16,-25 0-16,25 0 15,-1 0-15,-24 25 16,25-25-16,0 0 0,0 0 15,0-1-15,0 1 0,0 0 16,0 0-16,-25 0 16,25-25-16,0 25 0,-1 0 15,1-25-15,-25 25 0,25-25 16,-25 25 0</inkml:trace>
  <inkml:trace contextRef="#ctx0" brushRef="#br0" timeOffset="73950.4971">24105 11231 0,'0'0'0,"-25"-25"16,25 0-1,25 1 17,0 24-17,0-25 1,0 25-16,0 0 0,0-25 16,0 25-16,-1 0 15</inkml:trace>
  <inkml:trace contextRef="#ctx0" brushRef="#br0" timeOffset="74322.5027">24728 10634 0,'-25'0'16,"25"-25"-1,25 25 17,-25 25-1,-25-1-16,0 1 1,25 0-16,0 0 16,-25 0-16,25 0 0,-25 25 15,25-25-15,0 0 0,-25-25 16,25 24-16,-25 1 16,25 0-16</inkml:trace>
  <inkml:trace contextRef="#ctx0" brushRef="#br0" timeOffset="74622.9184">24553 10683 0,'-25'0'0,"50"0"62,0 25-46,0 0-1,0 0 1,0 0-16,0 0 16,0-25-16,-25 25 0,25 0 15,0-25-15,-1 25 16,1-1-16,-25 1 15,25-25 1</inkml:trace>
  <inkml:trace contextRef="#ctx0" brushRef="#br0" timeOffset="74947.1096">24429 10907 0,'0'0'0,"-25"0"0,25-24 62,25 24-46,0 0-16,0-25 16,0 25-16,-1 0 15,26-25-15,0 25 0,-25-25 16,25 25-16,0 0 16,-26-25-16,26 25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2T06:30:33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29459 847 0,'-25'0'16,"25"-25"15,-25 25-31,0 0 15,0 0 1,1 0 0,-1 0-16,0 0 15,0 25 1,0-25-16,0 0 16,0 25-16,0-25 15,25 25 1,-25-25-16,0 0 0,25 25 15,-25-25-15,25 25 0,-24-25 16,24 25 0,-25-25-16,25 25 0,-25-25 15,25 24 1,-25-24-16,25 25 0,-25-25 16,25 25-16,-25-25 15,25 25-15,0 0 16,0 0-1,0 0 1,0 0 0,25 0-1,0 0 1,0-1 0,0-24-1,0 25 1,-1-25-16,1 0 15,0 0-15,0 25 16,0-25-16,0 0 16,0 0-16,0 0 15,0 0-15,0 0 0,-25 25 16,25-25-16,-1 0 0,1 0 16,0 0-16,0 0 15,0 0-15,0 0 16,0 0-1,0 0-15,0-25 16,0 25-16,-1 0 16,1-25-16,0 25 15,0-25-15,0 25 16,-25-24-16,25 24 16,-25-25-16,25 25 15,-25-25-15,25 25 16,-25-25-16,25 25 15,-25-25-15,25 25 0,-25-25 16,-25 25 0,25-25-16,-25 0 15,0 0-15,25 0 16,-25 1 0,0-1 15,0 25-31,25-25 15,-25 25 1,25-25-16,-25 25 16,0-25-16,1 25 15,-1 0 1,0-25-16,0 25 16,0 0-1,0 0-15,0 0 16</inkml:trace>
  <inkml:trace contextRef="#ctx0" brushRef="#br0" timeOffset="1282.8976">29085 1569 0,'-24'25'0,"48"-50"0,-73 75 15,49-25-15,-25 0 16,-25 50-16,25-26 0,0-24 16,0 25-1,0 0-15,-24 25 16,24-51-16,0 1 0,0 25 16,0-25-16,25 0 0,-25 0 15,0 0-15,0 0 16,0 0-16,0 24 15,1-49 1,24 25-16,-25 0 0,25 0 16,-25-25-16,25 25 15,-25-25-15</inkml:trace>
  <inkml:trace contextRef="#ctx0" brushRef="#br0" timeOffset="1971.4563">29335 1669 0,'0'25'63,"0"0"-63,0 0 15,24-1-15,-24 1 16,0 0-16,25 25 16,0 0-16,-25-25 15,25 25-15,0 24 16,0-49-16,-25 25 16,25 0-16,0 0 15,-25-25-15,0 24 0,25 26 16,0-50-16,-25 25 15,0-25-15,24 0 16,-24-1-16,0 1 31,25-25-15</inkml:trace>
  <inkml:trace contextRef="#ctx0" brushRef="#br0" timeOffset="2571.5743">29658 1619 0,'0'25'31,"25"-25"-31,0 25 16,0-25-16,-25 25 16,25 0-16,0-25 15,0 25-15,49 24 16,-49 1-16,25-25 0,-25 0 15,25 25-15,0-25 16,49 74-16,-49-74 0,50 75 16,-1-1-1,-49-74-15,50 75 16,-51-75 0,1 0-16,0 0 0,-25 0 15,25-1-15,-25 1 0,0 0 16,-1-25-16,1 25 15,0-25-15,0 0 16</inkml:trace>
  <inkml:trace contextRef="#ctx0" brushRef="#br0" timeOffset="3769.9797">28438 2665 0,'-25'0'16,"50"0"-16,-75 0 16,25 0-16,0 0 0,1 0 15,-1 0-15,0 0 0,0 25 16,0-25-16,0 25 16,0-25-16,0 25 0,-25 0 15,26-1-15,-1 1 16,-25 25-16,25 0 15,0 0-15,0 0 16,25-1-16,-25 1 0,25 0 16,0 0-16,0 0 0,0-26 15,25 26 1,-25-25-16,25 0 0,0 0 0,0 0 16,25-25-16,-25 25 0,24-25 15,1 0-15,0-25 16,-25 25-16,25-25 0,-1 0 15,-24 0-15,25-25 16,-25 25-16,0-24 0,0-1 16,0 25-16,-25-25 0,0 0 15,0 25-15,0-24 0,0 24 16,-25-25-16,0 25 16,0 0-16,0 0 0,0 0 15,0 25-15,-24-25 16,24 25-16,0 0 15,0 0-15</inkml:trace>
  <inkml:trace contextRef="#ctx0" brushRef="#br0" timeOffset="4296.0417">27915 3561 0,'0'0'0,"0"25"0,-25-25 16,0 25-16,0 0 0,0 25 15,1-25-15,-1 25 16,0-1-16,0 1 0,-25 0 0,25 25 16,-25-25-16,25 24 15,1 1-15,-26-25 0,25 24 16,0 1-16,-25-25 0,25 25 16,-25-26-16,26 1 15,-1-25-15,0 25 0,0-25 16,0 0-16,25 0 15,0 0-15,-25-25 0,25-25 32</inkml:trace>
  <inkml:trace contextRef="#ctx0" brushRef="#br0" timeOffset="4718.1538">27815 3636 0,'0'0'0,"0"25"15,0 0 17,0 0-32,25-25 15,-25 25-15,25 0 16,-25 24-16,25-24 0,0 0 16,-25 25-16,25 0 0,25 0 15,-25-1-15,0 1 16,0 0-16,24 0 0,1 0 15,0 24-15,-25-24 16,25 0-16,-1 25 0,-24-26 16,25 1-16,0 25 0,-25-25 15,0 0-15,0-25 16,0 24-16,-1-24 0,1 0 16</inkml:trace>
  <inkml:trace contextRef="#ctx0" brushRef="#br0" timeOffset="5524.0451">29907 3263 0,'-25'0'0,"0"-25"15,1 25-15,-1 0 0,0 0 16,0 25-16,0-25 16,0 24-16,0 1 0,0 0 15,0 0-15,0 25 16,1 0-16,24 0 0,0-1 16,0 1-16,0 0 0,0 0 15,24 0-15,1-1 16,25-24-16,-25 0 0,25 0 15,0-25-15,-1 0 16,26 0-16,-25-25 0,0 0 16,-25 0-16,24-24 0,-24-1 15,0 0-15,-25 0 16,0 0-16,0 1 0,-25 24 16,0-25-16,1 25 0,-1 0 15,0 25-15,0-25 16,0 25-16,0 25 0,0 0 15,-25 0-15,25 0 16</inkml:trace>
  <inkml:trace contextRef="#ctx0" brushRef="#br0" timeOffset="5964.4546">29932 4109 0,'0'0'0,"0"-25"0,-25 25 16,25-25 0,-25 25 15,25 25-31,0 0 16,-25-25-1,25 50-15,-24-25 16,-1 0-16,25 25 0,-25-1 15,0 1-15,0 0 0,0 25 16,0-25-16,0 24 16,25 1-16,-25-25 0,0 25 15,25-26-15,0 1 0,-24 0 16,24 0-16,0-25 16</inkml:trace>
  <inkml:trace contextRef="#ctx0" brushRef="#br0" timeOffset="6275.1471">29982 4109 0,'0'0'0,"0"-25"15,25 25-15,0 25 32,0 0-17,-25 0-15,25 0 16,-1 25-16,1-25 0,0 24 16,0 1-16,0 0 0,0 0 15,25 0-15,-25-1 16,0 1-16,24 0 0,1 0 15,-25 0-15,25 0 16</inkml:trace>
  <inkml:trace contextRef="#ctx0" brushRef="#br0" timeOffset="6934.9186">31327 3063 0,'0'0'0,"-25"-25"0,0 1 16,25-1 0,-25 25-16,0 0 15,0 25-15,0-1 0,0 1 16,0 25-16,1 0 15,-1 25-15,0-26 0,0 26 16,25 0-16,0 0 16,0-26-16,0 26 0,0-25 15,25 0-15,0-25 16,24 0-16,1-25 0,0 0 16,0-25-16,0 0 15,-1-25-15,1 0 0,-25 0 16,25 1-16,-25-26 0,-25 25 15,0 0-15,0 0 16,0 1-16,-25 24 0,0 0 16,-25 0-16,25 25 0,-24 25 15</inkml:trace>
  <inkml:trace contextRef="#ctx0" brushRef="#br0" timeOffset="7494.4189">30355 5578 0,'0'25'0,"0"0"47</inkml:trace>
  <inkml:trace contextRef="#ctx0" brushRef="#br0" timeOffset="7692.4772">30331 6151 0,'0'0'0,"0"25"0,24-25 15,1 0 1</inkml:trace>
  <inkml:trace contextRef="#ctx0" brushRef="#br0" timeOffset="7874.6853">30380 6500 0,'0'0'16,"0"25"-16,0 0 47</inkml:trace>
  <inkml:trace contextRef="#ctx0" brushRef="#br0" timeOffset="8075.3689">30355 6774 0,'0'25'0,"0"-50"16,0 75-16,0-26 78</inkml:trace>
  <inkml:trace contextRef="#ctx0" brushRef="#br0" timeOffset="10218.2337">30629 9040 0,'-24'0'32,"-1"0"-17,25-25 1,-25 25 46,0 0-62,0 0 16,0 0 0,0 0-16,-25 25 0,25-25 15,0 25-15,1-25 16,-1 25-16,0-25 0,0 25 15,0-1-15,0-24 16,25 25 0,-25-25-16,25 25 0,-25 0 15,0-25-15,25 25 0,-25 0 16,25 0-16,-49 50 16,49-1-1,-25-49-15,25 0 16,0 25-16,0-25 15,0 0-15,0 0 0,0-1 16,0 1-16,0 0 0,0 0 16,25 0-1,0 25-15,-1-50 16,-24 25-16,25 0 16,0 0-16,0-25 0,-25 25 0,25-25 15,0 24-15,25-24 16,0 25-1,-26 0-15,1-25 0,0 25 16,0-25-16,0 0 0,0 25 16,0-25-16,0 0 0,0 0 15,0 25 1,0-25-16,-1 0 0,1 0 16,0 0-16,25 0 15,-25 0-15,0 0 0,0 0 16,0-25-16,0 25 15,-1-25-15,1 25 16,0-25-16,0 0 16,0 25-1,-25-25-15,25 1 0,0 24 16,-25-25-16,25 0 16,0-25-16,-25 25 15,25 0-15,-25 0 16,0 0-16,0 0 15,0 0-15,0 1 0,0-1 16,0 0-16,0 0 16,0 0-16,-25-25 15,25 25-15,-25 0 16,25 0-16,-25 1 0,25-1 16,-25 0-16,25 0 0,-25 0 15,0 0-15,0 25 16,25-25-16,-25 25 0,0-25 15,1 0-15,-1 0 16,0 25-16,0-24 16,0 24-16,0-25 0,0 25 15,0 0-15,0-25 0,0 25 16,1 0-16,-1 0 16</inkml:trace>
  <inkml:trace contextRef="#ctx0" brushRef="#br0" timeOffset="11119.5366">30455 9613 0,'0'-25'0,"-25"25"31,0 0-31,0 0 16,0 0-1,25 25 1,-24-25-16,-1 24 16,0 1-1,0 0 1,25 0-16,0 0 16,-25 0-16,25 0 0,0 0 15,0 0-15,0 0 16,0 0-16,25-25 15,0 24-15,0 1 0,0-25 16,-1 25-16,1-25 0,0 0 16,0 0-16,0 0 15,0 0-15,0 0 16,-25-25-16,25 0 16,-25 1-1,0-1 1,-25 0-1,0 25-15,25-25 16,25 25 47,0 0-63,0 0 15,0 0 1,0 0-1,-25 25-15,24-25 0,1 0 16,-25 25-16,0 0 31,0-1-31,0 1 16,0 0 0,0 0-16,0 0 15,0 0 1</inkml:trace>
  <inkml:trace contextRef="#ctx0" brushRef="#br0" timeOffset="33051.5358">28388 822 0,'0'25'63,"-25"-25"-63,25 25 15,-25-25-15,25 25 16,-24 0 0,-1 0-16,0 0 15,25 0-15,-25-1 16,0 1-16,25 0 16,-25 0-16,0 0 15,25 0-15,-25 25 0,0-25 16,25 0-16,-25-1 0,1 1 15,24 25-15,-25-25 16,0 0-16,0 25 0,25-25 16,-25 24-16,0-24 0,25 25 15,-25-25-15,0 25 16,25-25-16,-25 0 0,0 24 16,25-24-16,-25 0 0,25 0 15,-24 0-15,24 0 16,-25 0-16,0 0 0,25 0 15,-25 0-15,25-1 16,-25 1-16,25 0 0,-25-25 16,25 25-16,-25 0 15,25 0-15,-25 0 0,25 0 16,0 0-16,-25 0 0,0 0 16,25-1-16,-24 26 15,24-25-15,-25 0 0,25 0 16,-25 0-16,0 25 15,25-25-15,-25-1 0,25 1 16,-25 0-16,25 0 0,0 0 16,-25 0-16,25 0 15,-25 0-15,25 0 0,-25 0 16,25-1-16,-25 1 0,1 0 16,24 0-16,-25 0 15,0 0-15,0 0 0,25 0 16,-25 0-16,0 0 15,0-1-15,25 1 0,-25 0 16,0 0-16,25 0 16,-25 0-16,25 0 0,-24 0 15,-1 0-15,25 0 16,0-1-16,-25 1 16,25 0-16,-25 0 0,25 0 15,0 0 1,-25 0-16,25 0 15,-25-25-15,25 25 0,-25-25 16,25 25-16,-25 0 16,25-1-16,-25-24 15,25 25-15,-25 0 16,25 0-16,-24-25 16,24 25-16,0 0 0,-25-25 15,25 25-15,-25 0 16,25 0-16,-25-25 15,25 25-15,0-1 16,-25-24-16,25 25 16</inkml:trace>
  <inkml:trace contextRef="#ctx0" brushRef="#br0" timeOffset="33852.3946">26819 3188 0,'0'25'78,"0"0"-62,0 0-1,0-1-15,0 1 0,0 0 16,0 0-16,0 0 16,0 0-16,-24 0 15,24 0-15,0 0 0,0 0 16,0 0-16,0-1 0,-25 1 15,25 0-15,0 0 16,-25-25-16,25 25 16,0 0-1,0 0 48,25-25-1,0 0-46,-1 0 0,1-25-1,0 25-15,0 0 16,0 0-16,0-25 0,0 25 15,0 0 1,0-25-16,0 25 0,-1 0 16,1-25-16,0 25 0,0-25 15,0 25-15,25-25 16,-25 25-16,0 0 16</inkml:trace>
  <inkml:trace contextRef="#ctx0" brushRef="#br0" timeOffset="66405.7859">30455 9015 0,'-25'0'16,"25"-25"-1,25 25 48,0-25-32,-25 0 0,0 0 0,0 0-31,0 1 16,0-1 0,0 0-1,0 0-15,0 0 16,0 0-16,0 0 16,0 0-1,0 0-15,0 0 16,0 1-1,0-1-15,0 0 16,0 0 0,0 0-1,-25 25-15,25-25 16,0 0 0,0 0-1,0 0 16,0 0-15,25 25 0,-25-25-16,0 1 31,0-1-15,0 0 15,0 0 0,0 0 0,0 0 1,-25 50 77,0-25-109,25 25 16,-25-25-16,0 25 0,0 0 15,1-25-15,-1 25 16,25-1-16,-25-24 0,0 25 15,25 0-15,-25-25 16,25 25-16,0 0 16,-25-25-1</inkml:trace>
  <inkml:trace contextRef="#ctx0" brushRef="#br0" timeOffset="66906.7117">30430 8143 0,'0'25'47,"25"-25"-31,-25 25-1,25-25 1,-25 25 0,25-25-16,0 25 15,0-25-15,0 25 16,0-25 0,-1 25-16,1-25 15,25 50-15,-25-50 16,0 24-16,0 1 15,0-25 1,-25 25-16,25-25 16,-25 25-16,25-25 31</inkml:trace>
  <inkml:trace contextRef="#ctx0" brushRef="#br0" timeOffset="96287.2637">30455 8193 0,'0'-25'0,"0"0"31,0 0 16,25 25-31,0-24-1,-25-1 1,25 25 0,-25-25-16,25 0 15,-25 0-15,0 0 16,25 0 0,-25-25-16,25 25 15,-25 1-15,24-26 0,-24 25 16,25 0-16,0 0 0,0 0 15,-25 0-15,25 0 16,0 0-16,-25 1 16,25-1-16,-25 0 15,25 25-15,-25-25 16,0 0 0,25 25-16,-25-25 46,-25 25-30</inkml:trace>
  <inkml:trace contextRef="#ctx0" brushRef="#br0" timeOffset="97059.5707">30679 7496 0,'0'-25'16,"0"0"-1,0 0 1,25 25 124,0 0-140,0 0 16,0-25 0,0 25-16,0 0 15,0 0 1,-1 0 15,-24 25-15,0 0-1,0 0-15,0 0 32,0 0-32,0 0 15,-24-25-15</inkml:trace>
  <inkml:trace contextRef="#ctx0" brushRef="#br0" timeOffset="97488.5647">30281 8193 0,'25'0'16</inkml:trace>
  <inkml:trace contextRef="#ctx0" brushRef="#br0" timeOffset="98000.8889">30306 8193 0,'0'-25'31,"-25"25"1,25-25-17,-25 25-15,25-25 16,-25 25-16,0-24 15,0-1 1,0 25-16,0-25 16,0 25-16,1-25 15,-1 0-15,0 0 16,0 25-16,0-25 0,-25 0 16,25 25-16,0-25 15,-24 0-15,24 25 0,0-24 16,0-1-16,0 25 15,0-25-15,0 0 0,25 0 16,-25 25-16,25-25 16,-25 25-16,25-25 0,-25 25 15,25-25-15,0 0 32,-24 25-1,24 25 16,0 0-32,0 0 1,0 0-16,-25-25 16,0 25-16,25 0 15,-25 0-15,0 0 0,0-1 16,0 1-16</inkml:trace>
  <inkml:trace contextRef="#ctx0" brushRef="#br0" timeOffset="98459.3149">29608 7620 0,'0'0'0,"0"-24"31,0-1-15,25 25 0,-25-25-1,25 25 16,0 0-15,0 0-16,0 0 16,0 0-1,0-25-15,0 25 16</inkml:trace>
  <inkml:trace contextRef="#ctx0" brushRef="#br0" timeOffset="99388.574">30156 7869 0,'-25'0'16,"25"-24"-16,-25 24 15,25-25 1,0 0 0,0 0-1,0 0 1,0 0-16,25 25 15,-25-25-15,0 0 16,0 0-16,25 0 0,-25 1 16,0-1-1,0 0-15,25 0 0,-25 0 16,0 0-16,0 0 0,0 0 16,0 0-16,0-24 15,0 24-15,0 0 0,0 0 16,0 0-16,0 0 15,0 0-15,0 0 16,0 0-16,0 0 16,0 0-1,0 1 1,0-1 0,0 50 140,0-1-141,-25 1 1,25 0-16,-25 0 16,25 0-16,-25-25 15,25 25-15,-24 0 0,24 0 16,-25-25 0,25 25-16,-25-25 15,25 25-15,-25-25 16</inkml:trace>
  <inkml:trace contextRef="#ctx0" brushRef="#br0" timeOffset="99644.9141">30032 7122 0,'0'25'16,"25"-25"0,0 25-1,-1-25 1,1 0 0,-25 25-16,25-25 0,0 0 15,0 0-15,0 25 16,0-25-16,0 0 15,0 0-15</inkml:trace>
  <inkml:trace contextRef="#ctx0" brushRef="#br0" timeOffset="100225.3382">30605 7097 0,'0'-24'0,"24"-1"16,-24 0-1,25 0-15,0 0 16,-25 0-16,25 25 16,0-25-16,0 0 15,-25 0-15,25 0 0,0 25 16,-25-24-16,25-1 16,0 0-16,-25 0 15,24 0-15,-24 0 0,25 0 16,0 0-1,-25-25-15,25 50 16,-25-24-16,0-1 16,0 0-1,0 0 17</inkml:trace>
  <inkml:trace contextRef="#ctx0" brushRef="#br0" timeOffset="100659.2735">30903 6500 0,'-25'0'47,"50"0"0,0 0-16,0 0-31,0 0 16,0 25-1,0-25-15,0 0 16,0 0-16,0 0 16,-25 25-1,0 0 16,-25-1-31,0 1 16</inkml:trace>
  <inkml:trace contextRef="#ctx0" brushRef="#br0" timeOffset="101488.7855">30057 6923 0,'-25'0'0,"0"0"31,25-25-15,-25 25-16,0-25 15,0 25 1,25-25-16,-25 25 0,0 0 16,25-24-16,-25 24 15,1-25-15,-1 25 0,0-25 16,0 25-16,0-25 15,0 0-15,0 25 0,0-25 16,0 0-16,0 0 0,1 0 16,-1 25-16,25-25 0,-25 1 15,0-1-15,-25 0 16,25 25-16,0-25 16,-25 25-1,26-25-15</inkml:trace>
  <inkml:trace contextRef="#ctx0" brushRef="#br0" timeOffset="101831.0768">29310 6400 0,'0'25'15,"0"0"-15,0 0 16,0 0-1,0 0-15,0 0 0,0 24 16,0-24-16,0 25 16,0-25-16,0 0 15,0 0-15,0 0 0,0 0 16</inkml:trace>
  <inkml:trace contextRef="#ctx0" brushRef="#br0" timeOffset="102300.0711">29335 6500 0,'0'-25'32,"0"0"-17,24 25 1,-24-25-16,25 0 16,-25 0-1,25 25 1,-25-25-16,0 1 15,25 24 1,0 0 15,0 0-15,-25 24 0,25-24-1,-25 25 1,25-25-16,-25 25 0,0 0 0,25 0 15,-25 0-15,25 0 0,-25 0 16,0 0 0,24 0-16,-24-1 0</inkml:trace>
  <inkml:trace contextRef="#ctx0" brushRef="#br0" timeOffset="103101.5941">30181 6873 0,'0'-25'15,"25"25"1,-25-24-1,0-1 1,25 25-16,-25-25 16,25 0-1,-25 0-15,0 0 16,25 0-16,-25 0 0,0 0 16,25 0-16,-25-24 15,0 24-15,0 0 0,25 0 16,-25-25-16,0 25 0,0 0 15,0-24-15,24 24 0,-24 0 16,0 0-16,0-25 0,0 25 16,0 0-16,0 0 15,0 0-15,0 1 16,0-1 0,0 0-1,0 50 48,-24 0-48,24-1 1,-25-24-16,25 25 0,-25 0 16,0 0-16</inkml:trace>
  <inkml:trace contextRef="#ctx0" brushRef="#br0" timeOffset="103374.8618">30206 6126 0,'25'0'16,"0"0"0,0 0-1,0 0 1,0 0 0,-1 0-1</inkml:trace>
  <inkml:trace contextRef="#ctx0" brushRef="#br0" timeOffset="103441.824">30580 6251 0</inkml:trace>
  <inkml:trace contextRef="#ctx0" brushRef="#br0" timeOffset="104037.0437">30281 6201 0,'0'-25'15,"25"25"1,-50 25 46,0 0-46,0 0-16,25 0 16,-25 0-16,0 0 15,25-1-15,-25 1 16,25 0-16,0 0 15</inkml:trace>
  <inkml:trace contextRef="#ctx0" brushRef="#br0" timeOffset="104332.3912">30306 6126 0,'25'0'0,"-25"25"16,24-25-16,1 25 15,0-25-15,-25 25 16,25-25-16,0 25 15,0 0-15,0 0 16,0-25-16,-25 25 16,25-25-16,0 25 15,-25-1 1,25-24-16</inkml:trace>
  <inkml:trace contextRef="#ctx0" brushRef="#br0" timeOffset="121651.4324">27940 10185 0,'-25'-25'15,"25"1"16,0-1-15,0 0 15,25 25-15,-25-25 0,0 0-1,0 0 1,0 0-1,0 0 1,0 0 0,0 0-16,0 1 15,0-1 1,0 0-16,0-50 0,0 50 16,0 0-16,0-25 0,0 25 15,-25-24-15,25 24 16,0-25-16,-25 0 0,25 0 15,-25 1-15,25-1 0,-25 0 16,25 25-16,0-25 16,0 0-16,0 1 15,0-1-15,0 25 0,0-25 16,0 0-16,0 25 0,0-24 16,0 24-1,0-25-15,0 25 0,0 0 0,-25-25 16,25 25-1,-24-49-15,24 24 0,0 25 16,-25 0-16,25 0 16,0-25-16,0 25 0,-25 1 15,25-1 1,0 0-16,0 0 16,0 0-16,0 0 15,-25 0-15,25 0 16,0 0 31,-25 0-47,25 50 47,-25-25-47,25 25 15,-25 0-15,0 0 16,25 0-1,-25 0-15,0 0 16,25 25-16,-24-26 0,24 1 16,-25 0-1,0 25-15,25-25 0,-25 0 16,25 0-16,0 0 16,0 0-1,0-50 16</inkml:trace>
  <inkml:trace contextRef="#ctx0" brushRef="#br0" timeOffset="121971.6824">27566 8268 0,'0'25'62,"25"-25"-46,0 25 0,0 0-16,0-1 15,0 1 1,0 0-16,0 0 15,0 0-15,0 0 16,-1 0-16,-24 0 16,25-25-16,-25 25 15,25-25-15,-25 25 0,0 0 16,25-1 0</inkml:trace>
  <inkml:trace contextRef="#ctx0" brushRef="#br0" timeOffset="124645.0035">3835 3711 0,'0'0'0,"50"0"0</inkml:trace>
  <inkml:trace contextRef="#ctx0" brushRef="#br0" timeOffset="124776.6547">4457 3661 0,'0'0'0,"50"0"0,-25 0 16,25 0-16,0 0 0,-25 0 15,24-25-15,1 25 0,-25 0 16</inkml:trace>
  <inkml:trace contextRef="#ctx0" brushRef="#br0" timeOffset="124831.5067">5005 3636 0,'75'-25'0,"-150"50"0,200-50 16,-75 25-16</inkml:trace>
  <inkml:trace contextRef="#ctx0" brushRef="#br0" timeOffset="126088.0589">5329 3611 0,'125'0'16,"-250"0"-16,299 0 0,-124 0 15,-25 0-15,25 0 0,0 0 16,-1 0-16,-24 0 16,25 0-16,0 0 0,-25 0 15,25 0-15,-1 0 0,-24-25 16,25 25-16,-25 0 16,25 0-16,-25 0 0,0 0 15,24 0-15,-24 0 16,25 0-16,-25 0 0,25 0 15,-25 0-15,25 0 0,-25 0 16,24 0-16,-24 0 16,25 0-16,-25 0 0,25-25 15,0 25-15,-26 0 16,26 0-16,0 0 0,-25 0 16,25 0-16,-25 0 0,24 0 15,-24 0-15,25 0 16,-25 0-16,25-24 0,-25 24 15,25 0-15,-26 0 16,26 0-16,-25 0 0,25 0 16,-25 0-16,25 0 0,-25 0 15,24-25-15,-24 25 16,25 0-16,-25 0 0,25 0 16,-25 0-16,0-25 0,24 25 15,-24 0-15,25 0 16,-25 0-16,25 0 15,-25 0-15,0 0 0,24 0 16,-24 0-16,25-25 0,-25 25 16,0 0-16,25 0 15,-25 0-15,24 0 0,-24 0 16,25 0-16,-25 0 16,25 0-16,0 0 0,-1 0 15,1 0-15,-25 0 0,25 0 16,0-25-16,0 25 0,-26 0 15,26 0-15,0 0 16,0 0-16,-25 0 0,25 25 16,-1-25-16,1 0 15,0 0-15,0 0 0,0 0 16,-1 0-16,1 0 16,0 0-16,0 25 0,0-25 15,-1 0-15,-24 0 0,25 0 16,0 0-16,0 0 15,0 0-15,-1 0 0,1 0 16,0 0-16,0 0 0,0 0 16,-1 0-16,1 0 15,0 0-15,0 0 0,0 0 16,24 0-16,-24 0 16,0 0-16,0 0 0,0 0 15,-1 0-15,1 0 16,-25 0-16,25 0 0,0 25 15,-1-25-15,1 0 0,0 0 16,0 0-16,0 0 16,-1 0-16,1 0 0,0 0 15,0 0-15,0 0 0,-1 0 16,1 0-16,0 0 16,0 0-16,-25 0 0,25 0 15,-1 0-15,1 0 16,0 0-16,0 0 0,0 0 15,-1 0-15,1 0 0,0 0 16,0 0-16,0 0 16,-25 0-16,24 0 0,1 0 15,0 0-15,-25 0 0,25 0 16,-25 0-16,24 0 16,-24 0-16,0 0 0,25 0 15,-25 0-15,50 0 16,-51 0-16,26 0 15,-25 0-15,0 0 0,25 0 16,-25 0-16,0 0 16,0 0-16,0 0 0,-1 0 15,1 0-15,0 0 16,0 0-16,0 0 0,0 0 16,0 0-1,0 0-15,0 25 0,0-25 16,-1 0-16,1 0 15,0 0 1,0 0-16,0 0 16,0 0-1,0 24-15,0-24 16,0 0 0</inkml:trace>
  <inkml:trace contextRef="#ctx0" brushRef="#br0" timeOffset="136937.1043">29559 1096 0,'0'-25'0,"0"0"78,-25 25-31,0 0-31,25-25 0,-25 25-1,0 0 1,0 0-1,0 0-15,0 0 16,0 0 0,1 0 15,-1 0 0,25 25-15,0 0 15,0 0 0,25-25-15,-25 25-16,24-25 16,1 0-1,-25 25 1,25-25-16,0 0 15,0 0 1,0 25-16,0-25 31,0 0-31,-25 25 16,0 0 31,-25-25 15,0 0-46,0 0 0,0 0-1,0 0-15,0 0 16,0 0-1,1-25-15,-1 25 32,0 0-32,25-25 93</inkml:trace>
  <inkml:trace contextRef="#ctx0" brushRef="#br0" timeOffset="164913.5839">12053 8343 0,'24'0'16,"1"0"0,0 0-16,0 0 15,0-25-15,0 25 16,0 0-1,0 0-15,0 0 16,0 0-16,-1 0 16,1 0-16,0 0 15,0 0-15,0 0 0,0 0 16,0 0-16,0 0 16,0 0-16,0 0 0,-1 0 15,1 0-15,0 0 16,25-25-16,-25 25 0,0 0 15,0 0-15,0 0 16,0 0-16,24 0 0,-24 0 16,0 0-16,0 0 0,0 0 15,25-25-15,-25 25 16,0 0-16,0 0 0,24 0 16,-24-25-16,0 25 15,25 0-15,-25 0 0,0-25 16,25 25-16,-26-25 15,1 50-15,25-50 0,-25 25 16,0 0-16,25 0 16,-25 0-16,24 0 0,-24 0 15,0 0-15,0 0 0,25 0 16,-25-25-16,0 25 16,0 0-16,24 0 0,-24 0 15,0 0-15,0 0 0,0 0 16,25 0-16,-25 0 15,0 0-15,0 0 0,0 0 16,-1 0-16,1 0 0,0 0 16,0 0-16,0 0 15,0 0-15,0 0 0,0-25 16,0 25-16,24 0 16,-24 0-16,0 0 0,25 0 15,-25 0-15,0-25 0,0 25 16,0 0-16,24 0 15,-24 0-15,0 0 0,0 0 16,-25 25-16,25-25 0,0 0 16,0 0-16,0 0 15,0 0-15,0 0 16,-1 0 0,1 0 30</inkml:trace>
  <inkml:trace contextRef="#ctx0" brushRef="#br0" timeOffset="166187.8409">12775 8567 0,'25'0'15,"-50"0"-15,75 0 0,49 0 16,-49 0-1,0 0-15,0 0 0,-26-25 16,26 25-16,0 0 0,0 0 16,0 0-16,-1 0 15,1-25-15,25 25 16,-25 0-16,0 0 0,-1 0 16,1 0-16,0-25 0,25 25 15,-26 0 1,1 0-16,0 0 0,-25 0 15,25 0-15,0 0 0,-25 0 16,24 0-16,26 0 16,-25 0-16,-25 0 15,0-25-15,74 25 16,-74 0 0,0 0-16,0 0 15,0 0 1</inkml:trace>
  <inkml:trace contextRef="#ctx0" brushRef="#br0" timeOffset="167256.0939">12725 8542 0,'50'0'16,"-25"0"-16,24 25 15,-24-25-15,0 0 0,25 0 16,-25-25 0,25 25-16,49 0 0,-49 0 15,0-25-15,0 25 16,24 0-16,-24 0 0,0-25 16,0 25-16,25 0 15,-26-25-15,1 25 0,0 0 16,0-25-16,0 25 0,-1 0 15,51-25-15,-75 25 16,25 0 0,-25 0-16,24 0 0,-24 0 15,0 0-15,0 0 0,0-25 16,0 25-16,0 0 16,0 0-16,0 0 0,0 0 15,-1 0-15,1 0 31,0 0-31,-25-25 0,25 25 16,0 0 0,0 0-1,-25-24 1</inkml:trace>
  <inkml:trace contextRef="#ctx0" brushRef="#br0" timeOffset="189238.6178">19349 972 0,'25'0'188,"0"0"-173,0 0 1,-1 0 0,1 0-1,0-25-15,0 25 16,0 0 0,0 0-16,-25-25 15,25 25 1,0 0 46,-25-25 1,-25 25-32,0 0 32,0 0-32,0 0-16,0 0 17,25 25-1,-25-25-31,0 0 31,25 25-15,0 0 15,-24-25-15,24 25-1,0-1 32,0 1-16,0 0 16,24-25-15,-24 25-32,25-25 31,-25 25-31,25-25 15,0 25 17,0-25-17,-25 25 1,25-25-16,0 0 16,0 25-1,0-25 1,0 0-1,-25 25 1,24-25-16,1 25 16,0-1 15,-25 1 0,25-25-31,-25 25 31,-25-25-15,0 25 15,0-25 1,25 25-17,-24-25-15,-1 0 16,0 0-1,25 25 1,-25-25-16,0 0 16,0 0 15,0 0 47,0-25-62,0 25 31,0 0-16,50 0-16,-50 0 17,1 0-17,48 0 32</inkml:trace>
  <inkml:trace contextRef="#ctx0" brushRef="#br0" timeOffset="191249.0802">19523 972 0,'25'0'0,"-25"-25"16,-25 25-1,0 0 32,50 25-31,-25 0-16,0-1 16,0 1-1,25 25-15,-25-25 16,25 0-16,-25 25 0</inkml:trace>
  <inkml:trace contextRef="#ctx0" brushRef="#br0" timeOffset="191617.6581">19598 847 0,'0'0'0,"-25"0"0,25 25 16,-25 0-16,25 0 16,-25 50-1,25-51-15,0 26 16,0-25-16,0 25 16,0 0-16,0-25 15,25 0-15,0-1 16,0-24-16,-25-24 0,25 24 15,0-25-15,0 0 16,-1 0-16,26-25 16,-50 25-1,-50 50 1,26 0 0,-1 0-16,0 25 0,25-25 15,-25-1-15</inkml:trace>
  <inkml:trace contextRef="#ctx0" brushRef="#br0" timeOffset="192202.4089">20420 1096 0,'0'25'47,"0"0"-31,0 0 0,0 0-16,-25 0 15,25 24-15,0-24 0,0 25 16,0 0-16,25 50 15,-25-51-15,25 1 0,-25 0 16,0 0-16,24 0 16,1 24-16,-25-24 15,0-25-15,0 0 16</inkml:trace>
  <inkml:trace contextRef="#ctx0" brushRef="#br0" timeOffset="193560.8239">20370 1171 0,'25'0'16,"-25"-25"-16,25 25 15,0 0 32,-1 0-47,1 0 16,0 0-16,0 0 15,0-25 1,0 25-16,0 0 0,0 0 16,0 0-16,0 0 15,24-25 1,1 25-16,-25 0 0,0 0 0,25 0 16,-25 0-16,24 0 15,-24-25-15,25 25 0,0 0 16,0 0-16,0-25 0,-1 25 15,26 0-15,-25 0 16,49-25-16,-24 25 16,-25-24-16,0 24 15,-25-25-15,25 25 0,-1 0 16,-24-25-16,25 25 0,-25-25 16,25 25-16,-25 0 15,0-25-15,-1 25 0,1 0 16,0 0-16,0 0 15,0 0-15,0 0 0,0 0 16,0 0 0,0 0-16,0 0 15,-1 0 1,1 0 0,0 0-16,0 0 15,-25 25 63,0 0-62,0 0 0,-25 0-1,25-1 1,0 26-16,0-25 15,0 0-15,0 0 0,0 0 16,0 25-16,0-25 16,25 24-16,-25-24 0,0 25 0,0-25 15,25 25-15,-25 0 16,0-26-16,0 26 0,25-25 16,-25 25-16,0-25 0,25 0 15,-25 0-15,0 0 16,0-1-16,0 1 0,-25-25 15,25 25-15,-25-25 16,0 0 0,0 0-1,0 0 1,0 0-16,1 0 16,-1 0-1,0-25-15,0 0 0,0 50 16,0-25-16,-25 25 15,25-25-15,0 0 16,1 0-16,-1 0 16,-25 0-16,0 0 0,25 25 0,-25-25 15,1 0-15,-1 0 16,0 25-16,25-25 0,-25 0 16,0 25-16,1-25 0,-1 0 15,0 0-15,25 0 16,-25 0-16,25 25 0,0-25 15,-24 0-15,24 0 16,0 0-16,0 0 16,0 25-16,0-25 15,0 0 1,0 25 0,0-25-1,1 0 16,24 25-31,-25-25 0,0 0 16,0 0 0,0 0-1,0 0-15</inkml:trace>
  <inkml:trace contextRef="#ctx0" brushRef="#br0" timeOffset="194501.467">21739 1121 0,'-24'0'31,"24"-25"-31,0 50 109,0 0-93,24 0-1,-24 0-15,0 0 16,25 0-16,-25-1 16,0 1-16,25 25 15,-25-25-15,25 0 0,-25 0 16,0 25-16,25-25 0,-25-1 16,25 1-16,-25 25 15,25-25-15,-25 0 0,0 0 16,25 0-16,0 0 15,-25 0-15,0-1 16,0 1 0,0 0-1,0-50 48</inkml:trace>
  <inkml:trace contextRef="#ctx0" brushRef="#br0" timeOffset="194947.337">21939 1345 0,'0'25'16,"0"0"0,0 0-16,0 0 15,25-25 32,-25-25-47,24 0 31,-48 25 16,-1 25-31</inkml:trace>
  <inkml:trace contextRef="#ctx0" brushRef="#br0" timeOffset="195592.6269">21988 1370 0,'-24'0'63,"48"0"-32,1 0-15,0 0-1,0 0-15,0 0 16,0 0 0,0 0-16,0-25 0,0 25 15,0 0-15,-1 0 0,1 0 16,0-25-16,0 25 15,0 0-15,0 0 0,0 0 16,0-25-16,0 25 16,24 0-16,-24 0 0,25-25 15,-25 25-15,25 0 0,-25 0 16,0-24-16,24 24 16,-24 0-16,0 0 0,0 0 15,0-25-15,0 25 0,0 0 16,0 0-1,0 0 17,0 0-1</inkml:trace>
  <inkml:trace contextRef="#ctx0" brushRef="#br0" timeOffset="195956.1641">22785 1121 0,'-25'-25'15,"25"50"32,25-25-47,0 0 16,0 25-1,0-25 1,0 0 0,0 25-16,0-25 15,-25 25 1,25-25-16,-25 25 15,0 0 1,0-1 0,0 1-1,-25 0-15,0 0 16,25 0-16</inkml:trace>
  <inkml:trace contextRef="#ctx0" brushRef="#br0" timeOffset="196415.4493">23084 897 0,'0'0'0,"-25"0"0,0 0 31,25 25-16,25-25-15,-25 25 16,25 0 0,-25 0-16,0-1 15,0 1-15,0 0 16,0 0-16,25 0 0,-25 25 16,0-25-16,0 0 0,25 24 15,-25-24-15,25 0 16,-25 25-16,25-25 0,-25 0 15,0 0-15,0 0 0,0 0 16,0-1-16,0 1 16</inkml:trace>
  <inkml:trace contextRef="#ctx0" brushRef="#br0" timeOffset="197463.9024">23034 897 0,'0'-25'0,"-25"25"16,50 0-1,0 0 1,0 0 0,0-25-1,0 25-15,0 0 16,25 0-16,-25 0 0,24 0 16,-24-25-16,25 25 15,-25 0-15,25 0 0,0 0 16,-1 0-16,1-25 0,0 25 15,0 0-15,-25-25 0,24 25 0,1 0 16,-25 0-16,25 0 0,-25-25 0,25 25 16,-25 0-16,24 0 0,-24 0 0,0-24 15,25 24-15,-25 0 0,0 0 0,0 0 16,0 0-16,0-25 0,24 25 0,-24 0 16,0 0-16,0 0 0,0 0 0,0-25 15,0 25-15,0 0 0,0-25 16,-1 25-16,1 0 15,0 0-15,0 0 16,0 0 0,-25 25 62,25-25-78,-25 25 0,25-25 15,-25 25-15,0-1 16,-25-24-16,25 25 16,0 0-16,0 0 0,25 0 15,-25 25-15,0-25 16,0 25-16,25-25 0,-25-1 16,0 26-16,0-25 0,25 0 15,-25 0-15,0 0 16,25 0-16,-25 0 0,0 0 15,0-1-15,0 1 16,0 0 15,-25-25-15,0 0-16,0 0 0,0 0 16,0 0-16,0 0 0,0 25 15,0-25-15,0 0 16,1 0-16,-1 0 0,0 0 15,0 25-15,0-25 16,-25 0-16,25 25 0,-25-25 16,26 0-16,-26 25 15,0-25-15,0 25 0,0-25 16,0 0-16,1 25 0,-26-25 16,25 25-16,0-25 0,-24 0 15,24 24-15,0-24 16,25 0-16,-25 0 0,1 25 15,-1-25-15,25 0 16,-25 0-16,25 25 0,0-25 16,0 0-16,0 0 0,1 0 15,-1 0 1</inkml:trace>
  <inkml:trace contextRef="#ctx0" brushRef="#br0" timeOffset="197975.5347">23981 847 0,'24'0'31,"-24"25"-15,0 0 0,0 0-1,0 0 1,0 0-16,25 0 15,0 24-15,-25-24 16,0 0-16,25 25 0,0 25 16,-25-50-1,25-1-15,-25 1 0,25 25 16,-25-25-16,0 0 16,25 0-1</inkml:trace>
  <inkml:trace contextRef="#ctx0" brushRef="#br0" timeOffset="198411.3682">24205 1046 0,'0'25'31,"0"0"-16,0 0 17,25-25-32,0 0 15,-1 0 1,1-25 0,0 25-1,-25-25 1,-25 25-1,0 0 1</inkml:trace>
  <inkml:trace contextRef="#ctx0" brushRef="#br0" timeOffset="199021.4239">24279 1071 0,'25'0'63,"0"0"-48,0 0 1,0 0-16,0 0 15,0 0-15,0-25 0,0 25 16,0 0-16,-1 0 16,51-25-16,-25 25 15,0 0 1,-25 0-16,24-24 0,-24 24 16,0 0-16,0 0 0,25 0 15,-25-25-15,0 25 16,0 0-16,0 0 15,-1 0-15,1 0 16,0 0-16,0 0 31,-25-25-31,25 25 16</inkml:trace>
  <inkml:trace contextRef="#ctx0" brushRef="#br0" timeOffset="199727.8363">25026 822 0,'0'25'109,"25"-25"-93,-25 25 0,25-25-16,0 0 15,0 25-15,-25 0 16,25-25-16,-25 25 0,25 0 16,0 0-1,-25-1 48,-25-24-63,0 0 31,25 25-15,-25-25-16</inkml:trace>
  <inkml:trace contextRef="#ctx0" brushRef="#br0" timeOffset="202127.1154">20943 1445 0,'-25'0'47,"25"-25"-32,-25 25 16,0 0-15,0 0 0,0 0-16,0 25 15,25 0-15,-25-25 16,25 25-16,0-1 16,-25 1-16,25 0 15,0 0-15,0 0 16,0 0-16,0 0 15,0 0 1,25-25 0,0 0-1,0-25 1,0 0 0,-25 0-16,25 0 15,0 0-15,-25 0 16,0 0-16,0 1 0,25-1 15,-25 0-15,0 0 16,0 0-16,0 0 16,0 0-16,0 0 15,0 0 1,-25 25 0,25 25 77,0 0-61,25 0-32,-25 0 15,0 0 1,25 0-16,-25 0 15,0 0-15,24-1 16,-24 1-16,0 0 0,25 0 16,-25 0-1,0 0-15,25-25 16,-25 25-16,0 0 16,25 0 15</inkml:trace>
  <inkml:trace contextRef="#ctx0" brushRef="#br0" timeOffset="203669.571">23507 1196 0,'-24'0'16,"-1"0"-1,0 0 1,0 0-16,0 0 16,0 0-1,25 25 1,-25-25-16,25 25 15,0-1 1,0 1 0,0 0-1,25 0 1,0-25-16,0 0 16,0-25-1,0 25-15,0 0 16,-1-25-16,-24 0 0,25 25 15,0-24-15,-25-1 16,0 0-16,0 0 0,0 0 16,0 0-16,0 0 15,0 0-15,0 0 0,0 0 16,-25 1-16,25-1 16,0 0-1,0 50 32,0 0-16,0-1-31,0 1 16,0 0 0,0 0-16,0 0 0,25 0 15,-25 0-15,25 0 0,-25 0 16,25 0-1,-25-1-15,25 1 16,0 0-16</inkml:trace>
  <inkml:trace contextRef="#ctx0" brushRef="#br0" timeOffset="208353.9061">21316 1121 0,'25'0'63,"-25"25"-48,0 0 1,-25-25 0,25 25-16,0 0 15,-25-25-15,25 25 16,0-1-1,0 1-15,0 0 16,0 0 0,25-25-16,-25 25 15,0 0-15,25 0 16,-25 0-16,25 0 16,-25 0-1,0-1 1,0 1-16,0 0 15,0 0 1,0 0 0,25-25-1,-25 25-15,0 0 16,25-25 0,-25 25-1,0 0 1,25 0-1,-25-1 17,24-24-17,-24 25 1,0 0 0,0 0 15,0 0 0,0 0 0,25-25-31,-25 25 32,0 0 14,0-50 33</inkml:trace>
  <inkml:trace contextRef="#ctx0" brushRef="#br0" timeOffset="209374.6442">21540 1495 0,'0'24'109,"25"-24"-77,0 0 171</inkml:trace>
  <inkml:trace contextRef="#ctx0" brushRef="#br0" timeOffset="211493.8532">21615 1569 0,'0'25'109,"25"-25"-109,-25 25 16,25 0-1,-25 0 1,25-25-16,-25 25 15,25 0-15,-1 0 0,-24-1 16,25-24-16,0 25 0,0 0 16,0 0-16,-25 0 15,50 50-15,-25-50 16,0 0-16,0-1 0,-1 1 16,1 0-16,0 0 15,0 25-15,0-25 0,0 0 16,-25 0-16,25 0 15,25 24-15,-25-49 16,-25 25-16,24 0 16,1 0-16,0-25 31,-25 25-31</inkml:trace>
  <inkml:trace contextRef="#ctx0" brushRef="#br0" timeOffset="211907.3503">22287 2117 0,'0'25'79,"25"-25"-79,-25 25 15,0 0 1,25-25-16,-25 50 15,25-50-15,-25 49 16,25-24 0,-25 0-1,0 0 1,-25-25-16,25 25 16,-25-25-16,0 25 15,0-25 1,0 25-16,0-25 15,-24 25 1</inkml:trace>
  <inkml:trace contextRef="#ctx0" brushRef="#br0" timeOffset="247134.8">23781 1744 0,'25'0'0,"-25"24"16,0 1-16,0 0 15,0 0-15,0 0 16,0 0 0,0 0-1,0 0-15,0 0 16,0 0 0,-25-25-16,25 24 15,-25-24-15,25 25 16,-24-25-16,24 25 0,0 0 15,0 0 1,-25-25-16,25 25 16,-25 0-1,25 0-15,0 0 16,-25-25 0,25 25-16,0 0 15,0-1 1,-25-24-1,25 25-15,0 0 16,-25-25-16,25 25 0,-25-25 16,25 25-16,-25 0 15,25 0 1,-25-25 0,25 25-16,-25-25 15,25 25 1,-24-25-16,-1 0 15,25 25-15,-25-25 16,0 24 15,0-24-31,25 25 0,-25-25 16,0 0-16,25 25 16,-25-25-16,0 0 15,0 25 1,1-25-1,-1 0 1,0 0 0,0 25-16,0-25 15,0 0-15,0 25 16,0-25-16,0 0 16,0 0-16,1 0 15,-1 25-15,0-25 0,0 0 16,0 0-1,0 0-15,0 0 16,0 25-16,0-25 16,0 0-1,0 0 1,25-25 0,-24 25-1,-1 0 1,0 0-1,0 0-15,0 0 16,0 0 0,0 0-16,25-25 0,-25 25 15,0 0-15,0 0 16,1 0 0,-1 0-1,25-25 1,-25 25-16,0 0 15,0 0 1,0-25 0,0 25-1,0 0 1,0 0 0,0 0-16,25-25 15,-24 25-15,-1 0 16,0 0-1,0 0 1,25-25-16,-25 25 0,0 0 16,0 0-1,25-25 1,-25 25-16,0 0 16,25-24-1,-25 24 1,1 0-1,24-25-15,-25 25 32,25-25-32,-25 25 15,25-25 1,-25 25 0,25-25-1,-25 25-15,25-25 16,-25 25-1,0-25 1,0 25 0,25-25-16,-25 25 15,25-25-15,-25 0 16,1 25 0,24-24-16,-25-1 15,0 0 1,0 0-1,0 0 17,0 0-17,25 0 1,-25 25 0,25-25-16,-25 0 31,25 0 0,-25 25-15,25-25 31,0 50 31,0 0-47,-25-25-15,25 25-16,0 0 15,0 0 1,0 0-16,0 0 15,0 0-15,0 0 16,0 0 0,0-1-1,0 1 1,0 0 0</inkml:trace>
  <inkml:trace contextRef="#ctx0" brushRef="#br0" timeOffset="247687.3213">21590 2067 0,'0'0'0,"25"0"15,0 0 1,0 0-1,0 0-15,0 0 16,-1 0-16,1 0 16,0 0-1,-50 0 110</inkml:trace>
  <inkml:trace contextRef="#ctx0" brushRef="#br0" timeOffset="253171.9343">20868 2267 0,'0'-25'16,"-25"25"15,25-25-15,0 50 46,0 0-31,0-1-15,0 1 0,0 0-16,0 0 15,0 0-15,0 0 16,0 0-16,0 0 0,0 0 16,0 0-1,0-1-15,0 1 0,0 0 16,0 0-16,-25 0 15,25 0 1,0 0-16,-25 0 16,25 0-1,-25-25-15,25 25 16,-25-25-16,25 24 16,-25-24-16,25 25 0,-24-25 15,-1 0-15,25 25 16,-25-25-16,0 25 15,0-25 1,0 25-16,0-25 0,0 25 16,0-25-1,0 0-15,1 0 0,-1 0 16,0 0-16,0 25 0,0-25 16,0 0-16,0 0 15,0 0-15,0 0 0,0 0 16,0 0-16,1 0 15,-1 0 1,0 0 15,0 0-31,0 0 16,0 0-16,0 0 16,0 0-1,0 0 1,0 0-16,1 0 15,-1-25 1,0 25 0,0 0-1,0-25 1,0 25 0,0 0-1,25-25-15,-25 25 16,25-25-1,-25 25-15,0 0 16,1-25-16,-1 25 16,25-25-1,0 1 1,-25 24-16,25-25 16,0 0-1,-25 25-15,25-25 16,0 0-1,0 0 17,-25 25-17,25-25 1,0 50 46,0 0-46,25-25 0,-25 25-16,0 0 0,0 0 15,0 0 1,0-1-16,0 1 0,0 0 16,25 0-1,-25 0-15,25 0 16,-25 0-1,25-25 1</inkml:trace>
  <inkml:trace contextRef="#ctx0" brushRef="#br0" timeOffset="253545.9877">19747 2615 0,'25'0'16,"-25"25"-16,25-25 15,0 0-15,0 0 16,0 0-16,-25 25 16,25-25-16,0 0 15,-1 0 1,1 0-1,0 0 17</inkml:trace>
  <inkml:trace contextRef="#ctx0" brushRef="#br0" timeOffset="257335.7587">17929 1719 0,'0'0'0,"25"0"16,0-25-16,0 25 15,25 0-15,-25 0 0,0-25 16,25 25-16,-26 0 0,26 0 16,-25-25-16,25 25 15,-25 0-15,0 0 0,25 0 16,-1-25-16,-24 25 15,25 0-15,-25 0 16,0-25-16,0 25 0,25 0 16,-1-25-1,26 25 1,-50-25-16,0 25 0,0 0 16,0 0-16,24-25 0,-24 25 15,0 0-15,0-24 16,0 24-16,0 0 15,0 0-15,0-25 0,0 25 0,0 0 16,24 0-16,-24-25 0,0 25 16,0 0-16,0 0 15,25 0-15,-25-25 0,0 25 16,0 0-16,-1 0 16,1 0-16,0-25 0,0 25 15,0 0 1,0 0-16,0 0 31,-25 25 16,0 0-16,0 0-15,0 0-1,0-1 1,0 26-16,0 0 16,0-25-1,0 0-15,0 0 0,0 25 16,0-26-16,25 1 0,-25 0 16,0 0-16,0 0 0,0 0 15,0 0-15,0 25 16,0-25-1,0-1 17,-25-24-1,0 0-15,0 0-16,0 0 15,0 0-15,0 0 16,0 0-16,-24 0 0,24 0 0,-25 0 15,25 25-15,-25-25 16,25 0-16,-24 25 0,-1-25 16,0 25-16,25-25 15,-25 25-15,0-25 0,1 25 16,-1-25-16,0 25 0,0 0 16,0-25-16,1 25 15,-1-25-15,0 25 0,0-25 16,0 25-16,25-25 0,1 24 15,-26-24-15,25 0 16,0 0-16,0 0 16,0 0-16,0 0 15,0 0 17,0 0 14,1 0 1,24-24-47,-25 24 16,25-25 0,-25 25-1,25-25 1,-25 25-16,25-25 15,-25 25 1,25-25-16,-25 0 16,25 0-1,-25 25-15,25-25 0,-25 0 16,0 0 0,0 0-16,1 25 15,24-24-15,-25 24 16,25-25 15,25 25 16</inkml:trace>
  <inkml:trace contextRef="#ctx0" brushRef="#br0" timeOffset="257708.8708">18925 1644 0</inkml:trace>
  <inkml:trace contextRef="#ctx0" brushRef="#br0" timeOffset="257877.3105">18925 1644 0,'25'100'47,"-25"-76"-31,25 1-16,-25 0 15,0 0-15,0 0 16,25 0-16,-25 0 0,0 0 16,0 0-16,25 0 0,-25-1 15,25 1 1</inkml:trace>
  <inkml:trace contextRef="#ctx0" brushRef="#br0" timeOffset="258072.6809">19224 1495 0</inkml:trace>
  <inkml:trace contextRef="#ctx0" brushRef="#br0" timeOffset="258213.3672">19224 1519 0,'50'75'46,"-100"-150"-46,100 200 0,-25-100 0,-25 0 16,0 0-16,0 0 16,25-1-16,-25 1 0,0 0 15,25 0-15,-25 0 16,0 0-16,0 0 0,25-25 16</inkml:trace>
  <inkml:trace contextRef="#ctx0" brushRef="#br0" timeOffset="259408.3195">18502 1968 0,'-25'25'110,"0"-25"-79,25 24-15,-25-24-1,1 25 1,24 0-16,-25-25 16,25 25-16,-25-25 0,25 25 15,0 0 1,-25-25-16,25 25 0,0 0 15,25 0 17,0-25-17,-25-25-15,25 25 16,-25-25 0,24 0-16,1 25 0,-25-25 15,25 0-15,-25 0 16,25 0-16,-25-24 0,25 24 15,-25 0-15,0 0 0,0 0 16,0 0-16,0 0 16,0 0-16,0 0 15,0 0-15,0 1 16,0 48 46,0 1-46,-25-25-16,25 25 16,0 0-16,0 0 15,0 0-15,0 0 16,0 0-16,25 0 0,-25 0 16,0-1-16,25 1 15,-25 0-15,25 0 0,-25 0 16,25 0-16,0-25 15,-25 25-15,25 0 0,-25 0 16,24-25-16</inkml:trace>
  <inkml:trace contextRef="#ctx0" brushRef="#br0" timeOffset="278873.2318">27741 8118 0,'0'-24'15,"0"-1"16,25 25 141,0 0-156,-1 25 0,1-25-1,0 24 1,0-24-1,-25 25-15,25-25 16,0 25 0,0-25-16,-25 25 15,25-25-15,-25 25 16,25-25-16,0 0 16,0 25-1,-1 0 16,1-25 48,0 0-1</inkml:trace>
  <inkml:trace contextRef="#ctx0" brushRef="#br0" timeOffset="290893.1516">13920 13522 0,'25'0'94,"0"0"-63,0 0-15,0-25-16,0 25 16,0 0-1,0 0-15,-1 0 16,1 0-16,0 0 15,0 0 1,0 0-16,0 0 16,0 0-16,0 0 15,0 0 1,0 0-16,-1 0 16,1 0-16,0 0 15,0 0-15,0 25 16,0-25-16,0 0 15,0 0 1,-25 25-16,25-25 0,0 0 16,-1 0-16,1 0 15,0 0 1,0 0-16,0 0 16,0 0-16,0 0 15,0 0-15,0 0 16,0 0-16,-1 0 15,1 0-15,0 0 16,0 0-16,0 0 16,0 0-16,-25 25 15,25-25-15,0 0 0,0 0 16,0 0-16,-1-25 0,1 25 16,0 0-16,0 0 15,25 0-15,-25 0 0,0 0 16,25-25-16,-25 25 0,-1 0 15,26 0-15,-25 0 16,0 0-16,0 0 0,0 0 16,0 0-16,0 0 15,0 0-15,-1 0 0,1 0 16,0 25-16,0-25 16,25 0-16,-25 0 0,0 0 15,0 0-15,0 0 16,-1 0-16,1 0 0,0 0 15,25 0-15,-25 0 0,0 0 16,25 0-16,-25 0 0,24 0 16,-24 0-16,0 0 15,25 0-15,-25 0 0,0 0 16,25 0-16,-26 0 16,1 0-16,0 0 0,0 0 15,25 0-15,-25 0 0,0 0 16,0 0-16,0 0 15,0 0-15,-1 0 0,1 0 16,0 0-16,0 0 16,0 0-16,0 0 0,0 0 15,0 0-15,0 0 16,0 0-16,-1 0 16,1 0-16,0 0 15,0 0 1,0 0 46,0-25-15,0 25-16,-25-25-31,25 25 16,-25-25 0,25 25-16,0 0 31,-25-25-31,24 25 31,-24-24-15,25 24-1,0 0 17,0 0-17,-25-25 17</inkml:trace>
  <inkml:trace contextRef="#ctx0" brushRef="#br0" timeOffset="297891.3416">10982 13597 0,'25'0'16,"-25"25"0,25-25-1,-1 0 1,1 0-1,0 0-15,0 0 16,0 0 0,0 0-16,0 0 15,0-25-15,0 25 16,0 0 0,24 0-16,-24 0 15,0 0-15,0 0 16,0 0-16,0 0 15,0-25-15,0 25 0,0 0 16,0 0-16,-1 0 16,1 0-16,0 0 15,0-25-15,0 25 16,0 0-16,25 0 0,-25 0 16,49-25-1,-49 25-15,0 0 0,25-25 16,-25 25-16,0 0 0,0 0 15,0-25-15,-1 25 0,1 0 16,0 0 0,0 0-16,0 0 0,0-25 15,0 25 1,0 0-16,0 0 0,0 0 16,-1 0-16,1 0 15,0 0-15,0 0 16,0 0-16,25-24 15,-25 24-15,0 0 16,0 0 0,49 0-1,-49 0 1,0 0-16,0 0 16,0 0-16,0 0 0,0 0 15,0 0-15,0 0 0,-1-25 16,1 25-16,0 0 15,0 0-15,0 0 16,0 0-16,0 0 16,0-25-16,0 25 15,0 0 1,-1 0-16</inkml:trace>
  <inkml:trace contextRef="#ctx0" brushRef="#br0" timeOffset="299021.096">11305 13846 0,'0'-25'47,"25"25"0,0-25-47,0 25 16,0 0-1,0-25-15,0 25 16,0 0-16,0 0 0,0 0 15,24-25-15,-24 25 16,0 0-16,25 0 16,0-25-16,-25 25 0,99-24 15,-24 24 1,49-25 0,-74 0-1,25 25-15,-26 0 16,26 0-1,-50-25 1,-1 25-16,1 0 16,-25 0-1,0 0-15,0 0 0,0 0 16,0 0-16,0 0 16,25-25-1,-26 25 1,1 0-1,0-25 1,0 25 93</inkml:trace>
  <inkml:trace contextRef="#ctx0" brushRef="#br0" timeOffset="315788.7205">23607 12377 0,'0'-25'0,"-25"0"31,25 0 0,25 0 0,0 25-15,-25-25 0,25 0-1,0 0 1,0 25 0,-25-25-1,25 25-15,-1 0 16,1 0-1,0 0 1,0 25 0,0-25-1,-25 25-15,0 0 0,0 0 16,0 0-16,0 0 0,0 0 16,0 0-16,0 0 15,-25 0-15,25-1 0,-25 26 16,0-25-16,25 0 0,-25-25 15,1 25-15,24 0 0,-25-25 16,0 25-16,0-25 16,0 0-1,25-25 1,0 0-16,0 0 16,0 0-1,25 25 1,0 0-16,-25-25 15,25 25-15,0 0 16,-1 0-16,1 0 16,0 25-1,0-25-15,0 0 0,-25 25 16,25-25 0,0 0-16,0 25 0,0-25 15,0 25-15,-1-25 16</inkml:trace>
  <inkml:trace contextRef="#ctx0" brushRef="#br0" timeOffset="317126.7805">24030 11555 0,'0'0'0,"0"-25"0,0 0 0,0 0 16,0 0 0,0 0 15,0 50 31,25-25-30,-25 25-32,25 0 15,-25 0 1,0 0 0,0 0-16,0 0 0,0 0 15,0 0-15,25 24 16,-25-24-1,0 0-15,0 0 16,0 0 0,0-50 62,25 0-63,-25 0 1,0 0 0,0 0-1,0 1 1,25 24 0,0-25-1,0 25 16,0 0-15,-25 25-16,25-25 16,-25 24-1,24-48-15,-24 73 16,0-24 0,0 0 30,0-50 33,0 0 61</inkml:trace>
  <inkml:trace contextRef="#ctx0" brushRef="#br0" timeOffset="317762.8004">24279 11555 0,'-24'-25'31,"-1"25"-16,0 0 1,0 0 0,0 25-1,0 0 1,0-25 0,25 25-1,-25-25-15,25 25 16</inkml:trace>
  <inkml:trace contextRef="#ctx0" brushRef="#br0" timeOffset="318080.0496">24354 11455 0,'-25'0'16,"0"0"-16,25 25 15,-25-25-15,1 25 16,-1 0-16,0 0 16,0 0-16,0 0 0,0 0 15,0 24-15,0 1 0,0 25 16,0-25-16,0 24 15,1-24-15,-1 25 0,25-25 16,-25 0-16,25-1 0,-25 1 16,25 0-16,0-25 15,0 0-15,0 0 16</inkml:trace>
  <inkml:trace contextRef="#ctx0" brushRef="#br0" timeOffset="318332.6074">24155 11729 0,'0'0'0,"-25"0"16,0 0 0,0 0-16,0 25 0,0 0 15,0 0-15,1 25 16,-1-25-16,25 24 0,-25 1 15,0 0-15,25 0 16,0-25-16,0 25 0,0-26 16,0 26-16,0-25 15,25-25 1</inkml:trace>
  <inkml:trace contextRef="#ctx0" brushRef="#br0" timeOffset="318499.7403">24105 11804 0,'0'0'0,"0"-25"0,0 0 0,-25 0 16,0 25-16,0 25 15,-24-25-15,24 25 0,0 0 16,0 25-16,0-25 0,-25 24 16,25 1-16,0 0 15,25 0-15,-25 0 0,1-1 16,-1 1-16</inkml:trace>
  <inkml:trace contextRef="#ctx0" brushRef="#br0" timeOffset="320080.0369">25898 12252 0,'0'-25'0,"0"50"47,0 0-32,25 0 1,-25 0-1,0 0-15,0 25 0,0-25 0,0 24 16,0-24-16,0 25 16,0 0-16,0 0 15,0-25-15,0 74 16,0-49-16,0-25 16,0 0-16,-25 0 0,25 24 15,0-24-15,0-50 47,0 1-31,25-1-16,-25 0 15,25 0-15,25-25 16,-50 25-16,25 0 0,-1 0 16,1 0-16,0 25 15,-25-24-15,25 24 0,0 0 16,0 0-1,-25 24 1,25 1-16,-25 0 16,0 25-1,0-25 1,0 0-16,0 0 16,0 0-1,0 0-15,-25-25 31,0 24-31,0-24 0,0 0 16,0 0 0,-24-24-16,24 24 15,0 0-15,0-25 16</inkml:trace>
  <inkml:trace contextRef="#ctx0" brushRef="#br0" timeOffset="321113.2513">26545 11904 0,'0'0'15,"0"-25"-15,-24 25 16,-1 0-16,0-25 15,0 25 1,0 0 0,0 0-1,25 25-15,-25 0 16,0-1 0,25 1-16,0 0 0,-25 0 15,25 25-15,0-25 16,0 0-16,0 0 0,0-25 15,0 49-15,0-24 16,0 0 0,25-25-16,0 0 0,0-25 15,0 25-15,0-25 16,0 25-16,0-24 16,-25-1-16,25-25 0,-1 25 15,1-25-15,-25 0 0,25 25 16,-25-24-16,0 24 15,25-25-15,-25 25 0,0 0 16,0-25-16,0 25 16,0 1-1,0-1 1,-25 50 15,25-1-15,-25 1-16,25 0 15,-25 0-15,25 0 0,0 25 16,-24-25-16,24 25 16,0-1-16,0-24 0,0 25 15,0 0-15,0-25 16,0 25-16,0 24 16,0-49-16,0 0 0,0 0 15</inkml:trace>
  <inkml:trace contextRef="#ctx0" brushRef="#br0" timeOffset="322334.7506">25226 12352 0,'0'0'0,"0"-25"15,-25 50 1,0-25 0,0 25-16,0 0 15,0-25 1,25 25-16,-25-1 0,0 1 16,25 0-16,-25 0 15,25 0-15,-24 0 16,24 25-16,0-25 0,0 24 0,0-24 15,0 0-15,0 0 16,0 0-16,0 0 16,0 0-16,24-25 0,1 0 15,0 0-15,0 0 0,0 0 16,0 0-16,25-25 16,-25 25-16,0-25 0,-1 0 15,1-25-15,-25 25 16,25-49-16,-25 49 15,-25-25-15,0 25 0,25-25 16,-24 25-16,-1 1 0,0-1 16,0 25-16,0-25 15,0 0-15,25 50 16</inkml:trace>
  <inkml:trace contextRef="#ctx0" brushRef="#br0" timeOffset="322762.6066">25649 12177 0,'0'-24'0,"-25"24"47,25 24-31,0 1-16,-25-25 15,25 25-15,0 0 16,-25 0-16,25 0 0,0 0 15,-25 0-15,25 25 16,-24-25-16,24 24 0,0-24 16,-25 25-16,25 0 15,0-25-15,0 25 0,0-1 16,0 1-16,0 0 0,0-25 16,0 25-16,0-25 15,0 24-15,25-24 0,-25 0 16,24 0-16,1 0 0,0-25 15</inkml:trace>
  <inkml:trace contextRef="#ctx0" brushRef="#br0" timeOffset="323297.5616">27168 12153 0,'0'24'15,"0"1"-15,0 0 16,0 0-16,0 0 0,0 25 15,0-25-15,0 0 16,0 25-16,0-1 0,0-24 16,0 25-16,0 0 15,0 0-15,0-25 0,-25 24 16,25-24-16,0 25 0,-25-25 16,25 0-16,-25 0 15,0 0-15,1 0 16,24-1-16,-25-24 0,25 25 15,-25-25-15,0 0 16</inkml:trace>
  <inkml:trace contextRef="#ctx0" brushRef="#br0" timeOffset="326354.7425">25375 14294 0,'0'-25'15,"25"25"17,-25 25-1,0 0-15,25-25-16,-25 25 0,25 0 15,-25 0-15,0 25 16,0-26-16,0 1 0,0 25 15,0-25-15,0 0 0,0 0 16,0 25-16,0-25 16,0-1-16,0 1 15,0 0-15,0 0 16,25-25-16,0 0 47,-25-25-32,25 0 1,-1 0-16,1 1 16,-25-1-16,25 0 15,0 25-15,0-25 16,0 0-16,0 0 16,0 25-1,0 0 1,0 25-16,-25 0 31,0 0-15,0 0-1,0 0 1,0-1 0,0 1-1,-25-25-15,25 25 16,-25-25-16,0 0 15,0 25 1,0-25-16,0 0 16,0 0-1,0 0-15,0-25 16,1 25-16,-1 0 16,0 0-1</inkml:trace>
  <inkml:trace contextRef="#ctx0" brushRef="#br0" timeOffset="327218.0506">25923 13970 0,'0'-24'31,"-25"24"-15,0 0 0,0 0-1,0 24 1,0-24-16,25 25 15,-24-25-15,24 25 16,-25 0-16,0 0 16,25 0-16,-25 0 15,25 0-15,0 0 16,0 0 0,25-25-16,0 0 15,0-25 1,-1 25-16,1-25 15,0 0-15,0 25 16,0-25-16,0 0 0,-25 0 16,25 0-16,-25-25 15,25 26-15,-25-1 0,0 0 16,25-25-16,-25 25 16,0 0-16,0 0 0,0 0 15,0 0-15,0 1 31,0 48-15,0 1 15,-25-25-31,25 25 16,0 0-16,-25-25 0,25 25 16,0 0-16,0 0 15,0 0-15,0 0 0,-25 0 16,25-1-16,0 1 15,0 0-15,0 0 0,0 0 16,0 0-16,0 0 16,0 0-16,0 0 15,0 0 1</inkml:trace>
  <inkml:trace contextRef="#ctx0" brushRef="#br0" timeOffset="327617.5426">26172 13771 0,'0'-25'32,"0"50"-1,0 0-15,0 0-1,-25-25-15,25 25 16,-25 0-16,25 0 0,0 0 15,-25 0-15,25-1 16,-25 1-16,25 0 0,0 25 16,-25-25-16,25 0 0,0 0 15,0 0-15,-24 0 16,24 24-16,0-24 0,0 0 16,0 0-16,0 0 15,0 0-15</inkml:trace>
  <inkml:trace contextRef="#ctx0" brushRef="#br0" timeOffset="327908.7626">26197 14045 0,'0'0'16,"0"-25"15,25 25 0,0 25-15,0-25-1,-25 25-15,0 0 16</inkml:trace>
  <inkml:trace contextRef="#ctx0" brushRef="#br0" timeOffset="329344.5741">26122 14145 0,'0'-25'16,"0"0"31,25 25-47,0 0 31,-25-25-31,25 25 31,0 0-15,0 0-16,-25-25 16,25 25-1,-1 0-15,1 25 16,0 0 15,-25 0-15,0 0-1,0 0 1,0-25-16,0 49 16,0-24-1,-25-25-15,25 25 0,-25 0 16,1-25 0,24 25-1,-25-25 16,0 0-15,0 0 0,25-25 15,25 25-31,0 0 16,0 0 30,-1 0-30,1 0-16,0 0 16,-25-25-1,25 25-15,0 0 0,0 0 16,0 0-16,0 0 16,0 0-16,0-25 15,-1 25-15,1 0 16,0 0-1</inkml:trace>
  <inkml:trace contextRef="#ctx0" brushRef="#br0" timeOffset="333636.2706">24429 14518 0,'-25'0'15,"25"-25"32,0 0-16,0 1-15,25 24-16,-25-25 0,25 25 16,-25-25-1,25 25-15,-25-25 16,25 25-16,-1 0 16,1 0-16,-25-25 15,25 25-15,0 0 0,-25 25 16,25-25-16,0 0 15,0 25-15,0 0 0,0 0 16,-25-1-16,25 1 16,-25 0-16,0 25 15,0-25-15,0 0 0,0 25 16,-25-25-16,25-1 16,-25 1-16,0 0 0,0 0 15,0 0-15,25 0 0,-25-25 16,0 25-1,0-25-15,0-25 32,25 0-17,25 25 17,-25-25-32,25 25 0,0 0 15,0-25 1,0 25-16,0 0 0,0 0 15,25 0-15,-26 0 0,1-25 16,0 25-16,0 0 16,0 0-16,0 0 0,25 0 15,-25 0-15,0 0 0,-1 0 16,1 0-16,0 0 16,0 0-16,0 0 0,0 0 15,0 0-15,-25 25 16,25-25-16</inkml:trace>
  <inkml:trace contextRef="#ctx0" brushRef="#br0" timeOffset="334258.3506">24354 13921 0,'-25'0'31,"0"25"-15,0-1-16,1 1 16,24 0-1,-25 0-15,25 0 0,-25 0 16,0 0-16,25 0 16,-25 25-16,0-26 0,0 26 15,25-25-15,-25 25 0,25-25 16,-25 25-16,25-1 15,-25 1-15,25 0 0,0-25 16,0 25-16,0 0 16,0-26-16,0 26 0,25-25 15,-25 25-15,25-25 0,0 25 16,0-25-16,0 24 16,0-24-16,0 0 0,25 0 15,-1 25-15,-24-25 16,25-25-16,0 25 0</inkml:trace>
  <inkml:trace contextRef="#ctx0" brushRef="#br0" timeOffset="335099.3726">26795 13871 0,'-25'0'0,"25"-25"16,0 50 30,25-25-46,-1 25 16,1 0 0,25 24-1,-25-24-15,-25 0 0,50 50 16,-25-25 0,-25 0-16,25-1 0,-25 1 0,0 0 15,0 0-15,0-25 16,-25 24-16,0 1 15,0 0-15,0 0 0,-50 0 16,26-1 0,24-24-16,0 0 0,-25 0 15,50 0 1,-25-25-16</inkml:trace>
  <inkml:trace contextRef="#ctx0" brushRef="#br0" timeOffset="336084.1566">23333 14369 0,'0'-25'16,"-25"25"-1,0 0-15,0 25 16,1 0 0,-1-25-1,25 25-15,-25 0 0,25 24 16,-25-24-16,25 25 0,-25-25 16,25 25-16,-25 0 15,25-26-15,0 26 0,0 0 16,0-25-16,0 25 15,0-25-15,25 25 0,0-26 16,0 1-16,-25 0 0,25 0 16,0-25-16,24 25 15,-24-25-15,0 0 0,25 0 16,-25-25-16,25 0 16,-25 25-16,-1-25 0,1 0 15,0-24-15,-25 24 16,0 0-16,0-25 0,0 25 15,-25 0-15,25-25 0,-25 25 16,-24-49 0,-1 49-16,25 0 15,0 0-15,0 25 0,0-25 16</inkml:trace>
  <inkml:trace contextRef="#ctx0" brushRef="#br0" timeOffset="337951.2532">16186 15714 0,'-25'0'0,"50"0"0,-99 0 16,49 0-16,0-25 16,50 25 46,-25 25-46,25-25-16,-1 24 15,1-24 1,0 0-16,-25 25 16,50-25-16,-25 0 0,25 0 15,-25 0-15,24 0 16,26 0-16,-25 0 0,25 0 16,-1 0-16,101 0 15,-76-25-15,1 25 16,0 0-16,-1-24 0,1 24 15,24-25-15,-24 25 0,24 0 16,-24-25-16,0 25 16,24 0-16,-24-25 0,-1 25 15,1 0-15,-25 0 16,-1 0-16,1 0 0,0 0 16,-1 0-16,-24 0 0,0 0 15,-25 0-15,0 0 16,0 0-16,0 0 0,0 0 15,-50 0 17,0 0-17,0 0 1,0 0-16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12T06:36:56.0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14219 9862 0,'0'-25'16,"0"0"15,25 0 1,0 25-32,-25-25 15,25 25-15,0 0 16,0-25-16,-1 0 15,1 25-15,0 0 0,0-25 16,0 25-16,0-25 16,0 25-16,0 0 15,0-25-15,0 25 16,-1 0 0,1 0-16</inkml:trace>
  <inkml:trace contextRef="#ctx0" brushRef="#br0" timeOffset="433.8391">14269 10011 0,'25'0'0,"0"0"31,0 0-31,-1-25 16,1 25 0,0 0-16,0 0 0,0 0 15,0 0-15,25 0 0,-25 0 16,24-25-16,1 25 15,-25 0-15,25 0 0,0 0 16,-25 0-16</inkml:trace>
  <inkml:trace contextRef="#ctx0" brushRef="#br0" timeOffset="804.3792">14543 10285 0,'25'0'31,"0"25"-15,-1-25 0,1 0-16,0 0 0,0 25 15,0-25-15,0 0 16,0 0-16,0 25 0,0-25 15,0 0-15,-1 25 0,26-25 16</inkml:trace>
  <inkml:trace contextRef="#ctx0" brushRef="#br0" timeOffset="1028.4925">15115 10385 0,'25'0'16,"-25"-25"-16,25 25 0,0 0 16,0 0-16,0 0 15,25 0-15,-25 0 0,0 0 16,24 0-16</inkml:trace>
  <inkml:trace contextRef="#ctx0" brushRef="#br0" timeOffset="2905.0404">19548 9862 0,'-25'0'15,"0"-25"1,0 25-1,0 0 1,1 0 0,-1 0-1,0 0-15,0 0 16,0 0 0,0 0-16,-25 25 15,25-25 1,0 0-16,1 25 0</inkml:trace>
  <inkml:trace contextRef="#ctx0" brushRef="#br0" timeOffset="3269.5948">18801 9513 0,'0'0'16,"-25"0"-16,0-25 0,0 25 15,0 0-15,0-25 16,1 25-16,-1 0 0,0 0 16,0 0-16,-75-25 31,75 25-31,0-25 0,-24 25 16,24 0-16,-25-25 0,-25 25 15,25-24 1</inkml:trace>
  <inkml:trace contextRef="#ctx0" brushRef="#br0" timeOffset="3584.4452">17780 9264 0,'-25'0'15,"0"0"1,25 25-1,0 0 1,0 0 0,0 0-1</inkml:trace>
  <inkml:trace contextRef="#ctx0" brushRef="#br0" timeOffset="3867.3217">18452 9986 0,'0'25'0,"0"0"31,-25-25-31,25 25 16,0 0 0</inkml:trace>
  <inkml:trace contextRef="#ctx0" brushRef="#br0" timeOffset="4099.3318">18427 10036 0,'0'0'0,"-24"0"15,-1 0-15,-25 0 0,25 0 16,0 0-16,-25 0 0,25 0 16,-24 0-16,24 0 15,0 0-15,-25 0 16,25 0-16</inkml:trace>
  <inkml:trace contextRef="#ctx0" brushRef="#br0" timeOffset="4261.485">17307 10036 0,'-25'0'15</inkml:trace>
  <inkml:trace contextRef="#ctx0" brushRef="#br0" timeOffset="4450.5852">16809 10036 0,'0'0'0,"-25"0"0</inkml:trace>
  <inkml:trace contextRef="#ctx0" brushRef="#br0" timeOffset="4908.5499">17207 10061 0,'0'0'0,"25"0"16,-25 25 15,25-25-31</inkml:trace>
  <inkml:trace contextRef="#ctx0" brushRef="#br0" timeOffset="7620.7679">16884 9662 0,'-25'0'0,"0"0"0,0 0 16,0 0-16,0 0 15,0 0-15,0 0 16,0 25-16,0-25 0,1 0 15,-1 0-15,0 0 0,25 25 16,-25-25-16,0 0 16,0 25-16,0 0 15,0-25-15,0 25 16,0 0-16,25 0 16,-25 0-16,1 0 15,24-1-15,0 1 16,-25 0-16,25 0 0,0 0 15,-25 0 1,25 0-16,0 0 0,0 25 16,0-26-16,0 1 15,0 0-15,0 0 0,0 0 16,25 25-16,0-25 0,-25 0 16,24 0-16,1-1 15,0 1-15,0 0 0,0 0 16,0 0-16,25-25 0,-25 25 15,25 0-15,-1-25 16,-24 0-16,25 25 0,0-25 16,0 0-16,-1 0 0,1 0 15,25 0-15,-25 0 16,0-25-16,-26 25 16,26-25-16,0 25 0,0-25 15,0 25-15,-1-25 0,-24 0 16,25 0-16,-25 0 0,25 1 15,-25-1-15,0 0 16,0 0-16,24 0 0,-24-25 16,0 25-16,-25 0 15,25-24-15,0 24 0,-25-25 16,0 0-16,0 25 0,0-25 16,0 1-16,0-1 15,0 0-15,0 0 0,0 0 16,0 0-16,-25 1 15,25-1-15,-25 0 0,0 25 16,25-25-16,-25 25 16,0 1-16,-24-1 0,24 0 15,0 0-15,-25 0 0,25 25 16,-25-25-16,1 25 16,24 0-16,-25-25 0,0 25 15,0 0-15,25 0 16,-24 0-16,-1 0 0,0 0 15,25 0-15,-25 25 0,0-25 16,1 25-16,-1-25 16,0 25-16,25 0 0,-25 0 15,1 0-15,24-1 0,0-24 16,0 25-16,0 25 16,0-25-16,0 0 0,0 0 15,25 25-15,-25-25 16,25 24-16,0 1 0,0 0 15,-25 0-15,25 0 16,0-1-16,0 26 0,0-25 16,0 25-16,0-26 0,0 26 15,0 0-15,0-25 16,0 24-16,0-24 0,0 25 16,25-25-16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08T06:33:51.67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24728 2217 0,'0'-25'31,"0"0"1,-25 25-1,25-25-15,-25 0-1,0 25 16,0 0-31,0 0 16,0 0-16,0 0 16,0 0-16,1 0 15,24 25-15,-25-25 16,25 25 0,0 0-1,-25 0 1,25 0-16,0 0 15,0-1-15,0 1 16,0 0-16,0 0 16,0 0-16,0 0 15,0 0-15,0 0 16,0 0-16,25 0 0,-25-1 16,0 1-16,0 0 0,0 25 15,0-25-15,0 0 0,0 0 16,0 0-16,0 0 15,0-1-15,0 1 0,0 0 16,0 0-16,-25-25 16,25 25-16,0 0 0,0 0 15,0 0 1</inkml:trace>
  <inkml:trace contextRef="#ctx0" brushRef="#br0" timeOffset="851.1614">24379 2789 0,'25'-24'62,"0"24"-46,0 0 0,0 0-16,0 0 15,-1 0-15,1 0 16,0 0-16,0-25 0,0 25 15,0 0-15,0 0 16,0 0-16,0 0 0,0 0 16,-1 0-1,-24-25-15,25 25 0,0 0 32,-25-25-17,-25 25 1,0 0-1,25 25 1,-24 0 0,24 0-1,-25-1-15,25 1 16,0 0-16,0 0 16,0 0-16,25 0 15,-1-25 1,1 0-1,-25-25 17,25 25-32,-25-25 15,0 0-15,25 25 16,-25-25-16,0 0 16,25 25-16,-25-24 15,25 24 1,0 0-1,-25 24-15,25-24 32,-25 25-32,25-25 15,-25 25-15,0-50 63,25 25-48,-25-25-15,0 1 16,24-1 0,-24 0-16,25 0 0,-25 0 15,25 0 1</inkml:trace>
  <inkml:trace contextRef="#ctx0" brushRef="#br0" timeOffset="2284.791">25749 2640 0,'0'-25'16,"25"25"62,-1 25-47,1 0 0,-25 0-15,0 0 0,0 0-16,0 0 15,0-1 1,-25 1-1,25 0 1,0 0 15,25-25-15,0 0 0,0 0-1,0-25 1</inkml:trace>
  <inkml:trace contextRef="#ctx0" brushRef="#br0" timeOffset="2513.2235">25798 2416 0,'0'25'78</inkml:trace>
  <inkml:trace contextRef="#ctx0" brushRef="#br0" timeOffset="2938.6483">26023 2690 0,'0'25'16,"24"-25"15,1 0-15,0 0-1,0 0 1,0 0-16,0 0 15,0 0 1</inkml:trace>
  <inkml:trace contextRef="#ctx0" brushRef="#br0" timeOffset="3138.9062">26072 2789 0,'25'0'47,"0"0"-31,-25-24 0,25 24-16</inkml:trace>
  <inkml:trace contextRef="#ctx0" brushRef="#br0" timeOffset="4618.9555">26595 2690 0,'0'-25'31,"-25"25"63,25 25-94,-25-25 16,25 25-16,0 0 0,-24 0 15,24-1-15,0 1 16,0 0 0,0 0-16,24 0 15,1-25 1,0 0-16,0 0 0,0 0 16,0-25-1,0 25-15,0-25 0,0 0 16,-25 0-16,0 1 15,0-1 1,0 0-16,-25 25 16,25-25-16,-25 0 15,0 25 17</inkml:trace>
  <inkml:trace contextRef="#ctx0" brushRef="#br0" timeOffset="5139.5663">27044 2814 0,'24'0'47,"1"-25"-32,0 25-15,0 0 16,0 0 0,25 0-16,-25 0 0,0 0 15,0 0-15,24 0 0,-24 0 16,25-24-16,-25 24 15,0 0-15,25 0 0,-1 0 16,-24 0-16,25 0 16,0 0-16,-25 0 0,0 0 15,25 0-15,-26 0 16,-24-25-16,25 25 0</inkml:trace>
  <inkml:trace contextRef="#ctx0" brushRef="#br0" timeOffset="5515.5076">27666 2640 0,'-25'0'0,"25"-25"31,25 25 1,0 0-17,-25 25 1,25-25-16,0 0 0,0 25 16,0-25-1,-25 25-15,24-25 16,-24 25-16,25-25 15,-25 25-15,0 0 16,-25-1 0,1 1-1,-1 0 1,0-25-16,25 25 16,-25-25-16,0 0 15</inkml:trace>
  <inkml:trace contextRef="#ctx0" brushRef="#br0" timeOffset="6488.4455">28239 2590 0,'0'25'78,"25"0"-63,-25 0 1,25 0-16,0 0 16,-25 0-1,0 0-15,24-25 16,-24 24-16,0 1 31,0-50 0,25 25-15,-25-24-16,0-1 16,25 25-16,-25-25 0,25 0 15,0 0 1,-25 0-16,25 25 0,0-25 15,0 25 1,0 0 0,0 0-1,-25 25-15,0 0 16,0 0 0,0 0-1,24-25 32,-24-25-31,25 25-1,0 0-15,-25-25 0,25 25 16,0-25-16,0 25 16,0 0-1,0 0 1,0 0-1,0 25 1,-25 0 0,0 0-1</inkml:trace>
  <inkml:trace contextRef="#ctx0" brushRef="#br0" timeOffset="9040.7728">25425 3985 0,'-25'0'0,"0"0"0,0-25 16,0 25 0,0 0-16,25-25 15,-25 25-15,25 25 32,0 0-17,0 0-15,0 0 16,-24-25-16,24 24 15,0 1-15,0 0 16,0 0-16,0 0 16,24-25-1,1 0 1,0 0-16,-25-25 16,25 25-16,-25-25 0,25 0 15,0 0-15,-25 1 16,25 24-16,-25-25 15,0 0 1,0 50 0,0 0 15,0-1-31,0 1 16,0 0-16,25 0 15,-25 0-15,25-25 16,-25 25-16,25-25 0</inkml:trace>
  <inkml:trace contextRef="#ctx0" brushRef="#br0" timeOffset="9676.0604">25674 3885 0,'0'0'15,"0"25"32,0 0-31,0 0-16,0 0 16,0 0-16,0 0 15,0 24-15,0-24 0,0 25 16,0-25-16,0 25 15,25-25-15,-25 0 0,0 24 16,0-24-16,0 0 16,0 0-16,0 0 0,0 0 15,0 0-15,0 0 16,25-25 0,-25-25-1,0 0 1,0 0-1,0 0-15,0 0 0,0-25 16,0 25-16,0 1 16,0-26-16,25 25 0,-25 0 15,0-25-15,25 25 0,-25 0 16,24 0-16,1 1 16,-25-1-1,25 25-15,0 0 16,-25 25-1,0-1 1,0 1 0,0 0-16,0 0 15,0 0-15,0 0 16,-25 0-16,25 0 16,-25-25-16,25 25 15,-25-25-15,1 25 16,-1-25-16,0 0 15</inkml:trace>
  <inkml:trace contextRef="#ctx0" brushRef="#br0" timeOffset="10113.1514">26023 3885 0,'0'-25'0,"0"50"62,0 0-46,0 0-16,0 25 15,0-25-15,0 0 16,0-1-16,0 26 0,0-25 16,0 25-16,0-25 15,0 25-15,0-25 0,0 24 16,0-24-16,0 0 0,0 0 15,0 25-15,0-25 16,0 0-16,0 0 16,0-50 15</inkml:trace>
  <inkml:trace contextRef="#ctx0" brushRef="#br0" timeOffset="10384.8774">26222 4010 0,'0'0'16,"0"25"30,0-1-46,0 1 16,0 0 0,-25-25-16,25 25 0,-25 0 15,25 0-15,-25-25 0,25 25 16,-25-25-16,25 25 16,-25 0-1</inkml:trace>
  <inkml:trace contextRef="#ctx0" brushRef="#br0" timeOffset="11447.571">26296 4234 0,'0'-25'16,"25"0"-1,0 0 1,-25 0-16,0 0 0,25 25 15,-25-25-15,25 0 16,-25 1-16,25-1 0,-25-25 16,25 25-16,-25 0 15,0 0-15,0 0 0,0 0 16,0 0-16,0 1 16,0-1-1,-25 25 1,0 25 15,25-1-15,0 1-16,-25 0 0,0 0 15,25 0-15,0 0 16,0 0-16,0 0 0,-25 25 16,25-26-16,0 1 15,25 0-15,-25 0 0,0 0 16,0 0-16,25 0 15,-25 0-15,25-25 16,0 0 0,0 0-16,0-25 15,0 0 1,-25 0-16,0 0 16,25 0-16,-25 0 15,0 0 1,24 1-16,-24 48 47,0 1-32,0 0 1,0 0 0,25-25 15,0 0-16,-25-25-15,25 25 16,-25-25-16,25 25 31,-25 25-15,0 0 0,0 0-1,0 0-15,0 0 16,0 0-16,0 0 15,0 0-15,0-1 16,0 1-16,0 0 31,0 0-31,-25-25 16,25-25 15,-25 25-31,25-25 16,0 0-16,0 1 15,0-1-15,0 0 16,0 0-16,0 0 16</inkml:trace>
  <inkml:trace contextRef="#ctx0" brushRef="#br0" timeOffset="11974.2167">27293 3686 0,'0'25'63,"-25"-25"-48,25 25-15,0 0 0,-25 0 16,25-1-16,-25 1 16,0 0-16,25 25 0,-25 0 15,25-25-15,0 25 0,0-1 16,0-24-16,0 25 15,0 0-15,0 0 0,0-25 16,0 24-16,0-24 16,25 0-16,-25 0 0,25 25 15,0-25-15,0-25 16</inkml:trace>
  <inkml:trace contextRef="#ctx0" brushRef="#br0" timeOffset="12357.1936">27741 3860 0,'0'0'0,"0"-25"16,0 50 0,0 0 15,0 0-31,0 0 15,25 0-15,-25 0 16,0 0-16,0 0 0,0 24 16,0-24-16,0 50 15,0-50-15,0 0 16,0 0-16</inkml:trace>
  <inkml:trace contextRef="#ctx0" brushRef="#br0" timeOffset="12766.2074">27840 3835 0,'0'-25'0,"0"50"0,0-74 16,25 49-1,0 0 1,0 0-1,25 24 1,-25 1 0,0-25-16,0 25 15,-25 0-15,25 0 0,-25 0 16,24 0-16,-24 0 0,25 25 16,-25-26-16,0 1 15,0 0-15,0 0 0,-25 25 16,25-25-16,-24 0 15,-1 0-15,0 0 16,-25-1-16,25-24 16,0 25-16,0-25 15,0 0-15,0 0 16,0 0-16,1 0 0,-1 0 16,0-25-16,0 25 15</inkml:trace>
  <inkml:trace contextRef="#ctx0" brushRef="#br0" timeOffset="13314.1535">28264 3835 0,'0'-25'16,"25"25"-1,-25 25 32,0 0-31,0 0-1,0 0-15,0 0 16,0 0-16,0 0 16,0 0-16,0 0 0,0 24 15,-25-24-15,25 0 16,0 0-16,0 0 0,0 0 15,0 0-15,0 0 16,25-25 15,0 0-15,-1 0 0,-24-25-16,25 25 0,0 0 15,0-25-15,0 25 16,0 0-16,0 0 0,0-25 15,0 25-15,0 0 0,-1 0 16,1 0-16</inkml:trace>
  <inkml:trace contextRef="#ctx0" brushRef="#br0" timeOffset="15250.8745">28986 3686 0,'-25'0'0,"0"0"31,25-25 47,25 25 344,0 0-141,-25 25 63,-25-25-313,25 25-15,-25-25 0,0 0-1,25 25-15,-25-25 0,25 25 16,-25-25-16,25 25 16,-25-25-1,25 24-15,25 1 31,0-25-15,0 25-16,0-25 16,-25 25-16,25-25 15,0 0 1,0 25-16,0-25 16,-25 25-16,25-25 15,-1 0-15,-24 25 0,25-25 16,-25 25-16,0 0 31,0 0 0,-25-25-15,1 0-16,-1 0 16,25 24-16,-25-24 15,0 0 1,0 0-16,0 0 15,0 0 1,0 0 0,25-24-1,0-1 1</inkml:trace>
  <inkml:trace contextRef="#ctx0" brushRef="#br0" timeOffset="15839.5391">29459 3611 0,'0'25'79,"-25"-25"-48,25 25-31,-25 0 15,0 0-15,25 0 16,-25 0-16,25 0 16,-24-25-16,-1 24 0,25 1 15,0 25-15,-25-25 0,25 0 16,0 0-16,0 0 16,0 0-16,0 0 0,0-1 15,0 1-15,25 0 16,-25 0-16,25 0 0,-25 0 15,24-25-15,1 25 16,0 0-16,0-25 0,0 0 16,0 25-16,0-25 15,0 0-15</inkml:trace>
  <inkml:trace contextRef="#ctx0" brushRef="#br0" timeOffset="16333.0389">29683 3736 0,'0'-25'16,"25"25"-1,0 0 1,0 0 0,0 0-1,0 25 1,0 0-1,-25 0 1,0-1-16,0 1 16,0 0-1,-25 0-15,25 0 0,-25-25 16,25 25-16,0 0 0,-25 0 16,25 0-1,0 0 1,25-1 15,0-24-31,0 0 16,-1-24-16</inkml:trace>
  <inkml:trace contextRef="#ctx0" brushRef="#br0" timeOffset="16543.4788">29882 3586 0,'0'0'0,"0"-25"32,0 50 14</inkml:trace>
  <inkml:trace contextRef="#ctx0" brushRef="#br0" timeOffset="16940.9532">30007 3586 0,'0'-25'16,"25"50"30,0 0-30,0-25-16,-25 25 16,24 0-16,-24 0 15,0 0-15,25 0 0,-25 0 16,0 0-16,0-1 0,0 26 16,25-25-16,-25 25 15,0-25-15,0 25 0,0-25 16,0-1-16,0 1 0,-25 0 15,25 0-15,-25 0 16,1 0-16</inkml:trace>
  <inkml:trace contextRef="#ctx0" brushRef="#br0" timeOffset="17374.8488">30380 3337 0,'0'25'16,"0"0"15,0 0-15,25 0-16,-25 0 0,25 0 16,-25 25-16,25-26 0,-25 26 15,25 0-15,-25 0 16,0 0-16,25-1 0,0 1 15,-25 0-15,0 0 16,0 0-16,0-25 0,0 24 16,0 1-16,-25-25 0,0 25 15,0-25-15,0 25 16,0-26-16,0 1 0,0 0 16,1 0-16</inkml:trace>
  <inkml:trace contextRef="#ctx0" brushRef="#br0" timeOffset="23531.5014">24105 4059 0,'-25'0'47,"25"25"31,0 0-62,-25 0-16,25 0 15,0 0-15,0 0 16,0 0-16,0 0 16,0 0-16,0-1 0,0 1 15,25-25 1,0 0 0,0 0-16,0-25 15,0 25-15,0-24 16,0-1-16,-25 0 15,25 0-15,-1 0 0,-24 0 16,25 0-16,-25 0 0,0 0 16,0 0-16,0 1 15,0-1-15,0 50 63,-25-25-63,25 24 0,0 26 15,-24-25-15,24 0 16,-25 25-16,25-25 16,0 25-16,0-26 15,0 26-15,0 0 0,0 0 16,0 0-16,0-1 0,0 1 16,0 0-16,25 0 15,-25 0-15,0-25 0,24 24 16,-24-24-16,0 25 15,0-25-15,25-25 0,-25 25 16,25 0-16,0-25 16,0 0-1,0-25-15,0 25 0,-25-25 16,25 0-16,0 0 16,-25-25-16,0 26 0,25-26 0,-25 25 15,0-25-15,24 0 16,-24 25-16,0-25 15,0 26-15,0-1 0,-24-25 16,-1 25-16,0 0 16,25 0-16,-25 25 0,0-25 15,0 0-15,0 25 63</inkml:trace>
  <inkml:trace contextRef="#ctx0" brushRef="#br0" timeOffset="23734.9447">24130 3885 0,'0'-25'16,"0"0"15</inkml:trace>
  <inkml:trace contextRef="#ctx0" brushRef="#br0" timeOffset="24210.2862">24952 3860 0,'-25'0'0,"25"-25"16,-25 25-16,0 0 31,25 25-31,-25 0 31,25 0-31,-25 0 16,25 0-16,-25 0 16,25 0-16,0 24 0,0-24 15,0 25-15,0-25 0,0 25 16,0 0-16,0-1 15,0-24-15,0 25 0,25 0 16,0 0-16,0 0 16,0-1-16,25-24 0,0 25 15</inkml:trace>
  <inkml:trace contextRef="#ctx0" brushRef="#br0" timeOffset="25204.1138">30779 3462 0,'25'0'62,"0"25"-46,0-25-16,-25 25 16,24-25-16,1 25 15,-25-1-15,25 1 0,0 0 16,-25 0-16,25 0 16,-25 25-16,25 0 0,-25-25 15,0 24-15,0 1 0,0 0 16,0 25-16,0-26 15,0 1-15,-25 0 0,0 0 16,0 0-16,0-25 0,0 24 16,1-24-16</inkml:trace>
  <inkml:trace contextRef="#ctx0" brushRef="#br0" timeOffset="26368.8589">25898 5504 0,'-25'0'31,"25"25"-15,25-25-1,0 0-15,0 0 16,0 0 0,0 0-16,0 0 15,-1-25 1,-24 0-1,0 0-15,0 0 16,-24 25 0,24-25-16,-25 25 15,0 0 1,0 0-16,0 25 16,0 0-16,0 0 15,25 0 1,0 0-16,0 0 15,0-1-15,0 1 16,0 0-16,25 0 16,0 0-16,0-25 15,25 25-15,-25-25 16,24 0-16,-24 0 0,25 0 16</inkml:trace>
  <inkml:trace contextRef="#ctx0" brushRef="#br0" timeOffset="26643.6364">26670 5379 0,'0'0'0,"0"-25"16,-25 50 31,0 0-16,0 0-31,0 0 16,25 0-16,-25 0 0,25 0 15,-24 0-15,-1-1 16,25 1-16,-25 0 0,25 0 16,-25-25-16,0 25 15,0 0-15</inkml:trace>
  <inkml:trace contextRef="#ctx0" brushRef="#br0" timeOffset="26897.9639">26396 5429 0,'0'0'0,"0"25"47,25 0-31,0 0-1,0 0-15,-25 0 16,25-25-16,0 24 16,-1 1-16,1 0 0,0 0 15,0-25 1</inkml:trace>
  <inkml:trace contextRef="#ctx0" brushRef="#br0" timeOffset="27188.3668">26969 5429 0,'0'0'0,"0"-25"16,-25 25 31,25 25-16,0 0-31,-25 0 16,25 0-16,0 0 15,0 0-15,0-1 0,0 1 16,0 0-16,0 0 0,0 0 15,0 0 1</inkml:trace>
  <inkml:trace contextRef="#ctx0" brushRef="#br0" timeOffset="27369.0412">26994 5080 0,'-25'0'0,"25"25"31</inkml:trace>
  <inkml:trace contextRef="#ctx0" brushRef="#br0" timeOffset="27705.121">27392 5180 0,'-25'25'62,"25"0"-46,0 0-16,0 0 16,0 0-16,-25 24 15,25-24-15,0 25 0,0 0 16,0 0-16,0-1 0,0 1 15,0 0-15,0-25 16,0 25-16,0-25 0,0 0 16,25-1-16</inkml:trace>
  <inkml:trace contextRef="#ctx0" brushRef="#br0" timeOffset="27942.0453">27268 5479 0,'0'0'0,"0"-25"32,25 25-1,-1 0-31,1 0 15,0 0-15,0 0 16,0 0-16,0 0 0</inkml:trace>
  <inkml:trace contextRef="#ctx0" brushRef="#br0" timeOffset="28912.0464">27915 5529 0,'25'25'78,"0"-25"-62,-25 24-16,0 1 16,0 0-16,0 0 15,0 0-15,0 0 16,-25 0-16</inkml:trace>
  <inkml:trace contextRef="#ctx0" brushRef="#br0" timeOffset="29093.0921">27990 5280 0,'25'0'0,"-50"0"0,50-25 15,-25 0 1,25 25 0</inkml:trace>
  <inkml:trace contextRef="#ctx0" brushRef="#br0" timeOffset="176861.8707">1992 7197 0,'0'25'109,"0"0"-93,0 0-16,0 0 0,0 0 15,0 0-15,0-1 16,0 26-16,0-25 0,0 0 15,0 25-15,0-25 16,0 0-16,0 0 0,0-1 16,0 1-16,0 0 15,0 0 1</inkml:trace>
  <inkml:trace contextRef="#ctx0" brushRef="#br0" timeOffset="177190.8101">1967 7247 0,'0'0'0,"-25"-25"0,25 0 31,25 25 0,0 0-15,0-25-16,0 25 15,0 0 1,0 0-16,0 0 16,0-25-16,-1 25 15,1 0-15,0 0 0,0 0 16,0-25-1,0 25-15</inkml:trace>
  <inkml:trace contextRef="#ctx0" brushRef="#br0" timeOffset="177461.0893">2017 7446 0,'-25'25'0,"50"-25"62,0 0-46,-25-25-16,25 25 15,0 0-15,0 0 16,0 0 0,-1 0-1</inkml:trace>
  <inkml:trace contextRef="#ctx0" brushRef="#br0" timeOffset="177906.9799">2291 7496 0,'-25'0'16,"50"25"62,0-25-63,0 0-15,-25 25 0,25 0 16,0-25 0,-25 25-16,24-1 0,-24 1 15,0 0 1,0 0-1,0-50 17,0 0-17,0 0 1,25 1 0,-25-1-16,25 0 0,-25 0 15,25 0-15,0 0 16</inkml:trace>
  <inkml:trace contextRef="#ctx0" brushRef="#br0" timeOffset="179038.7883">2739 7471 0,'-25'0'16,"0"0"-1,1 25 1,-1-25-1,25 25-15,-25-25 0,25 25 16,-25 0 0,25 0-16,0-1 15,0 1-15,0 0 16,0 0 0,25-25-16,0 0 15,0 0 1,-1 0-16,1-25 15,-25 0 1,25 25-16,-25-25 0,0 1 16,0-1-1,0 0-15,0 0 16,0 0 0,25 25-1,-25 25 1,25 0-1,-25 0 1,25 0 0,-25-1-16,0 1 15,25-25 32,-25-25-31,0 1-1,25 24-15,-25-25 16,25 0-16,0 0 31,-1 50 1,-24 0-17,25 0 1,-25-1-16,25-24 15,-25 25 1,25 0 0,0-25-1,0 0 17,-25-25-32,0 0 15,25 1-15,-25-1 16,0 0-16,0 0 15,25 0-15,-25-25 0,0 25 16,0 0-16,25 0 0,-25 1 16,0-1-16,25 0 15,-25 0-15,-25 25 47,25 25-31,0 0-1,0 0-15,0-1 16,0 1-16,0 0 16,0 0-16,0 0 0,0 0 15,0 25-15,0-25 0,25 0 16,-25-1-16,24 1 16,-24 0-16,25 0 15,0 0 1,-25 0-16</inkml:trace>
  <inkml:trace contextRef="#ctx0" brushRef="#br0" timeOffset="179260.7129">3138 7496 0,'-25'0'16,"50"0"31,0 0-32,-1 0 1,1 0-16,0 0 16,0 25-1</inkml:trace>
  <inkml:trace contextRef="#ctx0" brushRef="#br0" timeOffset="179503.9522">3362 7471 0,'-25'0'16,"25"25"30,25-25-46,-25 25 16,25-25-16,-25 25 16,0 0-16,0 0 15,0-1 1,0 1 0,-25-25-16</inkml:trace>
  <inkml:trace contextRef="#ctx0" brushRef="#br0" timeOffset="179643.5743">3362 7371 0,'0'0'0,"0"-24"0,0-1 16,0 0 0,0 50-1</inkml:trace>
  <inkml:trace contextRef="#ctx0" brushRef="#br0" timeOffset="180329.4009">3536 7571 0,'-25'0'16,"25"25"-16,25-50 31,0 25 0,-25-25-31,25 25 16,-25-25-16,0 0 15,25 25-15,-25-25 16,0 0-16,-25 25 31,0 0-15,0 0-16,25 25 16,-25-25-16,25 25 15,0 0-15,0 0 16,-25 0-16,25 0 15,0-1-15,0 1 16,25 0-16,0-25 16,-25 25-16,25-25 15,0 0 1,0 0 0,-25-25-16,25 25 15,-25-25-15,25 0 16,-1 25-1,-24-24-15,0 48 47,0 1-31,0 0 0,0 0-1,0 0 1,0 0-1,25-25 1,0 0-16,0 0 16</inkml:trace>
  <inkml:trace contextRef="#ctx0" brushRef="#br0" timeOffset="181541.6953">5976 7297 0,'0'-25'0,"0"50"62,0 0-46,0 0 0,0-1-16,0-24 15,0 75-15,0-50 0,0 25 16,0-25-16,-24 25 16,24-26-16,0 1 0,0 0 15,0 0-15,0 0 0,0 0 16</inkml:trace>
  <inkml:trace contextRef="#ctx0" brushRef="#br0" timeOffset="181813.6316">5976 7347 0,'0'-25'16,"0"0"-1,25 25 32,-25-25-47,25 25 32,0 0-32,0-25 15,0 25 1,0 0-16,0 0 15,0 0-15,0 0 0,-1 0 16</inkml:trace>
  <inkml:trace contextRef="#ctx0" brushRef="#br0" timeOffset="182061.098">6001 7521 0,'-25'0'16,"50"0"-16,-25 0 31,25 0-15,0 0-16,0 0 15,0 0-15,0-25 16,0 25-16,0 0 15,0 0 1</inkml:trace>
  <inkml:trace contextRef="#ctx0" brushRef="#br0" timeOffset="182264.6689">5976 7745 0,'-24'0'0,"48"0"0,-24 0 32,25 0-17,0 0-15,0-25 16,0 25-16,0 0 16,0 0-16,0-25 0,0 25 15,0 0-15</inkml:trace>
  <inkml:trace contextRef="#ctx0" brushRef="#br0" timeOffset="182525.3176">6499 7446 0,'0'-25'0,"0"50"31,-24-25-16,24 25 1,0 0-16,-25 0 16,25 0-16,-25 0 15,25 0-15,-25-1 16,25 1-16,-25 0 0,0 0 16,25 0-16,-25-25 15,0 0-15,25 25 16</inkml:trace>
  <inkml:trace contextRef="#ctx0" brushRef="#br0" timeOffset="182740.1243">6250 7546 0,'0'0'16,"0"-25"-16,25 25 0,-25 25 47,25 0-32,0 0 1,0-1 0,-25 1-16,25-25 0,0 25 15,-25 0-15,25 0 16,0-25-16,-25 25 0</inkml:trace>
  <inkml:trace contextRef="#ctx0" brushRef="#br0" timeOffset="183088.7443">6674 7446 0,'0'-25'31,"0"50"16,0 0-31,0 0-16,0 0 15,0 25 1,0-25-16,0-1 0,0 26 16,0-25-16,0 25 0,0 0 15,0 0-15,25-26 16,-25 26-16,0-25 0,25 25 15,-25-25-15,0 0 16,0 0-16,0 0 0,-25-25 31</inkml:trace>
  <inkml:trace contextRef="#ctx0" brushRef="#br0" timeOffset="183380.1387">6748 7546 0,'0'0'15,"0"-25"-15,0 0 16,25 25 0,0 0-1,0 0 1,-25 25-16,25-25 15,-25 25-15,25 0 16,-25 0 0,0-1-16,0 1 15,-25-25-15,0 25 16,0 0-16,0-25 0,0 25 16,1-25-16,-1 25 0</inkml:trace>
  <inkml:trace contextRef="#ctx0" brushRef="#br0" timeOffset="183966.9602">7147 7571 0,'0'-25'15,"0"0"1,-25 25-16,25-25 16,-25 25-1,0 0 1,0 0-1,25 25-15,-25-25 0,0 25 16,25 0 0,-24-25-16,24 25 0,-25-1 15,25 1-15,0 0 0,-25 0 16,25 0-16,0 0 31,25-25-31,0 0 16,-1 0-16,1-25 15,0 25-15,0-25 16,-25 0-16,25 25 0,-25-25 16,25 0-16,-25 1 15,0 48 32,0 1-31,0 0-1,0 0 1,25 0 0</inkml:trace>
  <inkml:trace contextRef="#ctx0" brushRef="#br0" timeOffset="184392.943">7222 7571 0,'0'-25'16,"24"25"31,-24 25-47,0 0 16,25-25-1,-25 24 1,25 1-16,-25 0 31,0-50 16,25 25-47,0-25 16,0 25-16,-25-24 0,25 24 15,0-25-15,0 0 16,0 25-1,-25 25 17,0 0-17,0-1 1,0 1-16,-25 0 16</inkml:trace>
  <inkml:trace contextRef="#ctx0" brushRef="#br0" timeOffset="184870.3427">7595 7546 0,'0'0'0,"0"-25"0,0 0 16,0 0 0,0 0-1,0 50 32,0 0-31,0 0-1,0 0-15,0 0 0,0 0 16,0-1 0,25-48 15,0 24-31,-25-25 15,25 0-15,-25 0 0,25 0 16,-25 0-16,0-25 0,0 25 16,0 0-16,0 1 15,0-1-15,0 0 0,0 0 16,0 0 0,0 50 15,0 0-31,0 0 15,0 0-15,0 24 16,0-24-16,0 0 0,0 25 16,0-25-16,0 25 15,0-25-15,0-1 0,25 1 16,0 0-16,-25 0 16</inkml:trace>
  <inkml:trace contextRef="#ctx0" brushRef="#br0" timeOffset="185604.5289">9612 7347 0,'25'0'15,"-25"24"32,0 1-47,0 0 16,-25 0-16,25 0 15,0 0-15,0 0 0,0 0 16,-25 0-16,25 0 16,0-1-16,0 1 0,0 0 15,0 0-15</inkml:trace>
  <inkml:trace contextRef="#ctx0" brushRef="#br0" timeOffset="185853.8113">9637 7371 0,'0'0'0,"0"-24"0,25 24 16,0 0 15,0 0-31,0 0 15,0-25 1,-1 25-16,26 0 0,-25 0 16,0 0-16,0 0 15,0 0-15</inkml:trace>
  <inkml:trace contextRef="#ctx0" brushRef="#br0" timeOffset="186048.2882">9712 7496 0,'0'0'0,"0"25"0,25-25 47,0-25-32,-1 25-15,1 0 16,0 0-1,0 0-15</inkml:trace>
  <inkml:trace contextRef="#ctx0" brushRef="#br0" timeOffset="186236.5163">9662 7670 0,'0'0'0,"-25"25"0,50-25 47,0 0-47,0-25 16,0 25-1,0 0-15,-1 0 0,1 0 16,25-25-16</inkml:trace>
  <inkml:trace contextRef="#ctx0" brushRef="#br0" timeOffset="186480.8853">10309 7471 0,'-24'25'32,"-1"-25"-32,0 25 15,25 0 1,-25-25-1,25 25-15,-25 0 16,0-1 0,25 1-16,-25-25 0,0 25 15,0-25 1,0 0-16</inkml:trace>
  <inkml:trace contextRef="#ctx0" brushRef="#br0" timeOffset="186684.3503">10060 7571 0,'0'-25'0,"25"25"31,0 0-15,-25 25-16,25-25 16,0 25-16,0-25 15,0 24 1,0-24-16,-25 25 0,25-25 15,0 25-15,-1-25 16,-24 25-16</inkml:trace>
  <inkml:trace contextRef="#ctx0" brushRef="#br0" timeOffset="186996.5077">10608 7421 0,'0'0'0,"0"25"63,0 0-63,0 0 15,0 0-15,0 0 16,0 0-16,0 24 15,0-24-15,0 0 0,0 25 16,0-25-16,0 25 0,0-25 16,0 24-16,0-24 15,0 25-15,0-25 0,0 0 16,0 0-16,0 0 16</inkml:trace>
  <inkml:trace contextRef="#ctx0" brushRef="#br0" timeOffset="187285.8089">10683 7596 0,'0'0'0,"0"-25"0,0 0 16,25 0-16,-25 0 15,25 25-15,0 0 31,0 0-31,-25 25 32,24-25-32,1 25 0,-25 0 15,25 0 1,-25-1-16,0 1 16,0 0-16,0 0 15,-25-25-15,0 25 16,1-25-16,-1 25 0</inkml:trace>
  <inkml:trace contextRef="#ctx0" brushRef="#br0" timeOffset="187604.9523">11106 7272 0,'0'25'47,"0"0"-32,0 0 1,0-1-16,0 1 15,0 25-15,0-25 0,0 0 16,0 25-16,0-25 0,0 24 16,0-24-16,0 0 15,0 25-15,0-25 0,0 0 16</inkml:trace>
  <inkml:trace contextRef="#ctx0" brushRef="#br0" timeOffset="188031.9927">11231 7496 0,'0'25'47,"0"0"-47,-25-25 15,25 25-15,0 0 0,0-1 16,0 1-16,0 0 16,0 0-16,0 0 15,0 0-15,0 0 16,25-25 0,0 0-16,0 0 15,-1 0-15,-24-25 0,25 0 16,-25 0-1,0 0-15,0 0 0,0 0 16,0 1 0,-25-1-1,1 25 48</inkml:trace>
  <inkml:trace contextRef="#ctx0" brushRef="#br0" timeOffset="188377.0713">11455 7546 0,'0'25'47,"25"-25"-31,-25 25-16,0-1 16,25-24-16,-25 25 0,0 0 15,0 0-15,0 0 16,0 0-1,0-50 17,0 0-32,25 0 15,-25 0 1,0 0-16,0 1 0,25 24 16,-1-25-16</inkml:trace>
  <inkml:trace contextRef="#ctx0" brushRef="#br0" timeOffset="189163.0831">11704 7670 0,'0'25'0,"-25"-25"16,25-25 15,25 25-31,0 0 16,0-25-1,0 25-15,0-25 0,-1 25 16,1-24 0,-25-1-16,-25 25 31,1 0-16,24 25-15,-25-25 16,25 24-16,-25-24 16,25 25-16,0 0 15,0 0 1,25 0 0,0-25-1,-1 0-15,1 0 0,25 0 16,-25-25-16,25 25 15,0-25-15,-1 25 0,1-25 16,-25 25-16,25-25 0,-25 1 16,0 24-16,0-25 0,-25 0 31,-25 25-15,0 0-16,25 25 15,-25-25-15,0 25 16,25-1-1,-25 1-15,25 0 16,0 0 0,25-25-1,0-25-15,0 0 16,0 25 0,0-25-16,0 1 15,-1-1-15,1-25 0,-25 25 16,25 0-16,-25 0 0,0 0 15,0 0-15,0 0 0,0 1 16,0-1 0,0 50-1,0-1 1,0 1-16,0 0 16,-25 25-16,25-25 15,0 0-15,0 0 16,0 0-16,0 0 0</inkml:trace>
  <inkml:trace contextRef="#ctx0" brushRef="#br0" timeOffset="190855.9792">2191 8392 0,'0'-25'0,"-25"25"31,25-24 0,-24 24 1,-1 0-1,25 24-31,-25-24 16,25 25-1,0 0 16,0 0-31,0 0 16,0 0 0,0 0-16,0 0 15,0 0 1,0 0-16,0 0 16,0-1-16,0 1 0,0 0 15,0 0 1,0 0-16,0 0 15,-25-25-15,25 25 16,0 0-16,-25 0 16,25 0-16,0-1 15,-25-24-15,25 25 16,0 0 0,25-25 30,-25 25-46,25-25 16,0 0 0,0 0-16,0 0 15,-25-25 1</inkml:trace>
  <inkml:trace contextRef="#ctx0" brushRef="#br0" timeOffset="191592.3589">2490 8467 0,'0'-25'16,"0"50"31,0 0-31,0 0-1,0 0-15,0 0 16,0 0-16,0 0 0,0-1 15,0 1-15,0 0 16,-25 0-16,25 0 16,0 0-16,0 0 15,0 0-15,0-50 47,0 0-47,0 0 16,0 0-16,25 0 15,-25 0-15,0-24 0,0 24 16,25 0-16,-25-25 0,0 25 16,0 0-16,25 0 15,-25 0-15,0 0 16,0 0 0,25 25-16,-25 25 46,25 0-30,-25 0 0,25-25-1,-25 25-15,0 0 0,25 0 16,-25 0 0,0 0-16,0 0 0,0 0 15,25-1-15,-25 1 16,0 0-16,24 0 15,-24 0-15,0 0 0,25 0 16,-25 0 0</inkml:trace>
  <inkml:trace contextRef="#ctx0" brushRef="#br0" timeOffset="191830.7247">2565 8641 0,'-25'0'0,"25"-24"63,25 24-63,0 0 31,0-25-31,0 25 16</inkml:trace>
  <inkml:trace contextRef="#ctx0" brushRef="#br0" timeOffset="192473.223">2789 8293 0,'0'0'16,"0"-25"-16,-25 25 16,25-25-1,25 25 1,-25-25-16,25 25 31,0 0-15,0 0-1,0 0-15,0 0 16,-25 25-16,24-25 16,1 0-1,-25 25-15,25-25 16,-25 25-16,0 0 15,0 0 1,0-1-16,0 1 16,0 0-16,0 0 15,0 0-15,0 0 0,0 0 16,0 0-16,0 0 16,0 0-16,0 0 15,0-1 1,0 1-16,0 0 15,25-25-15,-25 25 16,0 0-16,0 0 16,0 0-1,0 0-15,0 0 16,0 0-16,0-1 16,0 1-1,0 0-15,0 0 16,0 0-1,0 0 1,-25-25 0,25 25-16,-25-25 0,0 0 15</inkml:trace>
  <inkml:trace contextRef="#ctx0" brushRef="#br0" timeOffset="194158.6496">6674 8542 0,'-25'0'15,"0"25"-15,0-25 31,25 25-15,25 0-16,-25-1 16,25 1-1,-25 0-15,0 0 0,0 0 16,0 0-16,0 25 16,-25-25-16,25 0 0,-25-1 15,25 1-15,0 0 16,-25 0-16,25 0 15,0-50 17,0 0-17,0 0-15,25 0 16,-25 1-16,0-26 16,25 25-16,0 0 0,0-25 15,0 25-15,-25-25 0,25 26 16,-25-1-16,0 0 15,24 0-15,-24 0 16,0 0 0,0 50 15,0 0-15,0 0-1,0 0 1,25-25-16,-25 25 15,0-1-15,0 1 0,0 0 16,0 0-16,0 0 16,25 0-16,-25 0 0,25 0 15,-25 0 1,0 0-16,25-1 0,-25 1 16,0 0-16</inkml:trace>
  <inkml:trace contextRef="#ctx0" brushRef="#br0" timeOffset="194381.5619">6699 8791 0,'25'0'47,"-1"0"-32,1 0 1,0 0-16,0 0 16,0 0-1</inkml:trace>
  <inkml:trace contextRef="#ctx0" brushRef="#br0" timeOffset="195178.435">10708 9115 0,'0'0'0,"-25"0"0,25 24 15,-25-24 1,50 0 31,0 0-47,0-24 0,0 24 16,0 0-16,-1 0 15,26 0-15,-25 0 0,0-25 16,25 25-16,-25 0 0,0 0 15,24 0-15,-24 0 16</inkml:trace>
  <inkml:trace contextRef="#ctx0" brushRef="#br0" timeOffset="201060.9048">2291 10061 0,'-25'0'0,"25"-25"31,0 0 16,-25 25 15,0 0-46,0 0 0,25 25-16,-25-25 0,1 0 15,24 25-15,-25-25 16,0 25-16,25 0 15,-25-25-15,25 25 0,-25-1 16,25 1 0,0 0-1,0 0 17,25 0-17,-25 0 1,0 0-1,25-25 1,-25 25-16,0 0 16,0 0-16,0-1 15,0 1 1,0 0-16,0 0 16,0 0-16,0 0 0,0 0 15,0 0 1,0 0-1,0 0 1,0-1 0,0 1 15,25-25-31,0 0 16,-1 25-1,1-25-15,0 0 16,0 0-16,0 0 15,0 0-15,-25-25 16,25 25-16</inkml:trace>
  <inkml:trace contextRef="#ctx0" brushRef="#br0" timeOffset="201905.7035">2864 9986 0,'25'0'110,"0"0"-95,-1 0 1,1 0 0,0 0-16,0 25 15,-25 0 1,25-25-16,-25 25 15,0 0-15,0 0 16,0 0-16,0-1 16,0 1-16,0 0 15,0 0 1,0 0-16,0 0 16,0 0-16,25-25 15,-25 25-15,25 0 16,-25 0-1,25-25-15,-25 24 16,0 1-16,0 0 16,0 0-1,0 0 1,0 0-16,0 0 16,0 0-16,0 0 15,0 0-15,0-1 16,0 1-1,0 0 1,-25-25 0,25 25 15,-25-25-15,0 0 15</inkml:trace>
  <inkml:trace contextRef="#ctx0" brushRef="#br0" timeOffset="208081.6849">6574 10360 0,'0'0'0,"-25"0"31,50 0 1,0 0-17,-25 25 48,25-1-1,0-24-46,0 0-16,0 0 15,24 0-15,-24 0 0,0 0 16,25 0-16,-25-24 16,0 24-16,0 0 0,0 0 15</inkml:trace>
  <inkml:trace contextRef="#ctx0" brushRef="#br0" timeOffset="209599.8482">10359 9911 0,'-25'0'78,"0"-24"-47,1 24-31,-1 0 16,0 0 0,0 24-16,0-24 15,0 0 1,0 0-16,25 25 16,-25-25-16,25 25 15,0 0 1,0 0-1,-25-25 1,25 25-16,0 0 16,0 0-1,0 0-15,25 0 16,-25-1-16,25-24 16,-25 25-16,0 0 15,0 0-15,0 0 0,0 0 16,0 0-16,0 0 15,0 0-15,0 0 0,0-1 0,0 1 16,-25 25 0,25-25-16,0 0 15,0 0-15,-25 0 0,25 0 16,0 0-16,0-1 16,0 1-1,0 0 1,25-25-1,0 25 1,0-25-16,0-25 16,0 25-16,0 0 15,-25-25-15</inkml:trace>
  <inkml:trace contextRef="#ctx0" brushRef="#br0" timeOffset="210274.7291">10658 10185 0,'0'0'0,"0"25"47,0 0-31,0 0-1,0 0-15,0 0 16,-25 0-16,25 0 16,0 0-16,-25-1 15,25 1-15,0 0 16,0 0-16,0 0 0,-25 0 15,25 0 1,0-50 15,0 0-31,0 0 16,0 0-16,25 0 16,-25 0-16,25-24 0,-25 24 15,25-25-15,0 0 16,-25 25-16,0 0 15,0 0 1,25 25-16,-25 25 63,25 0-48,0 0 1,-25 0-16,25 0 0,-25 0 15,24 0 1,-24 0-16,0 0 0,0-1 16,0 1-1,25 0-15,-25 0 16,25 0 0</inkml:trace>
  <inkml:trace contextRef="#ctx0" brushRef="#br0" timeOffset="210506.5243">10658 10409 0,'0'0'15,"-25"0"1,50-24 31,0 24-32,0 0 1,0 0-16,0-25 16,0 25-16,-1 0 0</inkml:trace>
  <inkml:trace contextRef="#ctx0" brushRef="#br0" timeOffset="211172.609">11056 9961 0,'0'-25'15,"0"0"1,25 1 0,0 24-1,0 0 1,-25-25-16,25 25 0,0 0 16,0 0-1,0 0 1,0 0 15,-25 25-15,0-1-1,0 1 1,0 0 0,0 0-16,0 0 15,0 0-15,0 0 16,0 0-16,0 0 15,0 0 1,-25-1-16,25 1 16,-25 0-16,25 0 15,0 0-15,0 0 16,0 0-16,0 0 16,0 0-16,0 0 0,0-1 15,25 1 1,0 0-16,-25 0 15,0 0-15,25-25 16,-25 25-16,0 0 31,0 0-15,0 0 0,-25-25-1,0 25 1,0-25-16,0 24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08T06:34:59.05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9239 5180 0,'-25'0'47,"0"0"16</inkml:trace>
  <inkml:trace contextRef="#ctx0" brushRef="#br0" timeOffset="2976.7787">8168 5927 0,'25'0'266</inkml:trace>
  <inkml:trace contextRef="#ctx0" brushRef="#br0" timeOffset="3352.2925">8168 5902 0,'0'25'47,"25"-25"-16,0 0 0,-25 25-31,0 0 47,0 0-16,0 0-15</inkml:trace>
  <inkml:trace contextRef="#ctx0" brushRef="#br0" timeOffset="63789.9586">9463 4956 0,'-25'0'62,"0"0"-30,0 0-1,0 0-15,0 0-16,0 25 15,0-25 1,1 0-1,24 25-15,-25-25 16,0 0-16,0 0 16,25 25-16,-25-25 0,0 0 15,0 0-15,25 25 16,-25-25-16,0 0 0,0 24 16,1-24-1,-1 0-15,25 25 16,-25-25-16,0 0 0,0 0 15,0 25-15,0-25 16,0 0-16,0 25 0,0-25 0,0 0 16,1 25-16,-1-25 15,0 0-15,0 25 16,-25-25-16,25 25 16,0-25-16,0 0 0,0 25 15,1-25-15,-1 0 16,0 25-16,0-25 15,0 25-15,0-25 16,0 24-16,0-24 0,25 25 16,-25-25-16,25 25 15,-25-25-15,25 25 0,-24-25 16,24 25-16,-25 0 16,25 0-1,-25 0-15,25 0 16,-25 0-16,25-1 15,-25-24-15,25 25 16,-25 0-16,25 0 0,-25-25 16,25 25-16,-25 0 15,0 0-15,25 0 16,0 0-16,0 0 0,-25-1 16,25-24-16,0 50 15,0-25 1,0 0-16,0 0 15,0 0-15,0 0 16,25 0 0,-25 0-16,25-25 0,-25 25 15,25-1-15,0-24 16,-25 25-16,25-25 0,0 25 16,0-25-16,-25 25 15,25-25-15,0 25 0,-1-25 16,1 0-16,0 25 0,0-25 15,0 0-15,0 0 16,0 0-16,25 0 0,-25 0 16,-1 0-16,1 0 15,25 0-15,-25 0 0,0-25 16,0 25-16,0 0 0,49-25 16,-49 0-1,25 25-15,-25-25 16,0 25-16,0-25 15,0 1-15,0 24 16,0-25-16,0 25 16,-25-25-16,24 0 15,-24 0 1,25 0 0,-25 0-16,25 25 15,-25-25-15,25 25 16,-25-25-16,25 0 0,0 0 15,0 1 1,0-1-16,0 25 16,-25-25-1,25 25-15,-1 0 16,-24-25-16,25 25 0,0 0 16,0 0-1,-25-25-15,25 25 16,0 0-16,0 0 0,0 0 15,0-25-15,0 25 16,-1 0-16,1 0 16,0 0-16,0 0 0,0 0 15,0 0-15,0 0 16,0 0-16,0 25 0,0-25 16,-1 0-16,1 0 15,0 0-15,0 25 0,0-25 16,0 0-16,0 25 15,0-25-15,0 25 0,0-25 16,-1 25-16,1-25 16,0 24-16,0-24 0,0 25 15,0-25-15,0 25 16,0 0-16,0-25 0,0 25 16,0-25-16,-1 25 0,1 0 15,0 0 1,0 0-16,0-25 0,0 25 15,0 0-15,0-25 16,0 24-16,0 1 16,-1-25-16,1 25 0,0-25 15,-25 25-15,25 0 16,0-25-16,0 25 0,0-25 16,0 25-16,0 0 15,0-25-15,-1 25 0,1-25 16,25 0-16,-25 25 0,25-25 15,-25 0-15,25 24 16,-26-24-16,26 0 0,-25 0 16,25 0-16,-25 0 0,25 0 15,-25 0-15,-1 0 16,26 0-16,-25 0 0,0 0 16,25 0-16,-25 0 15,0-24-15,0 24 0,0 0 16,-25-25-16,24 25 0,1 0 15,-25-25 1,25 0-16,-25 0 31,0 0-31,25 0 16,-25 0 0,25 25-16,-25-25 15,0 0-15,0 1 16,0-1-1,-25 0 1,0 0-16,25 0 16,-25 25-1,25-25-15,-25 25 0,25-25 16,-24 25-16,24-25 16,-25 25-16,25-25 0,-25 0 15,0 25-15,25-25 0,-25 25 16,0-24-16,0-1 15,0 0-15,0 0 16,0 0-16,0 0 0,1 0 16,24 0-16,-25 25 15,0-25-15,0 0 0,0 1 16,0 24-16,0-25 0,0 0 16,0 25-16,0-25 15,1 0-15,-1 25 16,25-25-16,-25 25 0,0-25 15,0 25-15,0-25 0,0 25 16,0-25 0,0 25-16,25-25 0,-25 25 15,1 0-15,-1-24 0,0 24 16,0-25-16,0 25 16,0-25-16,0 25 0,0-25 15,0 25-15,0-25 16,1 25-16,-1 0 0,0-25 15,0 25-15,0-25 0,0 25 16,0-25-16,0 25 16,0 0-16,0-25 0,1 25 15,24-25-15,-25 25 0,0 0 16,0-24-16,0 24 16,0 0-16,0 0 0,0-25 15,0 25-15,0 0 16,0 0-16,1 0 15,-1-25-15,0 25 16,0 0-16,0 0 16,0 0-1,0 0 1,0 0-16,0 0 31,0-25-31,1 25 16</inkml:trace>
  <inkml:trace contextRef="#ctx0" brushRef="#br0" timeOffset="66499.0637">8442 5105 0,'0'25'47,"-25"-25"-47,0 0 32,25 25-32,-25 0 15,25 0 1,-25-25-16,25 25 15,-25 0-15,25 0 16,-25-25-16,25 25 16,0-1-1,25 1 79,0-25-78,0 0-1,0 0 1,0 0 0,-25 25-1,25-25-15,0 0 16,0-25-16,-1 25 15,1 0 1,0 0-16,-25-25 16,25 25-16,0 0 15,-25-24 1</inkml:trace>
  <inkml:trace contextRef="#ctx0" brushRef="#br0" timeOffset="67914.2237">9039 5877 0,'0'-25'62,"25"25"-31,0 0-15,-25-25 0,25 25-16,0 0 15,0 0 1,0 0-16,0 0 0,0-24 16,0 24-16,-1 0 15,1 0-15,0-25 16,0 25-16,0 0 15,-25 25 79,0-1-63,-25-24-31,25 25 0,-25-25 16,25 25-16,0 0 16,-25-25-16,25 25 0,0 0 15,0 0-15,-25 0 16,25 0 0</inkml:trace>
  <inkml:trace contextRef="#ctx0" brushRef="#br0" timeOffset="69069.7801">10409 5927 0,'0'25'109,"25"-25"-93,0 25-16,0 0 15,0 0 1,0-25-16,-25 25 16,24-25-16,-24 25 0,25-1 15,-25 1 1,0 0-16,0 0 16,0 0-1,-25-25 16,1 0 1,-1 0-32,0 0 15,0 0 1,0 0-16,0 0 16,0 25-16,0-25 15,25 25-15,-25-25 16,0 0-16,1 0 15,24 25 1,-25-25 0</inkml:trace>
  <inkml:trace contextRef="#ctx0" brushRef="#br0" timeOffset="69864.2429">11355 5603 0,'0'-25'0,"0"50"78,0 0-47,25-25-31,-25 25 0,0 0 16,0 0-16,25 0 15,-25 0-15,0 0 16,0 0-16,25-1 0,0 1 16,-25 0-1,25 0-15,-25 0 16</inkml:trace>
  <inkml:trace contextRef="#ctx0" brushRef="#br0" timeOffset="70234.2907">11455 5603 0,'-25'0'16,"25"-25"-16,25 25 78,0 0-62,0 0-16,0 0 15,0 25 1,-1-25-16,1 0 0,0 25 15,0-25-15,0 0 16,25 25-16,-25-25 0,0 25 16,0 0-1,-1-25-15,-24 25 0</inkml:trace>
  <inkml:trace contextRef="#ctx0" brushRef="#br0" timeOffset="83917.3818">6475 5429 0,'24'0'219,"1"0"-203,0 0-1,0 0-15,0 0 16,0 0-16,0 0 0,0 0 15,0 0-15,0 0 16,-1-25-16,1 25 0,0 0 16,0 0-16,0 0 15,0 0-15,0 0 16,0 0-16,0 0 0,0 0 16,-1 0-1,1 0-15,0 0 16,0 0-16,0 0 0,0 0 15,0 0 1,0 0-16,0-25 0,0 25 16,-1 0-16,1 0 15,0 0-15,0 0 16,0 0-16,0 0 31,0 0-31,0 0 16,0 0-1,0 0 1,-1 0-16,1 0 0,0 0 16,0 0-1,0 0-15,0 0 0,0-25 16,0 25-16,0 0 16,0 0-16,0 0 15,-1 0-15,1 0 16,0 0-1,0 0-15,0 0 16,0 0 0,-25-25-1,25 25-15,0 0 32,-25 25-1</inkml:trace>
  <inkml:trace contextRef="#ctx0" brushRef="#br0" timeOffset="153961.6233">2689 8168 0,'0'0'0,"0"25"15,0 0 1,0 0-16,0 0 16,0 0-16,0 0 15,0 0-15,0-1 16,0 1-16,0 0 0,0 0 16,0 0-16,0 0 15,0 25-15,0-25 0,0 0 16,0 0-16,0-1 15,0 1-15,0 0 16</inkml:trace>
  <inkml:trace contextRef="#ctx0" brushRef="#br0" timeOffset="154283.3742">2665 8218 0,'0'0'0,"0"-25"31,24 25-15,1 0-1,-25-25 1,25 25 0,0 0-16,0 0 15,0 0-15,0-25 16,0 25-16,0 0 16,0 0-16,-1 0 15,1 25 1</inkml:trace>
  <inkml:trace contextRef="#ctx0" brushRef="#br0" timeOffset="154547.9863">2739 8392 0,'0'0'0,"25"0"63,0 0-63,0 0 16,0 0-16,0 0 15,0-25 1,0 25-16,-1 0 15</inkml:trace>
  <inkml:trace contextRef="#ctx0" brushRef="#br0" timeOffset="155846.2085">4831 8343 0,'0'24'31,"25"-24"-15,0 0 15,0-24-15,0 24-1,-1 0-15,-24-25 16,25 25-16,0 0 16,0-25-16,-25 0 15,0 0 1,0 0 0,-25 0-1,0 25-15,0 0 16,1 0-16,-1 0 15,0 0 1,25 25-16,-25 0 31,25 0-31,0 0 16,0 0 0,0 0-16,0-1 15,25 1 1,0 0-1,0-25-15,-1 0 0,1 25 16,0-25-16,0 0 16,0 0-16,0 0 15,0-25-15,0 25 0,0 0 16,0-25-16,0 25 0,-1-25 16,1 25-16,-25-24 0,25-1 15,-25 0 1,25 0-16,-25 0 15,0 0-15,25 25 16,-25 25 47,0 0-32,-25-25-31,25 25 15,0 0-15,0 0 0,0-1 16,-25-24-16,25 25 16,-25-25-16,25 25 15,-25-25-15</inkml:trace>
  <inkml:trace contextRef="#ctx0" brushRef="#br0" timeOffset="156079.0833">5229 8243 0,'0'0'0,"-24"0"16,24-25-16,-25 25 31,50 0 1,-25 25-32,24-25 15,-24 25-15,25-25 0,-25 25 16,25 0-16,0-25 15,-25 25-15,25-25 0,0 24 16,-25 1-16,25-25 16,0 25-16</inkml:trace>
  <inkml:trace contextRef="#ctx0" brushRef="#br0" timeOffset="156737.2011">5578 8143 0,'0'25'62,"0"0"-62,0 0 16,25 0 0,-25 0-16,0 0 15,0 0-15,0 0 0,0 49 16,25-49-16,-25 0 16,0 25-16,0-25 0,0 0 15,0 25-15,0-26 16,0 1-16,0 0 0,0 0 15,0 0-15,0 0 16,0-50 15,0 0-15,0 0-16,0 0 16,0 0-16,0 1 15,0-1-15,0 0 0,0-25 16,0 25-16,0 0 15,0 0-15,25 0 0,-25 0 16,0 0-16,25 1 0,-25-1 16,25 0-1,-1 25 1,1 0 0,0 0-1,-25 25-15,0 0 16,0-1-1,0 1 1,0 0 0,-25 0-1,0-25 1,25 25-16,-24-25 16</inkml:trace>
  <inkml:trace contextRef="#ctx0" brushRef="#br0" timeOffset="157700.3688">6997 8392 0,'0'25'16,"25"-25"15,0 0-16,0 0 1,0 0-16,0 0 16,0 0-1,0 0-15,-25-25 16,25 25-16,-25-25 16,0 1-1,0-1-15,-25 0 16,0 25-1,0 0-15,0 0 16,0 0 0,25 25-16,-25 0 15,0-1 1,25 1 0,0 0-16,25 0 15,0 0 1,0 0-1,0-25-15,0 0 0,25 0 16,-25 0-16,-1 0 0,26-25 16</inkml:trace>
  <inkml:trace contextRef="#ctx0" brushRef="#br0" timeOffset="157927.1521">7520 8268 0,'0'-25'0,"25"25"47,-25 25-32,0 0 1,0 0 0,-25 0-16,25-1 15,0 1-15,0 0 0,-25-25 16,25 25-16,-24 0 15,-1 0-15</inkml:trace>
  <inkml:trace contextRef="#ctx0" brushRef="#br0" timeOffset="158146.5661">7421 8318 0,'0'0'0,"0"-25"31,-25 25-31,25 25 16,25-25 0,0 25-16,0-25 15,-1 0-15,1 24 16,0 1-16,0-25 16,0 25-16,0-25 15,0 0-15,-25 25 0,25-25 16</inkml:trace>
  <inkml:trace contextRef="#ctx0" brushRef="#br0" timeOffset="158447.2827">7819 8218 0,'0'-25'0,"0"50"47,0 0-31,0 0-1,0 0-15,0 0 16,25 0-16,-25-1 16,0 26-16,0-25 0,0 25 15,25-25-15,-25 25 0,0-25 16,0 0-16,0 24 15,25-24-15,-25 0 0,0 0 16,0 0-16</inkml:trace>
  <inkml:trace contextRef="#ctx0" brushRef="#br0" timeOffset="158697.0697">7919 8318 0,'0'0'0,"25"-25"0,0 25 16,-25-25-16,25 25 15,-1 0 1,-24 25 0,0 0-1,0 0-15,0-1 16,0 1-1,0 0-15,-24-25 16,24 25-16,-25-25 0,25 25 16</inkml:trace>
  <inkml:trace contextRef="#ctx0" brushRef="#br0" timeOffset="159027.2732">8243 8044 0,'0'25'46,"24"0"-30,-24-1 0,0 1-16,0 0 15,25 25-15,-25-25 16,0 0-16,0 0 0,0 25 16,0-26-16,0 1 15,0 25-15,0-25 0,-25 0 16,25 0-16</inkml:trace>
  <inkml:trace contextRef="#ctx0" brushRef="#br0" timeOffset="159420.2528">8442 8243 0,'-25'0'16,"25"25"-1,0 0 1,0 0 0,0 0-1,0-1-15,0 1 16,25 0-16,0-25 31,0 0-31,-1 0 31,-24-25-31,0 0 16,0 1 0,0-1-16,0 0 15,0 0-15,-24 25 16,-1-25-1</inkml:trace>
  <inkml:trace contextRef="#ctx0" brushRef="#br0" timeOffset="159792.7425">8641 8243 0,'0'25'47,"0"0"-32,0 0 1,0 0-16,0-1 15,0 1 1,25-25 0,-25 25-16,0-50 31,0 0-15,25 25-16,-25-24 0,0-1 15,25 0-15,-25 0 16,25 0-16,-25 0 0,0 0 15</inkml:trace>
  <inkml:trace contextRef="#ctx0" brushRef="#br0" timeOffset="160537.7406">8840 8318 0,'25'0'32,"0"0"-32,0-25 15,0 25-15,0-25 16,0 25-16,0-25 15,-50 25 17,0 0-17,0 25-15,0-25 16,25 25 0,-25-25-16,25 25 0,0 0 15,0-1 1,25-24-1,0 0-15,0 0 16,0-24-16,0 24 0,-1 0 16,1-25-16,0 0 15,0 25-15,25-25 0,-25 0 16,0 25-16,-25-25 16,25 25-16,0-25 0,-50 25 31,0 0-16,25 25-15,-25-25 0,25 25 16,-25-25-16,25 25 16,0 0-16,25-25 31,0 0-31,0 0 16,-25-25-16,25 25 15,-1-25-15,1 0 0,0 0 16,-25 0-16,25 0 0,-25 0 15,25 1-15,-25-1 0,0 0 16,0 0 0,0 0-16,-25 25 31,25 25-15,-25 0-16,25 0 15,0 0-15,0-1 16,-25 26-16,25-25 0,0 25 15</inkml:trace>
  <inkml:trace contextRef="#ctx0" brushRef="#br0" timeOffset="162048.4331">2042 9388 0,'0'-24'47,"0"-1"0,-25 25-31,0 0 15,0 0-31,0 0 31,0 25-31,1-25 16,24 24-1,-25-24-15,0 25 16,25 0 15,0 0-15,0 0-1,0 0 1,25 0 0,-25 0-16,0 0 15,0 0-15,0-1 16,0 1-16,0 0 0,0 0 16,-25 0-16,25 0 15,0 0-15,0 0 16,0 0-16,0 0 15,0 0 1,0-1-16,25-24 16,0 25-1,-1-25 1,1 0 0,-25 25-1,25-25-15,0 0 16</inkml:trace>
  <inkml:trace contextRef="#ctx0" brushRef="#br0" timeOffset="162715.4322">2291 9588 0,'0'25'46,"25"-25"-46,0 0 16,-25 24 0,0 1-1,0 0-15,0 0 16,0 0-16,0 0 16,0 0-16,0 0 15,0 0-15,0-50 63,0 0-63,0 0 15,0 0-15,0 0 16,0 0-16,0 0 0,0 0 16,0 1-16,0-1 15,0 0-15,25 0 16,0 25-1,-1 0 32,-24 25-31,25 0 0,-25 0-16,0-1 15,25 1 1,-25 0-16,25 0 15,-25 0 1,25-25-16,-25 25 0,0 0 16</inkml:trace>
  <inkml:trace contextRef="#ctx0" brushRef="#br0" timeOffset="162950.4407">2391 9687 0,'24'0'63,"1"-25"-48,0 25 1,0 0 0</inkml:trace>
  <inkml:trace contextRef="#ctx0" brushRef="#br0" timeOffset="163532.3149">2565 9388 0,'0'0'0,"-25"-24"16,50-1 0,0 25-1,0 0 1,-25-25-1,25 25 1,0 0-16,-1 0 16,-24 25-1,25-25 1,-25 25 0,0-1-16,0 1 15,0 0 1,0 0-1,0 0-15,0 0 16,0 0-16,0 0 16,0 0-16,25 0 15,-25-1 1,0 1 0,25 0-16,-25 0 0,0 0 15,0 0 1,0 0-16,0 0 15,0 0-15,0 0 16,0 0-16,25-1 16,-25 1-1,0 0-15,0 0 16,-25-25-16,25 25 16,-25-25-16,0 25 15,0-25 1</inkml:trace>
  <inkml:trace contextRef="#ctx0" brushRef="#br0" timeOffset="164599.4497">5329 9364 0,'0'-25'16,"0"50"46,0-1-46,0 1 0,0 0-16,0 0 15,0 0-15,0 0 0,-25 0 16,25 0-16,0 25 0,0-26 16,0 1-16,-25 0 15,25 0-15,0 0 16,0 0-16,0 0 15,0-50 1,0 0 0,0 0-1,0 0-15,25-25 16</inkml:trace>
  <inkml:trace contextRef="#ctx0" brushRef="#br0" timeOffset="164880.5883">5379 9438 0,'0'0'0,"0"-25"0,0 0 16,0 1-16,0-1 15,0 50 32,25-25-31,-25 24-16,25 1 16,-25 0-1,25 0-15,-25 0 16,0 0-16,24 0 0,-24 0 15,0 0-15,0 0 16,25-1-16,-25 1 0,25 0 16,-25 0-16,25 0 15,-25 0-15,25 0 16,-25 0-16,0 0 16</inkml:trace>
  <inkml:trace contextRef="#ctx0" brushRef="#br0" timeOffset="165116.0273">5379 9637 0,'25'0'47,"0"0"-31,0 0-16,-1 0 15,1 0 1,0 0-16,0 0 0,0 0 16</inkml:trace>
  <inkml:trace contextRef="#ctx0" brushRef="#br0" timeOffset="166861.5543">7819 9264 0,'0'-25'0,"0"0"78,-25 25-16,0 0-46,25 25-1,-24-25 1,-1 0 15,25 25-31,0 0 32,-25-25-17,25 25-15,0 0 16,0 0-1,0-1 1,0 1 0,0 0-1,0 0 1,0 0-16,25 0 16,-25 0-16,0 0 15,0 0-15,0 0 16,0-1-1,0 1 1,0 0-16,0 0 0,-25 0 16,25 0-16,-25 0 0,25 0 15,0 0-15,0 0 16,0 0-16,0-1 0,-25 1 16,25 0-16,0 0 0,0 0 31,0 0-31,25 0 0,-25 0 15,25-25 1,-25 25-16,25-25 47,-25-25-47</inkml:trace>
  <inkml:trace contextRef="#ctx0" brushRef="#br0" timeOffset="167587.1409">8492 9314 0,'0'-25'15,"24"25"17,-24-25-17,50 25-15,-25 0 16,0 0 0,0 0-1,0 0 1,0 0 15,-25 25-31,0 0 16,0 0-1,0 0-15,0-1 16,0 1-16,0 0 0,0 0 16,0 0-16,0 0 15,0 0-15,0 0 0,0 0 16,0 0-16,25-1 15,-25 1-15,0 0 16,0 0-16,25 0 16,-25 0-16,0 0 15,0 0-15,0 0 16,0 0-16,0 0 16,0-1-1,0 1 1,-25 0-1,25 0 1,-25-25 0,0 0-16,0 25 15</inkml:trace>
  <inkml:trace contextRef="#ctx0" brushRef="#br0" timeOffset="172249.1851">2017 10982 0,'-25'0'0,"0"0"94,0-25-79,0 25 1,1 0-16,-1 0 31,0 0-15,25 25-1,0 0 17,0 0-17,0 0 1,0 0-16,25 0 16,-25 0-16,0 0 15,0-1-15,0 1 0,0 0 16,0 25-16,0-25 0,0 0 15,0 0-15,0 25 16,0-26-16,0 1 16,0 0-16,0 0 15,0 0-15,0 0 16,0 0 0,0 0-1,25-25 1,-25 25-1,24-25-15,-24 25 16,25-25 0,0 0-1,0 0-15,0 0 32,0 0-32</inkml:trace>
  <inkml:trace contextRef="#ctx0" brushRef="#br0" timeOffset="172743.3352">2266 11107 0,'25'0'47,"-25"25"0,0 0-16,0-1-31,0 1 15,0 0-15,0 0 16,25 0-16,0 0 16,-25 0-16,0 0 15,0 0-15,0 0 16,-25-1-16</inkml:trace>
  <inkml:trace contextRef="#ctx0" brushRef="#br0" timeOffset="173327.2813">2241 11132 0,'0'0'0,"0"-25"0,0 0 16,0 0-1,0 0 17,25 25-17,-25-25 1,25 25-16,0 0 16,0 25-1,0-25 1,-25 25-16,25-25 15,-25 25-15,0 0 16,0 0 0,0 0-16,0-1 15,0 1 1,-25 0 0,50-25 30,-1 0-30,1 0 0,-25 25-1,25-25-15,-25 25 16,0 0 0,0 0-1,-25 0-15,25 0 16,-25-25-1,1 25 1,-1-25-16,0 0 16</inkml:trace>
  <inkml:trace contextRef="#ctx0" brushRef="#br0" timeOffset="173662.4459">2714 11356 0,'-25'25'63,"25"0"-48,-24-1-15,24 1 16,-25 0-1</inkml:trace>
  <inkml:trace contextRef="#ctx0" brushRef="#br0" timeOffset="174138.0306">2988 11082 0,'0'0'0,"0"-25"47,25 25-31,-25-25-16,25 25 15,-25-25-15,0 0 32,-25 25-1,0 0-15,0 25-16,0-25 15,1 25-15,24 0 16,-25-25-16,25 25 0,-25 0 15,25 0-15,-25 0 0,25-1 16,0 1-16,0 0 16,0 0-16,0 0 0,0 0 15,25 0-15,0-25 16,-25 25-16,25-25 16,-1 0-16,1 0 0,0 0 15</inkml:trace>
  <inkml:trace contextRef="#ctx0" brushRef="#br0" timeOffset="174833.7304">3187 10883 0,'0'-25'16,"-24"25"0,24-25-16,24 0 15,1 25 1,-25-25-16,25 25 31,0 0-31,-25-25 0,25 25 16,0 0-1,0 0 1,0 25 31,-25 0-31,25 0-1,-25 0-15,0 0 16,0-1-16,0 1 15,0 0 1,0 0-16,0 0 16,0 0-16,0 0 15,0 0-15,0 0 16,0 0-16,0 0 16,0-1-16,0 1 15,25 0-15,-25 0 16,0 0-16,0 0 15,0 0-15,0 0 16,0 0 0,24-25-16,-24 25 15,0-1 17,0 1-17,-24-25 1,24 25-1,-25-25-15,0 25 16,0-25 0,0 0-16,0 0 15</inkml:trace>
  <inkml:trace contextRef="#ctx0" brushRef="#br0" timeOffset="177011.763">7769 10733 0,'0'-25'94,"-24"25"-78,-1 0-1,0 0 16,25 25-31,-25-25 16,0 25 0,25 0-1,0 0 17,0 0-32,0 0 15,0 0 1,0-1-1,25 1-15,-25 0 16,0 0 0,0 0-16,25-25 15,-25 25-15,0 0 16,0 0 0,0 0-16,0 0 15,0 0 1,0-1-16,0 1 15,0 0-15,0 0 16,0 0 0,0 0-1,25-25-15,-25 25 16,25-25-16,-25 25 16,0 0-1</inkml:trace>
  <inkml:trace contextRef="#ctx0" brushRef="#br0" timeOffset="177839.4113">8317 10883 0,'0'24'78,"0"1"-78,0 0 16,0 0-1,0 0-15,0 0 0,0 0 16,0 0-16,0 0 0,0 0 16,0 0-16,0-1 15,0 1-15,0 0 16,-25-25-1,25-25-15,-25 25 16,25-25-16,0 1 16,0-1-16,0-25 15,0 25-15,0 0 16,25-25-16,-25 25 0,0 0 16,25 0-16,-25-24 15,0 24-15,0 0 16,0 50 31,25-25-32,0 25-15,0 0 16,0-1 0,-25 1-16,25 0 15,0 0-15,-25 0 16,0 0-1,25 0-15,-25 0 16,24 0-16,-24 0 0,0 0 16,0-1-1</inkml:trace>
  <inkml:trace contextRef="#ctx0" brushRef="#br0" timeOffset="178082.3339">8342 11057 0,'-25'0'0,"25"-25"15,25 25 16,0 0-31,0 0 16,0 0-16,0 0 16,0 0-16</inkml:trace>
  <inkml:trace contextRef="#ctx0" brushRef="#br0" timeOffset="178667.5785">8691 10683 0,'0'-25'16,"25"25"-16,0 0 15,-1 0 1,1 0 0,0 0-1,0 0-15,0 25 32,-25 0-17,0 0 16,0 0-31,0 0 16,0 0 0,0 0-16,0 0 15,0 0-15,0-1 16,0 1-16,0 0 16,0 0-16,0 0 15,0 0 1,0 0-16,0 0 15,0 0-15,0 0 16,0 0 0,0-1-1,0 1-15,0 0 16,0 0 0,0 0-16,0 0 15,0 0 1,-25-25-16,25 25 0,-25-25 15</inkml:trace>
  <inkml:trace contextRef="#ctx0" brushRef="#br0" timeOffset="180112.4458">5429 10907 0,'0'-24'15,"0"48"64,0 1-64,0 0 1,0 0-1,0 0-15,0 0 0,0 0 16,25 0-16,-25 0 16,24 0-16,-24 0 0,0-1 15,0 1-15,0 0 16</inkml:trace>
  <inkml:trace contextRef="#ctx0" brushRef="#br0" timeOffset="180653.1583">5478 10858 0,'0'0'0,"0"-25"16,25 25-1,-25-25 1,25 25-16,0 0 16,0 0-16,0 0 15,0 0 1,-25 25 0,0 0-16,0 0 15,0-1 1,0 1-16,0 0 15,-25-25 1,25 25-16,25-25 63,-25 25-48,25-25-15,-25 25 16,25 0-16,-25 0 15,0 0 1,0 0-16,0 0 16,0-1-1,0 1-15,-25-25 16,0 25 0,0-25-16,0 0 15,0 0-15,0 0 0,25-25 16,-25 25-16</inkml:trace>
  <inkml:trace contextRef="#ctx0" brushRef="#br0" timeOffset="194932.7027">2689 12252 0,'0'-25'125,"-24"25"-110,24-25 1,-25 25 0,0 0-16,0 0 15,0 25 1,0-25-16,25 25 0,-25-25 15,0 25-15,25 0 16,-25 0-16,25 0 0,-25 0 16,25 0-16,0 0 15,0-1-15,0 1 16,25 0-16,0 0 16,0-25-16,0 0 15,-25 25-15,25-25 16,0 0-16,0 0 0,0 0 15,0-25-15,-1 25 16</inkml:trace>
  <inkml:trace contextRef="#ctx0" brushRef="#br0" timeOffset="195740.2523">2241 12078 0,'0'-25'0,"0"0"16,0 0 15,-25 25-15,25 25 15,-25 0 0,25 0 1,-25-25-32,25 25 0,0 0 15,0 0 1,0-1-1,0 1-15,0 0 16,0 0-16,0 0 16,0 0-1,0 0 1,0 0 0,0 0-16,0 0 15,0 0-15,0-1 16,0 1-16,0 0 15,0 0-15,0 0 16,0 0-16,-24-25 16,24 25-16,0 0 0,-25 0 15,25 0 1,0-1-16,0 1 16,0 0-1,0 0-15,0 0 16,25-25-1,-25 25-15,24-25 16,1 0-16,-25 25 16,25-25-16,0 0 15,0 0-15,0 0 16,0 0 0</inkml:trace>
  <inkml:trace contextRef="#ctx0" brushRef="#br0" timeOffset="196453.695">3013 12153 0,'25'-25'0,"-25"0"15,0 0 1,0 0-1,25 25 1,0 0 0,0 0-1,0 0 1,0 0 0,-25 25-16,24-25 0,1 0 15,-25 25-15,25 0 16,-25 0-1,0-1 1,25-24-16,-25 25 0,0 0 16,0 0-16,0 0 15,0 0-15,0 0 16,25-25-16,-25 25 16,0 0-16,25-25 0,-25 25 15,0 0-15,25-25 0,-25 24 16,0 1-16,25-25 15,-25 25-15,0 0 0,25-25 16,-25 25-16,25 0 16,-25 0-16,0 0 15,0 0-15,24 0 16,-24-1 0,0 1-16,0 0 15,0 0 1,0 0-16,-24 0 15,24 0 1,-25-25-16,25 25 16,-25 0-16</inkml:trace>
  <inkml:trace contextRef="#ctx0" brushRef="#br0" timeOffset="197644.662">7919 11804 0,'0'-25'47,"0"0"-32,-25 0 17,0 25-1,0 0-15,0 0-16,0 0 15,0 0 1,1 25-1,-1-25-15,25 25 16,0 0 0,0 0-1,-25 0-15,25 0 16,0 0-16,0-1 16,0 1-16,0 0 15,0 0-15,0 0 16,0 0-1,0 0-15,0 0 0,0 0 16,25 0-16,-25-1 16,0 1-16,0 0 15,0 0-15,0 0 0,0 0 16,0 0 0,0 0-16,0 0 15,0 0-15,0 0 16,0-1-1,0 1-15,25 0 32,-1 0-17,1-25 1,0 25-16,0-25 16,0 0-1</inkml:trace>
  <inkml:trace contextRef="#ctx0" brushRef="#br0" timeOffset="198352.4613">8193 12053 0,'0'0'15,"0"25"48,0 0-48,0 0-15,0 0 16,0-1-16,0 26 16,0-25-1,0 25-15,-25-25 16,25 0-16,-25 0 16,25 0-1,0-50 1,0 0 15,0 0-31,0 0 16,0 0-16,0 0 0,0 0 15,25-25-15,-25 1 16,0-1-16,25 25 16,-25 0-16,0 0 0,25 0 15,0 25 1,-1 0 15,-24 25 0,25-25-31,-25 25 16,25-25-16,-25 25 16,0 0-16,25 0 0,0 0 15,-25 0 1,0-1-16,0 1 15,25 0-15,-25 0 0,0 0 16,25 0-16,-25 0 16,0 0-16,0 0 15</inkml:trace>
  <inkml:trace contextRef="#ctx0" brushRef="#br0" timeOffset="198567.1293">8218 12227 0,'0'-25'47,"25"25"-31,-1 0-1,1 0-15,0 0 16,0 0 0</inkml:trace>
  <inkml:trace contextRef="#ctx0" brushRef="#br0" timeOffset="198833.2385">8541 12252 0,'25'0'0,"-25"25"16,0 0 0,0 0 15,0 25-16,-25-25-15,25 0 16,-25-25-16,25 24 0,0 1 16,-24-25-16,24 25 0</inkml:trace>
  <inkml:trace contextRef="#ctx0" brushRef="#br0" timeOffset="199165.2686">8790 12028 0,'0'-25'31,"0"50"-16,0 0 17,25 0-17,-25 0 1,0 0-16,0 0 0,0-1 16,0 1-16,0 0 0,0 0 15,0 0-15,0 0 16,0 0-16</inkml:trace>
  <inkml:trace contextRef="#ctx0" brushRef="#br0" timeOffset="199635.4583">8815 12028 0,'0'-25'15,"0"0"1,25 25-16,-25-25 16,25 25-1,-25-25-15,25 25 0,0 0 16,-25-24 0,25 24-16,0 0 15,-25 24-15,25-24 16,-25 25-16,0 0 15,0 0 1,0 0-16,-25-25 16,25 25-16,-25 0 15,25 0-15,0 0 16,0 0 0,25-1 15,0-24-31,-25 25 15,0 0 1,0 0 0,0 0-1,-25-25-15,25 25 0,-25-25 16,0 25 0,0-25-16,0 0 15</inkml:trace>
  <inkml:trace contextRef="#ctx0" brushRef="#br0" timeOffset="200270.212">9139 11804 0,'0'-25'16,"0"0"0,25 25-1,0 0 1,0 0 0,0 0-1,0 0 1,-1 0-1,-24 25 1,0 0 0,0 0-1,0 0-15,0 0 16,0 0 0,0-1-16,0 1 15,0 0-15,0 0 16,0 0-16,0 0 15,0 0-15,0 0 16,0 0 0,0 0-16,0-1 15,0 1-15,25 0 0,-25 0 16,0 0-16,0 0 16,25 0-16,-25 0 0,0 0 15,0 0 1,0 0-1,0-1 17,0 1-17,-25-25 1,0 0-16,25 25 16,-24-25-16,-1 0 15,0 25-15,-25-25 0,25 0 16</inkml:trace>
  <inkml:trace contextRef="#ctx0" brushRef="#br0" timeOffset="201959.9659">5852 12252 0,'0'-25'15,"25"25"17,-25-25 46,-25 25-63,25-25-15,0 1 16,0-1 0,-25 25-1,0 0-15,0 0 16,0 0-16,0 25 15,-24-25-15,24 24 0,0 1 16,0 0-16,0 0 16,0 0-16,25 0 0,-25 0 15,25 0-15,0 0 16,0 0-16,0 0 0,0-1 16,25-24-16,-25 25 0,25 0 15,0-25-15,0 25 16,0-25-16,0 0 0,0 0 15,-1 0-15,1 0 16,25 0-16,-25-25 0,0 25 16,0-25-1,0 25-15,-25-25 16</inkml:trace>
  <inkml:trace contextRef="#ctx0" brushRef="#br0" timeOffset="203713.4308">2490 13672 0,'0'-25'31,"25"25"16,-25-25-15,0 0-1,-25 25-16,0-25 1,0 25 0,0 0-16,1 0 15,24 25 1,-25-25 0,25 25-16,0 0 15,0 0 1,0 0-1,0-1-15,-25 1 16,25 0-16,0 0 16,0 0-1,0 0-15,25 0 16,-25 0 0,0 0-16,0 0 15,0-1-15,0 1 16,0 0-16,0 0 15,0 0 1,-25-25-16,25 25 16,0 0-16,0 0 31,25-25-31,0 0 31,-1 0-15,1 0-1,0 0 1,0 0 0,0 0-16</inkml:trace>
  <inkml:trace contextRef="#ctx0" brushRef="#br0" timeOffset="204386.364">3163 13497 0,'0'0'0,"0"-25"16,24 25 62,1 0-62,0 0-1,-25 25-15,25-25 16,0 25 0,-25 0-16,25-25 15,-25 25-15,0 0 16,25 0-16,-25 0 15,0 0 1,0 0-16,0-1 16,0 1-16,0 0 0,25 0 15,-25 0-15,0 0 16,0 0-16,0 0 16,0 0-16,0 0 15,0-1-15,0 1 16,0 0-1,0 0-15,-25 0 16,0 0 0,25 0-1,-25-25-15,0 25 16,0-25-16,0 0 16,25 25-16,-25-25 15</inkml:trace>
  <inkml:trace contextRef="#ctx0" brushRef="#br0" timeOffset="208987.2554">7994 13124 0,'0'-25'78,"-25"25"-62,0 0 0,0 0-1,25-25-15,-25 25 16,0 0-16,0 25 16,0-25-1,0 0-15,0 25 16,1-25-16,-1 0 15,25 25-15,-25-25 16,25 25-16,0-1 16,0 1-1,0 0 1,25 0-16,-25 0 16,25 0-16,-25 0 15,0 0 1,0 0-16,0 0 0,0-1 15,0 1 1,0 0-16,0 0 16,0 0-1,-25-25-15,25 25 16,0 0-16,0 0 16,0 0-1,0 0 16,25-25-15,-1 25 0,1-25-16,0 0 15,0 0-15,0 0 16,0 0-16</inkml:trace>
  <inkml:trace contextRef="#ctx0" brushRef="#br0" timeOffset="209636.0602">8193 13298 0,'0'-25'0,"0"0"31,0 50 16,0 0-32,0 0 1,0 0-16,-25 0 16,25 25-16,-25-26 15,25 1-15,-25 0 0,25 0 16,0 0-16,-25 0 15,25 0-15,0 0 32,0-50-17,0 0 1,0 0-16,25-25 16,0 25-16,-25 0 15,25 1-15,-25-1 0,25-25 16,-25 25-16,0 0 15,0 0-15,25 0 0,-25 0 16,0 0 0,25 25-16,-25-24 15,24 24-15,-24 24 32,0 1-17,25 0 1,0 0-1,-25 0 1,0 0-16,25 0 16,-25 0-16,25 0 15,-25 0-15,0-1 0,0 1 16,25 0 0,-25 0-16,0 0 15</inkml:trace>
  <inkml:trace contextRef="#ctx0" brushRef="#br0" timeOffset="209834.2251">8218 13398 0,'0'0'0,"-25"0"16,50 0 31,0 0-47</inkml:trace>
  <inkml:trace contextRef="#ctx0" brushRef="#br0" timeOffset="210098.1955">8541 13398 0,'0'25'31,"0"-1"-15,0 1-16,0 0 15,0 0 1,-25-25-16,25 25 0,0 0 16,-24 0-16,-1 0 15,25 0 1</inkml:trace>
  <inkml:trace contextRef="#ctx0" brushRef="#br0" timeOffset="210477.3503">8840 13223 0,'25'0'0,"-25"-25"0,0 50 47,0 0-32,0 0-15,0 0 16,0 0-1,0 25-15,0-25 0,0 0 16,0-1-16,0 1 0,0 0 16,0 25-16,-25-25 15,25 0-15,0 0 16</inkml:trace>
  <inkml:trace contextRef="#ctx0" brushRef="#br0" timeOffset="210905.3702">8815 13298 0,'0'0'0,"0"-25"0,0 0 16,25 0 0,0 25-1,0 0 1,0-25-16,0 25 15,0 0-15,-25 25 16,25-25-16,-25 25 16,0 0-1,0 0-15,0 0 16,-25 0 0,25 0-16,-25-25 15,25 25-15,0 0 16,0-1-1,25 1 1,0 0 0,-25 0-1,0 0-15,0 0 16,0 0-16,-25 0 16,0-25-1,25 25-15,-25-25 0,25 25 16,-25-25-16</inkml:trace>
  <inkml:trace contextRef="#ctx0" brushRef="#br0" timeOffset="211170.274">9139 13522 0,'0'25'15,"-25"0"17,0 0-17,25 0-15,0 0 16,-25 0-16,0 0 15</inkml:trace>
  <inkml:trace contextRef="#ctx0" brushRef="#br0" timeOffset="211668.9939">9488 13273 0,'0'-25'31,"25"25"-31,-25-25 47,-25 25 16,0 0-32,25 25-31,-25-25 0,25 25 15,-25-25-15,25 25 16,-25-25-16,25 25 0,-25 0 16,25 0-16,0 0 15,0 0-15,0-1 0,0 1 16,0 0-16,0 0 16,0 0-16,25 0 15,0-25-15,0 0 16,0 0-16,0 0 15,0 0-15</inkml:trace>
  <inkml:trace contextRef="#ctx0" brushRef="#br0" timeOffset="211953.2334">9662 13074 0,'25'0'15,"-25"25"1,25-25 0,0 25-16,0 0 15,-1 0 1,1-1-16,0-24 15,-25 25-15,25 0 0,-25 0 16,25 0-16,-125 124 16</inkml:trace>
  <inkml:trace contextRef="#ctx0" brushRef="#br0" timeOffset="213405.1019">9562 13174 0,'25'0'16,"0"-25"-1,0 25 1,0 0 0,-25-25-16,25 25 15,0 0-15,0 0 16,0-25-16,-1 25 15,1 0 1,0 0-16,0 0 16,-25 25-1,25-25-15,-25 25 16,25-25-16,-25 25 16,0-1-1,0 1-15,0 0 16,0 0-16,0 0 15,0 0-15,0 0 16,0 0-16,0 0 16,0 0-1,0-1-15,0 1 16,0 0-16,0 0 16,0 0-1,0 0-15,0 0 16,0 0-1,0 0-15,-25 0 16,25 0 0,0-1-16,-25 1 15,25 0 1,0 0 0,-25-25-16,25 25 15,-25-25-15,0 0 16,25 25-16</inkml:trace>
  <inkml:trace contextRef="#ctx0" brushRef="#br0" timeOffset="214603.4195">5777 13647 0,'-25'0'16,"50"0"31,0 0 31,0 0-78,0 0 15,0 0-15,0 0 16,0 0-16,24 0 16,-24 0-16,25 0 0,-25 0 15,25 0-15,-25 0 0,0 0 16,24 0-1,-24 0-15,-50 25 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08T06:38:53.16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2714 10907 0,'0'-24'16,"0"-1"-1,0 0 16,0 50 32,0 0-47,0-1-1,0 1-15,0 25 16,0-25-16,0 25 15,0-25-15,0 25 0,0-25 16,0 24-16,0-24 16,0 0-16,0 0 0,0 0 15,0 0 1</inkml:trace>
  <inkml:trace contextRef="#ctx0" brushRef="#br0" timeOffset="274.3168">2714 10883 0,'0'0'16,"0"-25"0,25 25 30,0 0-30,0 0 0,0 0-16,0 0 15,0 0-15,0 0 16,0 0-16,-1 0 16,-24 25-16</inkml:trace>
  <inkml:trace contextRef="#ctx0" brushRef="#br0" timeOffset="475.48">2814 11007 0,'0'0'0,"0"25"15,-25-25-15,0 0 0,25 25 32,25-25 30,0 0-46,0 0-16,0 0 15</inkml:trace>
  <inkml:trace contextRef="#ctx0" brushRef="#br0" timeOffset="1776.6257">4955 11057 0,'25'0'93,"0"0"-77,0 0-16,0 0 16,0 0-16,0 0 15,0-25-15,0 25 16,-25-25-16,0 0 15,0 0-15,0 0 32,-25 25-32,0 0 0,0 0 15,0 0-15,0 0 16,0 25-16,0-25 0,0 25 16,1 0-1,24 0-15,-25 0 0,25 0 16,0 0-1,0 0-15,0 0 0,0-1 16,0 1-16,25 0 16,-1-25-1,1 25-15,0-25 16,0 0-16,0 0 0,0 0 16,25-25-16,-25 25 15,25-25-15</inkml:trace>
  <inkml:trace contextRef="#ctx0" brushRef="#br0" timeOffset="2004.6982">5478 10982 0,'0'0'0,"0"-25"15,0 50 63,0 0-62,-24 0-16,24 0 0,-25 0 16,0 0-1,25 0-15,-25 0 0,25-1 16,-25-24-16</inkml:trace>
  <inkml:trace contextRef="#ctx0" brushRef="#br0" timeOffset="2241.3365">5329 11007 0,'0'0'0,"0"-25"15,0 50 32,25 0-16,0 0-31,0 0 16,0-25 0,-25 25-16,25 0 0,-1 0 15,1-25-15,-25 24 16</inkml:trace>
  <inkml:trace contextRef="#ctx0" brushRef="#br0" timeOffset="2821.8718">5727 10932 0,'0'0'0,"0"-25"16,0 50 30,0 0-30,0 0-16,0 0 16,0 25-1,0-25-15,0 0 0,0 25 16,0-26-16,0 26 0,0-25 16,0 25-16,0 0 15,0-25-15,0 0 0,0 24 16,0-24-16,0 0 15,0 0-15,0 0 16,0-50 15,0 0-15,-24 0-16,24-25 0,0 26 16,0-1-16,0-25 15,0 0-15,24 0 0,1 25 16,0-24-16,0 24 15,0-25-15,0 25 0,0 0 16,0 25-16,-25-25 0,25 25 16,-25-25-16,25 25 15,-1 0-15,1 0 16,-25 25-16,0 0 16,0 0-1,0 0-15,0 0 0,0 0 16,0 0-16,-25-1 15,1 1-15,24 0 16</inkml:trace>
  <inkml:trace contextRef="#ctx0" brushRef="#br0" timeOffset="3377.4048">6325 11082 0,'0'0'15,"0"-25"-15,25 25 0,-25-25 16,0 0 0,-25 25 15,0 0-16,0 25 1,0-25 0,25 25-16,-25 0 15,1 0 1,24 0-16,0 0 0,-25-1 16,25 1-16,0 0 15,0 0 1,25-25-1,-1 0 1,1 0-16,0-25 16,0 25-16,-25-25 15,25 25-15,-25-25 0,25 1 16,-25-1-16,0 0 16,0 0-16,0 0 15,0 50 16,0 0-15,0 0 0,0 0-16,0-1 15,0 1-15,0 0 16,25-25-16</inkml:trace>
  <inkml:trace contextRef="#ctx0" brushRef="#br0" timeOffset="3827.7038">6549 11032 0,'0'25'47,"0"0"-32,0 0 1,0 0-16,0 0 16,0-1-16,0 1 15,0 0 1,25-25 15,0-25-15,0 0-1,0 1-15,-25-1 16,25 25-16,-25-25 16,25 0-16,0 25 15,-1 25 17,-24 0-17,0 0 1,0-1-16,25-24 15,-25 25-15,0 0 16,0 0-16</inkml:trace>
  <inkml:trace contextRef="#ctx0" brushRef="#br0" timeOffset="4891.4859">8890 11331 0,'0'-25'0,"-25"25"15,50 0 63,0 0-62,0 0-16,0 0 16,0-25-16,0 25 15,-25-25-15,24 25 0,1-25 16,-25 0-16,0 0 16,0 1-16,-25-1 15,1 25-15,-1 0 16,0 0-16,-25 0 0,25 25 15,0-25-15,0 24 16,0-24-16,0 25 0,25 0 16,-25 0-16,25 0 15,0 0-15,0 0 16,25 0 0,-25 0-16,25-25 0,0 0 15,25 25-15,0-25 16,-25 0-16,49-25 0,-24 25 15,0-25-15,0 25 16,0-25-16,-1 0 0,-24 0 16,25 0-16,-25 0 0,0 0 15,0 0-15,-25 1 0,0-1 16,25 0 0,-25 50 30,0 0-30,0-1 0,-25 1-16,25 0 15,-25 0-15,25 0 0,-25-25 16,0 25-16,25 0 16,-25-25-16</inkml:trace>
  <inkml:trace contextRef="#ctx0" brushRef="#br0" timeOffset="5115.4014">9338 11157 0,'0'0'15,"0"-25"1,0 50 0,0-1 15,25 1-31,0-25 15,-25 25-15,25-25 16,0 25-16,0 0 0,0 0 16,0-25-16,-1 25 15,1-25 1</inkml:trace>
  <inkml:trace contextRef="#ctx0" brushRef="#br0" timeOffset="5443.5336">9762 11132 0,'0'-25'0,"0"50"0,0-75 16,0 25-1,0 50 17,0 0-1,0 0-31,0 0 15,0-1-15,0 1 0,0 0 16,0 50-16,0-25 16,0 0-16,0-26 15,0 26-15,0-25 0,0 25 16,0-25-16,0 0 0,0 0 16,0 0-1,0-1 1,0-48-1,0-1-15</inkml:trace>
  <inkml:trace contextRef="#ctx0" brushRef="#br0" timeOffset="5691.4468">9886 11157 0,'0'-25'0,"0"50"0,0-75 16,25 50-16,-25-25 0,0 0 15,25 25-15,0 0 16,-25 25 0,0 0-1,25 0 1,-25 0-16,0-1 16,0 1-1,0 0-15,-25 25 16,0-25-16,0 0 15,0 0-15</inkml:trace>
  <inkml:trace contextRef="#ctx0" brushRef="#br0" timeOffset="6043.3712">10260 10932 0,'0'0'0,"0"-25"0,0 1 31,0 48 31,25 1-46,-25 0-16,0 0 16,0 0-16,0 25 0,0-25 15,0 25-15,0-1 16,0-24-16,-25 25 0,25 0 0,0-25 16,0 0-16,-25 0 0,25 0 15,0-1-15</inkml:trace>
  <inkml:trace contextRef="#ctx0" brushRef="#br0" timeOffset="6487.4009">10434 11206 0,'0'0'0,"25"-25"0,-25 1 16,0-1 15,0 50-16,0-1 17,-25 1-32,0 0 15,25 0-15,0 0 16,-25 0-16,25 0 0,0 0 16,0 0-16,0 0 15,25-25 1,0 0-16,0 0 15,0 0-15,-25-25 16,0 0-16,25 25 16,-25-25-16,0 0 0,0 0 15,0-25-15,0 25 16,0 0 0,0 1-16,0-1 15,0 0 1,0 0-1,25 25 1,-25-25 0,24 25-16,1 0 15</inkml:trace>
  <inkml:trace contextRef="#ctx0" brushRef="#br0" timeOffset="6972.0459">10583 11256 0,'-25'0'16,"25"25"47,25-25-48,-25 25-15,25 0 16,-25 0-1,0 0 1,0 0-16,0-1 16,0-48 31,0-1-32,0 0-15,25 0 16,0 0-16,-25 0 15,25-25-15,0 25 0,0 25 16,-25-25-16,25 1 16,0 24-16,-1 0 0</inkml:trace>
  <inkml:trace contextRef="#ctx0" brushRef="#br0" timeOffset="7690.7426">10807 11306 0,'-24'25'16,"24"0"47,24-25-48,1 0-15,0 0 16,0-25-16,0 25 15,0 0-15,-25-25 0,25 25 16,0-25-16,0 0 16,-50 25 15,0 0-15,0 0-16,25 25 15,-25-25-15,25 25 0,-25-25 16,25 25-16,0 0 15,0 0 1,0 0 0,25-25-1,0 0-15,0 0 0,0 0 16,25 0-16,-26 0 16,26-25-16,-25 25 0,0 0 15,0-25-15,0 25 16,0 0-16,-25-25 0,0 50 31,-25-25-31,0 0 16,0 0-16,25 25 0,-25-25 15,25 25-15,0-1 32,0-48-32,25 24 15,-25-25-15,25 25 16,0-25-16,0 0 0,0 0 15,-25 0-15,25 0 16,-25 0-16,24 0 0,-24 0 16,0 1-16,0-1 15,0 50 32,0-1-47,-24 1 16,24 0-16,-25 0 15,25 0-15,-25 0 0</inkml:trace>
  <inkml:trace contextRef="#ctx0" brushRef="#br0" timeOffset="8946.9905">2615 11928 0,'0'0'0,"0"-24"16,0 48 46,0 1-46,0 25-16,0-25 16,0 0-16,0 25 15,0-25 1,-25 49-16,25 1 15,-25-50-15,25 0 16,0-50 15,0 0-31,0 0 16,0 0-16,25-25 16,-25 1-16,25 24 0,0-25 15,-25 25-15,25 0 16,-25 0-16,0 0 0,24 25 15,-24-25-15,25 25 32,-25 25-17,25 0 1,-25 0-16,25 0 16,-25 0-1,25 0-15,0 0 0,-25 0 16,25 0-16,0-1 0,-25 1 15,25 0-15,0 0 16</inkml:trace>
  <inkml:trace contextRef="#ctx0" brushRef="#br0" timeOffset="9210.6065">2615 12153 0,'0'-25'16,"0"0"15,25 25-31,0-25 31,-1 25-31,1 0 16,0-25-16</inkml:trace>
  <inkml:trace contextRef="#ctx0" brushRef="#br0" timeOffset="9810.7418">2415 11829 0,'-24'0'0,"48"0"0,-48-25 16,24 0-16,-25 25 15,0 0 17,0 0-17,0 0 1,0 0-16,25 25 15,-25 0-15,25 0 16,0 0 0,0 0-1,0-1 1,0 1-16,0 0 16,0 0-16,0 0 0,0 0 15,0 0-15,0 0 16,0 0-16,0 0 15,0-1-15,0 26 0,0-25 16,0 0-16,0 0 16,0 0-16,0 0 15,0 0-15,0 0 16,0 0-16,0-1 16,25-24-16,-25 25 15,25 0 1,0-25-16,-25 25 15,25-25-15</inkml:trace>
  <inkml:trace contextRef="#ctx0" brushRef="#br0" timeOffset="10328.875">3013 11953 0,'0'0'0,"0"-25"0,25 25 16,-25-24-16,25-1 31,0 25-15,0 0-1,0 0 1,0 0-16,-25 25 16,24-25-16,1 0 0,0 24 15,0-24 1,-25 25-16,0 0 0,25-25 15,-25 25-15,0 0 0,0 0 16,0 0-16,0 0 16,0 0-16,0 0 0,0-1 15,0 1-15,0 0 16,0 0-16,0 0 0,25 0 16,-25 0-16,0 0 15,0 0-15,0 0 16,25 0-16,-25-1 0,0 1 15,0 0-15,0 0 16,0 0-16</inkml:trace>
  <inkml:trace contextRef="#ctx0" brushRef="#br0" timeOffset="11076.7975">5329 11978 0,'0'0'16,"0"25"31,0 0-47,0 0 16,0 25-16,0-25 15,0 0-15,0 24 0,0-24 16,0 0-16,0 0 15,0 0-15,0 0 0,-25-25 16,25 25-16,0-50 31,0 0-31,25-25 16,-25 25 0,25 0-16,0-24 0,-25 24 15,25-25-15,0 25 16,-25 0-16,25 0 0,-25 0 15,24 25-15,-24-25 0,0 50 47,25 0-31,-25 0-16,25 0 16,-25 0-16,25 0 15,-25 0-15,25 0 16,-25-1-16,25 1 0,-25 0 15,0 0 1,25 0-16</inkml:trace>
  <inkml:trace contextRef="#ctx0" brushRef="#br0" timeOffset="11296.3672">5429 12227 0,'0'0'16,"25"0"31,-1 0-32,1 0 1,0 0-16</inkml:trace>
  <inkml:trace contextRef="#ctx0" brushRef="#br0" timeOffset="12924.8712">9313 11953 0,'-25'0'16,"25"-25"-1,-24 25-15,-1 0 0,0 0 16,0 0 0,0 0-1,0 25-15,0-25 16,25 25 0,-25-25-16,25 25 15,-25-25-15,25 25 16,0 0-16,0 0 15,0 0-15,0 0 16,0 0-16,0-1 16,0 1-16,0 0 0,0 0 15,0 0-15,0 0 16,0 0-16,25 0 0,-25 0 16,25 0-16,-25 0 15,25-1-15,-25 1 16,0 0-16,25 0 0,-25 0 15,0 0-15,0 0 16,0 0 0,0 0-16,0 0 31,25-25 0,0 0-31,0 0 16,0-25-1</inkml:trace>
  <inkml:trace contextRef="#ctx0" brushRef="#br0" timeOffset="13565.3564">10210 12028 0,'0'-25'31,"25"25"0,0 0-15,0-25 0,-1 25-1,1 0 1,0 25-1,0-25-15,-25 25 16,0 0 0,0 0-16,0 0 0,0 0 15,0 0-15,0-1 16,0 1-16,0 0 16,0 0-16,0 0 15,0 0-15,0 0 16,0 0-16,0 0 15,0 0-15,0 0 16,0-1 0,0 1-1,25-25-15,-25 25 16,0 0-16,0 0 16,0 0 15,-25-25-16,0 25-15,0-25 0</inkml:trace>
  <inkml:trace contextRef="#ctx0" brushRef="#br0" timeOffset="20800.5854">2241 13298 0,'0'-25'0,"0"0"31,0 0-15,0 0 31,-25 25 0,0 0-32,0 0-15,1 0 16,-1 0-16,0 25 15,0-25-15,0 25 16,0 0 15,25 0-15,0 0 0,-25-25-16,25 25 15,0 0-15,0 0 16,-25 0-16,25-1 15,0 1-15,-25 0 16,25 0-16,0 0 0,0 0 16,0 0-16,0 0 15,0 0-15,0 0 16,0 0 0,0-1-16,0 1 15,0 0 1,0 0-1,0 0-15,0 0 16,25-25 0,-25 25-16,25 0 31,0-25 0,0 25-15</inkml:trace>
  <inkml:trace contextRef="#ctx0" brushRef="#br0" timeOffset="21308.0975">2490 13373 0,'0'-25'15,"0"0"17,0 50 14,0 0-14,0 0-32,0 0 15,0-1-15,0 1 16,0 0-16,-25 0 16,25 0-16,0 0 0,0 0 15,0 0-15,0 0 16,0 0-16,0 0 15</inkml:trace>
  <inkml:trace contextRef="#ctx0" brushRef="#br0" timeOffset="21828.4065">2490 13373 0,'0'0'0,"0"-25"16,0 0-16,0 0 15,25 0 17,0 25-32,0 0 15,0 0 1,0 0-1,-25 25-15,0 0 16,0 0 0,0 0-16,0 0 15,0 0 1,0-1-16,0 1 16,0 0-1,25-25 32,-25 25-47,25-25 0,-1 0 16,1 25-16,-25 0 15,25-25 1,-25 25-16,0 0 16,-25 0-16,25 0 15,-25-25-15,25 25 16,-24-25-16,-1 24 0,0 1 15,0-25 1</inkml:trace>
  <inkml:trace contextRef="#ctx0" brushRef="#br0" timeOffset="22112.1289">2963 13547 0,'0'0'0,"0"25"31,-25 0-16,1 0 1,24 0 0,-25-25-16,25 25 0,-25 0 15,0-1-15</inkml:trace>
  <inkml:trace contextRef="#ctx0" brushRef="#br0" timeOffset="22592.2467">3212 13398 0,'0'0'16,"0"-25"-16,0 0 31,25 25-31,0-25 16,0 25-1,-25-25-15,25 25 16,0 0-16,-25-25 16,-25 25 15,0 0-31,0 0 15,25 25 1,-25-25-16,25 25 0,-25-25 16,0 25-16,25 0 0,-24-25 15,24 25-15,-25 0 16,25-1-16,0 1 0,0 0 16,0 0-16,0 0 15,0 0 1,25 0-16,-1 0 15,1-25 1,0 0-16,0 0 0,0 0 16,0-25-16</inkml:trace>
  <inkml:trace contextRef="#ctx0" brushRef="#br0" timeOffset="23124.7464">3486 13174 0,'0'0'0,"-25"-25"16,25 0 0,25 25-1,0 0 1,0-25-16,0 25 15,0 0 1,0 0 0,-25 25-1,25-25 1,-25 25 0,0 0-16,0-1 15,0 1 1,0 0-16,0 0 15,0 0-15,0 0 16,0 0-16,0 0 16,0 0-16,0 0 15,0-1-15,0 1 16,25-25-16,-25 25 16,0 0-16,0 0 0,0 0 15,0 0-15,0 0 16,0 0-16,0 0 15,0 0-15,0 24 0,0-24 16,-25 0-16,25 0 16,-25 0-16,25 0 15,-25 0-15,0 0 16</inkml:trace>
  <inkml:trace contextRef="#ctx0" brushRef="#br0" timeOffset="24943.821">5528 13198 0,'0'-24'16,"0"-1"0,0 0 15,0 50 250,0 0-265,0-1-16,0 1 15,0 0-15,0 0 16,0 0-16,0 0 16,0 0-16,0 0 0,25 0 15,-25 0-15,0-1 16,0 1-1</inkml:trace>
  <inkml:trace contextRef="#ctx0" brushRef="#br0" timeOffset="25449.7587">5553 13099 0,'0'0'0,"0"-25"16,0 0-16,0 0 31,25 25-31,-25-25 16,25 25-16,0 0 16,0 0-1,0 0-15,0 0 16,-25 25-16,24-25 15,-24 25-15,0 0 16,0 0 0,0 0-16,0 0 15,-24-25-15,24 25 16,-25-1-16,25 1 16,0 0-1,25-25 1,-1 25-1,1-25 1,0 25-16,0-25 0,-25 25 16,25-25-16,0 0 15,-25 25-15,0 0 16,0 0 0,-25-25-16,0 25 0,0-25 15,0 24 1,0-24-16,1 25 0,-1-25 15,0 0-15,0 0 16</inkml:trace>
  <inkml:trace contextRef="#ctx0" brushRef="#br0" timeOffset="26539.9226">9488 13198 0,'0'-24'0,"-25"24"32,25-25-17,-25 25 32,0 0-31,0 0-1,0 0-15,0 25 16,0-25-16,0 24 16,1-24-1,24 25-15,0 0 16,0 0-16,0 0 15,24-25 1,-24 25-16,25 0 16,0 0-16,-25 0 15,25-25 1,-25 25-16,0-1 0,0 1 0,25 0 16,-25 0-16,0 0 15,0 0-15,0 0 16,0 0-16,0 0 15,0 0-15,0 0 16,0-1-16,0 1 31,25-25-15,-25 25 0,25-25-1,0-25-15</inkml:trace>
  <inkml:trace contextRef="#ctx0" brushRef="#br0" timeOffset="27140.4696">9836 13323 0,'0'-25'15,"0"50"32,0 0-15,0 0-32,0 0 15,0-25-15,-25 49 16,25-24-16,0 0 0,-25 0 15,25 0-15,0 0 16,0-50 31,0 0-31,0 0-16,0 0 15,25 0-15,-25 1 0,25-1 16,-25 0-16,25 0 15,-25 0-15,0 0 0,25 25 16,-25-25-16,0 0 16,0 50 15,0 0 0,0 0-31,25-25 16,-25 25-16,25 0 0,-25 0 15,25 0 1,-25-1-16,25 1 16,-25 0-16,0 0 15,25-25-15,-25 25 16,0 0-16</inkml:trace>
  <inkml:trace contextRef="#ctx0" brushRef="#br0" timeOffset="27326.6177">9836 13447 0,'0'-24'16,"25"24"15,0 0-31,0 0 15,-25-25-15,25 25 16,0 0-16</inkml:trace>
  <inkml:trace contextRef="#ctx0" brushRef="#br0" timeOffset="27838.0573">10285 13124 0,'0'-25'32,"24"25"-17,1 0 1,0 0-16,0 0 15,0 0-15,0 0 16,0 0 0,0 25-1,-25 0 1,0 0 0,0-1-1,0 1 1,0 0-16,0 0 0,0 0 15,-25 0-15,25 0 16,0 0-16,0 0 16,0 0-16,0-1 15,0 1 1,0 0-16,25-25 0,-25 25 16,25 0-16,-25 0 15,0 0 1,0 0-16,-25 0 15,25 0-15,-25-25 0,0 25 16,-25-1-16,25 1 16</inkml:trace>
  <inkml:trace contextRef="#ctx0" brushRef="#br0" timeOffset="30163.6003">7794 6873 0,'-25'0'31,"50"0"63,0 0-63,0 0 0,0 0-31</inkml:trace>
  <inkml:trace contextRef="#ctx0" brushRef="#br0" timeOffset="30777.5394">9089 6923 0,'-25'25'0,"0"-25"31,50 0 31,0 0-46,0 0-16,0 0 16,-25-25-1</inkml:trace>
  <inkml:trace contextRef="#ctx0" brushRef="#br0" timeOffset="32447.3637">2017 14643 0,'0'-25'15,"0"0"17,0 0-17,0 0 17,0 50 30,0 0-46,0 0-1,0 0-15,0 0 16,0 0-16,0-1 0,0 1 16,0 0-16,0 0 15,0 0-15,0 0 16,25 0-16,-25 0 15</inkml:trace>
  <inkml:trace contextRef="#ctx0" brushRef="#br0" timeOffset="32861.256">2017 14543 0,'0'0'0,"0"-25"0,0 0 16,0 0 15,25 25-15,0 0 0,0 0-16,0 0 15,0 0-15,-1 25 16,1-25-1,0 25-15,0 0 16,0-25-16,-25 25 16,25-25-16,-25 25 0,25-25 15,-25 25-15,0 0 0,0 0 16,0 0 0,0-1-16,-25 1 15,25 0-15,-25-25 0,0 25 16,25 0-16,-25-25 15,0 25-15,0 0 16,1-25-16,24 25 0,-25-25 16,0 0-1</inkml:trace>
  <inkml:trace contextRef="#ctx0" brushRef="#br0" timeOffset="33236.2722">2615 14668 0,'0'25'16,"0"-1"15,0 1-31,0 0 15,-25 0 1,25 0-16,0 0 16,0 0-1,-25 0-15</inkml:trace>
  <inkml:trace contextRef="#ctx0" brushRef="#br0" timeOffset="33586.3743">2839 14419 0,'0'25'16,"0"-1"15,0 1-31,0 0 16,0 0 0,0 0-16,0 0 0,0 0 15,0 0-15,0 0 16,0 0-16,0-1 15,0 1-15,0 0 16</inkml:trace>
  <inkml:trace contextRef="#ctx0" brushRef="#br0" timeOffset="33864.6288">2839 14518 0,'25'0'78,"0"0"-63,0 0 1,-1 0-16,1 0 16,0 0-16,-25-25 0,25 25 15,0 0 1</inkml:trace>
  <inkml:trace contextRef="#ctx0" brushRef="#br0" timeOffset="34123.9358">2864 14643 0,'25'0'31,"0"0"0,-1-25-31,1 25 16,0 0-16,0 0 15,0 0 1</inkml:trace>
  <inkml:trace contextRef="#ctx0" brushRef="#br0" timeOffset="34321.9222">2914 14742 0,'0'0'0,"0"25"15,24-25 32,-24-25-47,25 25 16,0 0-1,0 0-15,0 0 16</inkml:trace>
  <inkml:trace contextRef="#ctx0" brushRef="#br0" timeOffset="34590.2603">3362 14643 0,'0'25'47,"0"0"-31,0-1-1,-25 1-15,25 0 16,-25-25-16,25 25 16,-25-25-16</inkml:trace>
  <inkml:trace contextRef="#ctx0" brushRef="#br0" timeOffset="35065.4136">3710 14394 0,'0'-25'15,"0"0"79,-25 25-63,1 0-31,-1 0 16,25 25-1,-25-25-15,0 25 0,0 0 16,0 0 0,0-1-16,25 1 15,0 0-15,0 0 0,0 0 16,0 0-16,0 0 16,25 0-16,0-25 15,0 0-15,-25 25 0,25-25 16,0 0-16,24 0 15,-24 0-15,0 0 0</inkml:trace>
  <inkml:trace contextRef="#ctx0" brushRef="#br0" timeOffset="36247.2308">1668 14444 0,'0'-25'15,"25"0"32,-50 25 31,1 0-78,-1 25 16,0-25 0,0 0-1,25 25 1,-25-25 0,25 24-1,0 1 16,0 0-15,0 0 0,25-25-16,-25 25 0,0 0 15,0 0 1,0 0-16,0 0 16,0 0-16,0-1 15,0 1-15,0 0 16,0 0-16,0 0 15,0 0 1,25-25-16,-25 25 0,0 0 16,25-25-1,-25 25-15,0 0 16,25-25 0,-25 25-1,24-1 1,1-24-1,0 25 1,0-25 0,0 0-1,0 0-15,0 0 0,0 0 16</inkml:trace>
  <inkml:trace contextRef="#ctx0" brushRef="#br0" timeOffset="37297.116">4084 14120 0,'-25'0'16,"0"0"-16,0 0 15,25-25 48,25 25-63,0 0 31,0 0 0,0 0-15,0 0 0,0 0-16,-25 25 15,25 0 1,-25 0-16,0 0 16,0-1-16,0 1 15,0 0 1,-25 0-16,25 0 0,-25 0 15,25 0-15,0 0 16,0 0 0,0 0-1,0-1-15,25 1 16,0 0 0,-25 0-1,24 0-15,-24 0 16,0 0-16,0 0 15,0 0-15,0 0 16,0-1-16,0 1 16,0 0-16,-24 0 15,24 0-15,-25 0 16,25 0-16,-25-25 0,25 25 16,0 0-16,-25-25 0,0 25 15,25 0-15,-25-25 16,0 24-16</inkml:trace>
  <inkml:trace contextRef="#ctx0" brushRef="#br0" timeOffset="37997.824">6051 14468 0,'0'0'0,"0"25"78,0 0-62,0 0-1,0 0-15,0 25 16,0-25-16,0 0 16,0 0-16,0-1 0,0 26 15,0-25-15,0 25 16</inkml:trace>
  <inkml:trace contextRef="#ctx0" brushRef="#br0" timeOffset="38542.5542">6026 14419 0,'25'-25'16,"0"0"-1,-25 0 1,25 25-16,0 0 16,-25-25-16,25 25 15,0 0-15,0 0 16,-25 25 15,24-25-15,-24 25-1,-24-25 48,-1 0 31</inkml:trace>
  <inkml:trace contextRef="#ctx0" brushRef="#br0" timeOffset="39076.6438">6325 14294 0,'0'25'15,"-25"-25"17,25 25-1,-25-25-31,0 0 47,25 25 0,-25-25-16</inkml:trace>
  <inkml:trace contextRef="#ctx0" brushRef="#br0" timeOffset="39708.864">6126 14394 0,'0'-25'63,"25"25"-48,-25-25-15,25 25 16,0 0-16,-1 0 16,-24-25-1,25 25-15,0 0 0,0 0 16,-25 25-16,25-25 0,0 0 15,0 25-15,0 0 16,0 0-16,-25 0 16,25-1-16,-25 1 15,25 25-15,-25-25 0,0 0 16,0 25-16,0-25 16,-25 24-16,25-24 0,-25 0 15,0 25-15,25-25 16,-25 0-16,0 0 0,0 0 15,0 0-15,0-25 0,0 25 16,0-1-16,1-24 16,-1 0-16,0 0 15,0 0-15,0 0 0,0 0 16,0 0 0,0-24-16,0 24 15,0-25 1,25 0-1,-24 25 1,24-25 0</inkml:trace>
  <inkml:trace contextRef="#ctx0" brushRef="#br0" timeOffset="41038.3922">9537 14319 0,'0'-25'15,"-24"25"1,24-25 0,-25 25 15,25-25-16,-25 25 1,0 0-16,25 25 16,-25-25-16,0 0 15,25 25-15,-25 0 16,0 0 0,25 0-1,0 0-15,0 0 0,0 0 16,0-1-1,0 1-15,0 25 16,25-25-16,-25 0 16,0 0-16,0 0 15,0 0-15,0 0 0,0-1 16,0 1-16,0 0 16,0 0-16,0 0 15,0 0-15,0 0 16,0 0-1,0 0-15,0 0 16,25-25 0,0 0-1,0 25 1,0-25-16,0 0 16,-25-25-16,25 25 15,-1 0-15</inkml:trace>
  <inkml:trace contextRef="#ctx0" brushRef="#br0" timeOffset="41363.4013">9886 14419 0,'0'0'0,"0"25"32,0-1-17,-25 1 1,25 0-16,0 0 16,0 0-16,0 0 15,-25 0-15,25 25 0,0-25 16,0-1-16,-25 1 0,25 0 15,0 0-15,-25 0 16,25 0-16,-24-25 16,24 25-16,0-50 15</inkml:trace>
  <inkml:trace contextRef="#ctx0" brushRef="#br0" timeOffset="41641.6572">9886 14444 0,'25'24'47,"-25"1"-32,25 0 1,-25 0-16,25 0 15,-25 0-15,0 0 0,25 0 16,0 0-16,-25 0 16,24-25-16,-24 24 0,25 1 15,0 0-15,-25 0 16,25-25-16,-25 25 16</inkml:trace>
  <inkml:trace contextRef="#ctx0" brushRef="#br0" timeOffset="41851.2705">9911 14717 0,'-25'0'15,"50"0"32,0 0-47,0 0 16,0 0-1</inkml:trace>
  <inkml:trace contextRef="#ctx0" brushRef="#br0" timeOffset="42060.7108">10260 14717 0,'0'25'16,"-25"-25"-1,25 25-15,-25 0 16,0 0-16,25 0 15</inkml:trace>
  <inkml:trace contextRef="#ctx0" brushRef="#br0" timeOffset="42393.36">10534 14369 0,'0'25'31,"-25"0"-15,25 0-1,0-1-15,0 1 16,0 0-16,0 0 16,0 0-16,0 0 15,0 0-15,25 0 0,-25 0 16,0 0-16,0-1 0,0 1 16</inkml:trace>
  <inkml:trace contextRef="#ctx0" brushRef="#br0" timeOffset="42841.6962">10459 14444 0,'0'0'15,"0"-25"-15,0 0 16,25 25-16,-25-25 15,25 25-15,0-25 0,-1 25 16,1-25 0,0 25-16,0 0 15,0 0-15,-25 25 16,0 0 0,0 0-16,-25 0 15,25 0-15,-25-25 16,25 24-16,-25-24 15,25 25-15,0 0 16,0 0 0,25-25-1,0 0 1,0 25-16,0 0 16,-25 0-1,0 0 1,0 0-16,-25-25 0,0 25 15,0-25-15,0 0 16,0 24-16,1-24 0,-1 0 16</inkml:trace>
  <inkml:trace contextRef="#ctx0" brushRef="#br0" timeOffset="43134.905">10708 14219 0,'0'0'0,"25"0"16,0 25 15,0 0-31,-1-25 15,1 25-15,0 0 16,0 0-16,0 0 16,0 0-16,0 25 15,0-26-15,-25 1 0,25 0 16</inkml:trace>
  <inkml:trace contextRef="#ctx0" brushRef="#br0" timeOffset="44733.9111">10857 14244 0,'0'-25'47,"25"25"-16,-25-24-15,25 24 15,0 0-31,0 0 16,0 0-1,0 24-15,0-24 16,-1 0-16,-24 25 15,0 0-15,25-25 16,-25 25-16,0 0 16,0 0-16,0 0 15,0 0-15,0 0 16,0 0 0,0-1-16,25 1 31,-25 0-31,0 0 15,0 0 1,0 0-16,0 0 16,0 0-1,0 0 1,0 0-16,0-1 16,0 1-16,0 0 15,0 0 1,0 0-16,-25 0 15,0 0 1,1 0 0,-1-25-16,0 0 0,0 25 15</inkml:trace>
  <inkml:trace contextRef="#ctx0" brushRef="#br0" timeOffset="49657.5564">2515 15539 0,'0'-25'15,"-25"25"-15,25-25 32,-25 25-17,0 0 1,25-24 0,-25 24-16,1 0 15,-1 0 1,0 0-1,0 0-15,0 0 16,0 0 0,0 0-1,25 24-15,-25-24 16,25 25 0,-25-25-1,25 25 1,0 0-16,0 0 15,25 0 1,-25 0-16,0 0 0,0 0 16,25 0-16,-25-1 15,0 1-15,0 0 0,0 0 16,0 0-16,25 0 16,-25 25-16,0-25 0</inkml:trace>
  <inkml:trace contextRef="#ctx0" brushRef="#br0" timeOffset="49809.4198">2266 16187 0,'0'25'15,"-25"-125"-15,75 225 16,-50-101-16,-25-98 0,75 148 31,-50-49-15</inkml:trace>
  <inkml:trace contextRef="#ctx0" brushRef="#br0" timeOffset="50718.6046">2714 15763 0,'0'-25'0,"0"1"15,0-1 17,0 50 15,0-1-32,0 1 1,0 0-1,0 0-15,0 0 16,0 0-16,0 0 0,0 0 16,25 0-16,-25 0 15,0-1-15,0 1 0,0 0 16,0 0-16,0 0 16,0 0 15,0-50-16,25 25 1,-25-25 0</inkml:trace>
  <inkml:trace contextRef="#ctx0" brushRef="#br0" timeOffset="51045.843">2714 15664 0,'0'-25'0,"25"25"32,-25-25-17,25 25 16,0 0-15,0 0 0,0 0-1,0 0-15,0 0 16,0 0 0,-1 0-1</inkml:trace>
  <inkml:trace contextRef="#ctx0" brushRef="#br0" timeOffset="51594.0885">2839 15788 0,'25'0'94,"0"0"-79,0 0 1,-1 0-1,1 0-15,0 0 16,-25 25-16,25-25 16,-25 25-16,0 0 15,0 0 1,-25 0-16,25 0 16,-25 0-16,25-1 15,-25 1-15,1-25 0,24 25 16,-25-25-16,25 25 0,-25-25 15,25 25 1,0-50 47,25 25-48,0 0 1,-1 0-16,1 0 15,0-25 1,0 25-16,0 0 16</inkml:trace>
  <inkml:trace contextRef="#ctx0" brushRef="#br0" timeOffset="51859.96">3312 15963 0,'0'0'0,"0"24"16,0 1 0,0 0-16,0 0 15,0 0-15</inkml:trace>
  <inkml:trace contextRef="#ctx0" brushRef="#br0" timeOffset="52529.6872">3710 15589 0,'0'-25'32,"-25"25"30,1 0-46,-1 0-16,25 25 15,-25-25-15,25 25 16,-25-25-16,0 25 0,0 0 16,0 0-1,25 0-15,0-1 0,-25 1 16,25 0-16,0 0 15,0 0-15,0 0 0,0 0 16,0 0-16,0 0 16,0 0-16,25-1 0,0-24 15,-25 25-15,25 0 16,0-25-16,0 0 16,0 0-16,0 0 0,-1 0 15,1-25-15</inkml:trace>
  <inkml:trace contextRef="#ctx0" brushRef="#br0" timeOffset="53164.6169">3810 15440 0,'0'-25'0,"0"0"16,0 0 0,25 25 46,0 0-46,0 0-16,-25 25 15,25-25-15,0 25 16,-1-25 0,-24 25-16,25-25 0,-25 25 15,0-1 1,0 1-16,0 0 16,0 0-16,0 0 15,25-25-15,-25 25 16,0 0-16,0 0 0,0 0 15,0 0 1,0-1-16,0 1 0,0 0 16,25 0-1,-25 0-15,0 0 0,0 0 16,25-25-16,-25 25 0,0 0 16,0 0-1,-25-1-15,25 1 0,0 0 16,0 0-1,0 0-15,0 0 16,0 0-16,0 0 16,0 0-1,-25-25 1,25 25-16,-25-25 16,25 25-1,-25-25-15,1 0 16</inkml:trace>
  <inkml:trace contextRef="#ctx0" brushRef="#br0" timeOffset="54913.4455">9388 15564 0,'0'-25'0,"0"50"0,0-75 15,25 25 1,-25 1-1,25 24 1,-25-25-16,0 0 31,-50 25 1,25 0-17,0 0-15,0 0 16,0 0-16,1 0 15,-1 0 1,0 0 0,25 25-16,0 0 31,0-1-15,0 1-1,0 0 16,0 0-31,0 0 0,0 0 16,0 0-16,0 0 0,0 0 16,0 0-16,0-1 0,0 1 15,0 0-15,-25 0 16,0 25-16,25-25 16,-25 0-16,25 0 0,-25 0 15,25-1-15,0 1 16,-25 0-16,25 0 15,0 0-15,0 0 16,25-25 0,-25 25-16,25-25 15,-25 25 1,50-25-16,-25 25 16,0 0-1,0-25-15</inkml:trace>
  <inkml:trace contextRef="#ctx0" brushRef="#br0" timeOffset="55330.5113">9911 15714 0,'0'-25'15,"0"0"17,0 50-1,-25 0-16,25-1 1,0 1 0,0 0-16,0 0 0,0 25 15,-25-25-15,25 0 0,0 0 16,0 0-16,0-1 0,0 1 16,0 0-16,0 0 15,0-50 16,0 0-15,0 0-16,25 1 0</inkml:trace>
  <inkml:trace contextRef="#ctx0" brushRef="#br0" timeOffset="55599.566">10060 15589 0,'25'-75'15,"-50"150"-15,25-125 63,0 75-63,0 0 15,0 0-15,0 0 16,0 0-16,0 0 16,0 0-16,0-1 0,25 26 15,-25-25-15,25 0 16,-25 0-16,25 0 0,-25 0 15,25-25-15,-25 25 16,25 0-16,-25-1 0,0 1 16</inkml:trace>
  <inkml:trace contextRef="#ctx0" brushRef="#br0" timeOffset="55828.209">9961 15963 0,'0'-25'0,"0"0"31,25 25-15,-25-25-1,25 25-15,-1 0 16,1 0-1,0 25-15,0-25 16</inkml:trace>
  <inkml:trace contextRef="#ctx0" brushRef="#br0" timeOffset="56097.0935">10509 15963 0,'0'24'0,"0"1"16,-25 0-16</inkml:trace>
  <inkml:trace contextRef="#ctx0" brushRef="#br0" timeOffset="56465.2922">10708 15863 0,'0'0'0,"25"25"0,-25 0 15,0 0 1,0 0-16,0-1 16</inkml:trace>
  <inkml:trace contextRef="#ctx0" brushRef="#br0" timeOffset="57005.6006">10733 15639 0,'0'0'0,"0"-25"16,0 0 0,25 25-1,-25-25-15,25 25 16,-1 0-1,1-25-15,0 25 16,0 0-16,0 25 16,0-25-16,0 0 15,-25 25-15,0 0 16,-25 0 0,25 0-16,-25-25 0,25 25 15,-25-25-15,0 25 16,0-1-16,50-24 47,0 0-32,0 25-15,0-25 16,0 0-16,0 0 16,0 0-16,0 25 0,-1-25 15,1 25-15,0 0 16,-25 0-1,-25-25-15,0 25 16,1 0 0,-1-25-16,0 25 0,0-25 15,0 25-15,0-25 16,0 0-16</inkml:trace>
  <inkml:trace contextRef="#ctx0" brushRef="#br0" timeOffset="57288.3196">11330 15913 0,'0'-25'15,"0"50"32,0 0-15,0 0-32,-25-25 0,1 24 15,24 1-15,-25-25 16</inkml:trace>
  <inkml:trace contextRef="#ctx0" brushRef="#br0" timeOffset="57823.5563">11754 15514 0,'0'-25'16,"0"50"93,0 0-93,0 0 0,0 0-1,0 0-15,0 0 0,0 0 16,0 0-16,0 0 15,0-1-15,0 1 16</inkml:trace>
  <inkml:trace contextRef="#ctx0" brushRef="#br0" timeOffset="58232.4618">11754 15440 0,'0'-25'16,"25"25"0,0-25-1,-1 25 1,1 0-16,-25 25 15,25-25-15,0 0 0,0 25 16,0 0 0,0-25-16,-25 24 0,25 1 15,-25 0 1,0 0-16,0 0 0,0 0 16,-25 0-16,25 0 0,-25-25 15,25 25-15,-25 0 16,0-1-16,0 1 15,0-25-15,0 0 16,1 25-16,-1-25 0,0 0 16,0 0-16,0 25 0,0-25 15</inkml:trace>
  <inkml:trace contextRef="#ctx0" brushRef="#br0" timeOffset="58930.7113">12177 15290 0,'0'-25'16,"25"0"0,0 25-1,-25-24 1,25 24-16,0 0 15,0 0 1,-1 0 0,1 0-1,0 0 1,-25 24-16,25-24 16,-25 25-16,0 0 15,25-25-15,-25 25 16,0 0-16,0 0 15,0 0-15,0 0 16,0 0 0,0 0-16,0-1 15,0 1-15,-25 0 16,25 0 0,0 0-16,-25 0 15,25 0-15,0 0 16,0 0-1,0 0-15,0-1 16,0 1 0,0 0-16,0 0 15,0 0-15,0 0 16,0 0 0,0 0-16,0 0 0,-25 0 15,25-1 1,-25 1-16,1-25 0,-1 25 15</inkml:trace>
  <inkml:trace contextRef="#ctx0" brushRef="#br0" timeOffset="60172.6456">5827 15714 0,'0'-25'15,"25"25"-15,-25-25 16,25 0-16,0 0 15,-25 0-15,0 0 32,0 50 30,0 0-62,25-25 16,-25 25-16,0 0 15,0 0-15,0 0 16,0-1-16,0 1 0,0 25 16,0-25-16,0 0 15,0 0-15,0 0 0,0 0 16,0 0-16,0-1 0,0 1 16,0 0-1</inkml:trace>
  <inkml:trace contextRef="#ctx0" brushRef="#br0" timeOffset="60481.5813">5952 15589 0,'-25'-25'15,"25"0"17,25 25-17,-1 0 17,1-25-17,0 25-15,0 0 16,0 0-1,0 0-15,0 0 0,0 0 16,0 0-16,0-25 16,-1 25-16,1 0 15</inkml:trace>
  <inkml:trace contextRef="#ctx0" brushRef="#br0" timeOffset="60765.537">5976 15738 0,'25'0'15,"0"0"1,-25-24-1,25 24-15,0 0 16,0 0 0,0-25-16,0 25 15,0 0-15,0 25 16,-1-25 0</inkml:trace>
  <inkml:trace contextRef="#ctx0" brushRef="#br0" timeOffset="61004.2338">6076 15987 0,'-50'25'16,"100"-50"-16,-100 75 0,25-50 16,50 0 30,0 0-46,0 0 16,0-25 0,0 25-16,0 0 15,0 0-15,0 0 16,-1 0-16</inkml:trace>
  <inkml:trace contextRef="#ctx0" brushRef="#br0" timeOffset="61172.7838">6201 16112 0,'-25'25'31,"50"-50"-31,-25 25 32,24 0-17,-24-25-15,25 25 0,0 0 16,0-25-16</inkml:trace>
  <inkml:trace contextRef="#ctx0" brushRef="#br0" timeOffset="67913.3424">2739 15738 0</inkml:trace>
  <inkml:trace contextRef="#ctx0" brushRef="#br0" timeOffset="67990.139">2739 15738 0,'0'25'16</inkml:trace>
  <inkml:trace contextRef="#ctx0" brushRef="#br0" timeOffset="68233.7959">2739 15763 0,'25'0'47,"0"0"15,0 0-31,0 0 1,0 0-32,0 0 15,-25-25 1,25 25-16,-25 25 62</inkml:trace>
  <inkml:trace contextRef="#ctx0" brushRef="#br0" timeOffset="68689.5919">2739 16187 0,'25'0'16,"0"0"15,0 0-15,0 0-1,0 0-15,0-25 16,0 25-16,-1-25 16,1 25-1,0-25 16,0 25-31</inkml:trace>
  <inkml:trace contextRef="#ctx0" brushRef="#br0" timeOffset="69591.3881">2739 16759 0,'0'-24'16,"-25"24"-1,25-25-15,-25 25 16,1 0 0,24-25-16,-25 25 15,0 0 1,0 0-16,0 0 15,0 0 1,0 0-16,25 25 16,-25-25-16,0 0 15,25 25 1,-25-25-16,25 24 31,0 1-15,25 0-1,-25 0-15,0 0 16,0 0 0,25-25-16,-25 25 0,0 0 15,0 0-15,0 0 16,0-1-16,0 1 16,0 0-16,0 0 15,0 0-15,0 0 16,0 0-16,25 0 0,-25 0 15,0 0 1,0-1-16</inkml:trace>
  <inkml:trace contextRef="#ctx0" brushRef="#br0" timeOffset="69727.7396">2490 17482 0,'100'-25'47,"-324"124"-47,473-173 16,-374 74-16,275 0 15</inkml:trace>
  <inkml:trace contextRef="#ctx0" brushRef="#br0" timeOffset="70760.6733">3187 17008 0,'0'-24'16,"0"-1"-1,0 0 1,25 25 31,-25-25-32,-25 0 32,1 25-47,-1 0 16,0 25-1,0-25 1,25 25-16,-25-25 0,0 25 16,0 0-16,25-1 15,-25 1-15,0 0 16,25 0-16,0 0 0,0 0 16,0 0-16,0 0 15,25 0-15,-25 0 16,25-25-1,-25 24-15,25-24 0,0 25 16,0-25 0,0 0-16,0 0 0,0 0 15,-1-25-15,26 25 0,-25 0 16,0-24-16,0 24 0,0-25 16</inkml:trace>
  <inkml:trace contextRef="#ctx0" brushRef="#br0" timeOffset="71352.3496">3486 16660 0,'0'0'0,"0"-25"0,25 25 32,-25-25-32,25 25 47,0 25-32,0-25 1,0 0-1,-25 25-15,25-25 16,-25 25 0,0 0-16,25-25 15,-25 25-15,0-1 16,0 1-16,0 0 16,0 0-16,24 0 15,-24 0-15,0 0 16,0 0-16,0 0 0,0 0 15,25-1 1,-25 1-16,0 0 16,25 0-16,-25 0 15,0 0-15,25 0 16,-25 0-16,0 0 16,0 0-1,0-1-15,0 1 16,-25-25-16,25 25 15,0 0 1,-25-25-16,25 25 0,0 0 16,-25-25-16</inkml:trace>
  <inkml:trace contextRef="#ctx0" brushRef="#br0" timeOffset="73107.9481">6225 16735 0,'0'-25'16,"0"0"30,-24 0 17,-1 25-47,0 25-1,0-25-15,0 25 16,0-25-16,0 25 15,25-1-15,-25 1 16,0-25-16,25 25 0,-25 25 16,25-25-16,0 0 15,0 0-15,0 0 16,0 0-16,25-25 16,-25 24-16,25-24 0,0 0 15,0 0-15,0 0 16,0 0-16,0 0 15,0 0-15,0-24 0,-1 24 16,1 0-16,-25-25 16,25 25-16,0 0 15</inkml:trace>
  <inkml:trace contextRef="#ctx0" brushRef="#br0" timeOffset="74313.7061">9463 16461 0,'-25'0'16,"0"-25"0,0 25 15,0 0 0,0 0-15,25 25-16,-25-25 15,0 0-15,25 25 16,-24-25-16,24 24 16,-25-24-16,25 25 15,0 0 1,0 0-1,0 0 1,0 0-16,25-25 16,-25 25-1,0 0-15,24 0 16,-24 0-16,0-1 16,0 1-1,0 0 1,0 0-16,-24 0 0,24 0 15,0 0 1,0 0 0,0 0-16,0 0 15,0-1 1,24-24-16,-24 25 16,25-25-1,-25 25 1</inkml:trace>
  <inkml:trace contextRef="#ctx0" brushRef="#br0" timeOffset="75689.9619">10210 16535 0,'25'25'0,"-25"0"15,0 0-15,0 0 16,-25 0-1,25 0-15,0 0 16,0 0-16,0-1 16,-25-24-16,25 25 0,0 0 15,0-50 48,0 0-63,25 25 15,-25-24-15,0-1 16,25 0-16,0 0 0,-25 0 16,25 0-16,-1 0 0,-24 0 15,25 0-15,-25 0 16,25 25-16,-25-24 0,0-1 16,0 50 30,0-1-30,0 1 0,25 0-16,-25 0 15,0 0 1,25 0-16,-25 0 0,25-25 16,-25 25-16,0 0 0,25-25 15,-25 25-15,25-1 16,0-24-1</inkml:trace>
  <inkml:trace contextRef="#ctx0" brushRef="#br0" timeOffset="75915.3404">10285 16660 0,'24'0'31,"1"0"-15,0 0-16,0 0 16,0 0-16,0 0 15,-25 25-15,25-25 0,0 0 16</inkml:trace>
  <inkml:trace contextRef="#ctx0" brushRef="#br0" timeOffset="76185.6173">10758 16710 0,'0'25'31,"0"-1"-15,0 1-16,-25-25 15,25 25-15,0 0 16,-25 0-16,0 0 0,0 0 15</inkml:trace>
  <inkml:trace contextRef="#ctx0" brushRef="#br0" timeOffset="76513.5019">11007 16486 0,'0'24'47,"0"1"-32,0 0 1,-25-25-16,25 25 0,0 0 16,0 0-16,0 0 15,0 0-15,0 0 16,-25 0-16,25-1 16</inkml:trace>
  <inkml:trace contextRef="#ctx0" brushRef="#br0" timeOffset="76995.9687">10932 16510 0,'0'0'0,"0"-24"15,25 24-15,-25-25 16,25 25-16,0 0 0,0 0 16,-1 0-1,1 0-15,0 0 16,0 0-16,0 25 31,-25-1-15,-25-24-16,25 25 15,-25-25-15,25 25 0,-25-25 16,0 25-16,1 0 16,-1-25-16,25 25 15,0 0-15,25 0 32,-1-25-32,1 25 15,0-25-15,0 25 16,-25-1 15,-25-24-31,0 25 16,0-25-16,1 0 15,-1 25-15,0-25 16,0 0-16</inkml:trace>
  <inkml:trace contextRef="#ctx0" brushRef="#br0" timeOffset="77264.2321">11405 16759 0,'0'0'0,"0"25"16,0 0 15,-25-25-31,0 25 16,0 0-16,0-25 16</inkml:trace>
  <inkml:trace contextRef="#ctx0" brushRef="#br0" timeOffset="77605.7545">11704 16535 0,'-25'-25'16,"25"50"15,25-25-15,-25 25-16,0 0 15,0 0 1,0 0-16,-25 0 16,25 0-16,0 0 15</inkml:trace>
  <inkml:trace contextRef="#ctx0" brushRef="#br0" timeOffset="77956.8161">11654 16535 0,'0'0'0,"0"-25"32,25 25-32,0 0 31,0 0-31,-25 25 15,25-25-15,0 0 16,0 25-16,-1 0 16,-24 0-1,25-25-15,-25 25 16,0 0-16,0 0 16,0 0-16,-25 0 15,1-1 1,-1-24-16,0 25 0,0-25 15,0 25-15,0-25 16,0 0-16</inkml:trace>
  <inkml:trace contextRef="#ctx0" brushRef="#br0" timeOffset="78275.1243">12127 16710 0,'0'0'0,"0"25"47,25-25-31,-25 24-1,-25 1-15,25 0 16,0 0-16,-25 0 0,0 0 16,25 0-16,-24-25 15</inkml:trace>
  <inkml:trace contextRef="#ctx0" brushRef="#br0" timeOffset="78666.0756">12376 16486 0,'0'-25'0,"25"25"31,-25 25-31,0-1 31,0 1-15,0 0-16,0 0 0,0 0 16,0 0-16,25 0 0,-25 0 15,0 0-15,0 0 16,0-1 0,0 1-16,0 0 31</inkml:trace>
  <inkml:trace contextRef="#ctx0" brushRef="#br0" timeOffset="78906.1636">12426 16486 0,'25'0'15,"0"0"1,-25-25-16,25 25 16,0 0-16,0 0 15,-1 0 1,51 0 0,-50 0-1,0 0-15</inkml:trace>
  <inkml:trace contextRef="#ctx0" brushRef="#br0" timeOffset="79111.6957">12426 16635 0,'25'0'31,"0"-25"-15,0 25-16,0 0 16,0 0-16,-1 0 15,1 0-15</inkml:trace>
  <inkml:trace contextRef="#ctx0" brushRef="#br0" timeOffset="79299.799">12476 16759 0,'0'25'16,"0"-50"-16,-25 50 15,50-25 17,0 0-32,-25-25 15,25 25-15,0 0 0,-1 0 16,1 0-16,0-24 15</inkml:trace>
  <inkml:trace contextRef="#ctx0" brushRef="#br0" timeOffset="79910.5914">12874 16361 0,'25'-25'31,"0"25"0,0 0-31,0 0 16,0 25-1,0-25 1,0 25 0,-25 0-1,0 0 1,0 0 0,0 0-16,0-1 15,0 1 1,0 0-16,0 0 15,0 0 1,0 0-16,0 0 16,0 0-1,0 0-15,0 0 16,0-1 0,0 1-1,0 0-15,0 0 16,0 0-1,0 0 17,-25 0-17,0 0 1,0-25 0,0 25-16,0-25 15,0 25-15</inkml:trace>
  <inkml:trace contextRef="#ctx0" brushRef="#br0" timeOffset="85384.333">9687 17307 0,'-25'0'94,"0"0"-63,0 0-15,0 0 0,25 25-1,-25-25-15,25 25 16,-25 0-16,1 0 15,-1 0 1,25 0 0,0 0-16,0 0 15,0-1 1,25-24-16,-25 25 16,0 0-1,24 0-15,-24 0 16,0 0-1,0 0 1,0 0 0,0 0-16,0 0 15,0-1-15</inkml:trace>
  <inkml:trace contextRef="#ctx0" brushRef="#br0" timeOffset="85517.9757">9612 17880 0,'-50'100'31,"100"-200"-31,-75 200 16,50-100 0</inkml:trace>
  <inkml:trace contextRef="#ctx0" brushRef="#br0" timeOffset="86551.5981">10160 17507 0,'0'-25'47,"0"50"0,-25-1-47,25 1 15,0 0 1,0 0-16,0 0 0,-25 0 15,25 0-15,0 0 16,-25 0-16,25 0 0,0-1 16,0 1-1,0-50 17,25 25-32,-25-24 15,0-1-15,0 0 16,0 0-16,25 0 15,-25 0-15,25 0 0,0 0 16,-25 0-16,25 0 0,-25 1 16,25-1-16,-25 0 15,0 0-15,0 0 32,25 25-17,-25 25-15,-25-25 16,25 25-1,0 0 1,0 0-16,25-1 16,-25 1-16,0 0 15,25 0-15,-25 0 0,24 0 16,-24 0 0,25 0-16,0 0 15,-25 0-15,25-25 16,-25 24-16</inkml:trace>
  <inkml:trace contextRef="#ctx0" brushRef="#br0" timeOffset="86799.9337">10235 17706 0,'0'-25'16,"25"25"15,0 0 1,-1 0-32,1 0 15,0 0-15,0 0 16,0 0-16</inkml:trace>
  <inkml:trace contextRef="#ctx0" brushRef="#br0" timeOffset="87054.2944">10708 17681 0,'0'25'15,"0"0"1,0 0 0,0-1-16,0 1 15,-25 0-15,25 0 16,-25 0-16,25 0 0</inkml:trace>
  <inkml:trace contextRef="#ctx0" brushRef="#br0" timeOffset="87398.4034">11081 17556 0,'0'25'31,"0"0"0,0 0-15,0 0-16,0 0 15,0 0-15,0 0 0,0 0 16,0-1 0,0 1-16,0 0 0,0 0 15</inkml:trace>
  <inkml:trace contextRef="#ctx0" brushRef="#br0" timeOffset="87878.1471">11106 17531 0,'0'-24'15,"25"24"-15,-25-25 16,25 25-16,0-25 16,0 25-16,0 0 15,0 0 1,0 0-16,-1 0 16,-24 25-16,25 0 15,-25-1 1,0 1-16,-25 0 15,25 0-15,-24-25 16,24 25-16,-25-25 0,0 25 16,50-25 15,0 0-15,-25 25-16,24-25 15,1 0 1,0 0-16,-25 25 0,25-25 15,-25 25 1,0 0-16,-25-25 16,25 24-16,-25-24 15,0 25-15,1 0 16,-1-25-16,0 0 0</inkml:trace>
  <inkml:trace contextRef="#ctx0" brushRef="#br0" timeOffset="88193.2994">11779 17706 0,'-25'0'31,"0"0"-31,25 25 16,-25-25-16,25 25 16,-25-25-16,25 24 15,-25-24-15,25 25 16,-25-25-16,25 25 15,-25 0-15,0-25 0</inkml:trace>
  <inkml:trace contextRef="#ctx0" brushRef="#br0" timeOffset="88629.0434">12028 17482 0,'25'0'16,"-25"-25"-16,0 50 47,0 0-32,0-1 1,0 1-16,0 0 16,0 0-16,0 0 15,0 0-15,0 0 16,0 0-16</inkml:trace>
  <inkml:trace contextRef="#ctx0" brushRef="#br0" timeOffset="88946.7497">12102 17432 0,'25'0'16,"0"0"-16,0 0 15,0 0-15,-25 25 16,25-25-16,-25 25 0,25-25 16,-25 25-16,0-1 15,25-24-15,-25 25 0,0 0 16,0 0-16,-25 0 0,25 0 16,-25 0-16,0 0 15,25 0-15,-50-25 0,50 25 16,-50-25-16,25 24 15,1-24-15,-1 25 0,0-25 16</inkml:trace>
  <inkml:trace contextRef="#ctx0" brushRef="#br0" timeOffset="89248.0595">12625 17656 0,'0'0'0,"-25"25"46,0 0-30,1 0-16,-1 0 16,25-1-16,-25 1 15,25 0-15,-25-25 0,25 25 16,0 0-16</inkml:trace>
  <inkml:trace contextRef="#ctx0" brushRef="#br0" timeOffset="89560.8334">12849 17382 0,'0'25'32,"0"0"-17,0 0 1,0 0 0,0 0-16,25-1 0,-25 1 15,0 0-15,0 0 16,0 0-16,0 0 0,0 0 15</inkml:trace>
  <inkml:trace contextRef="#ctx0" brushRef="#br0" timeOffset="89802.2677">12849 17407 0,'25'0'16,"0"0"0,0 0-16,0 0 15,0 0-15,0 0 16,0 0-16,0 0 0</inkml:trace>
  <inkml:trace contextRef="#ctx0" brushRef="#br0" timeOffset="89997.743">12800 17606 0,'25'0'0,"-1"0"16,1-25-1,0 25-15,0 0 0,0 0 16</inkml:trace>
  <inkml:trace contextRef="#ctx0" brushRef="#br0" timeOffset="90182.8577">12825 17756 0,'-25'24'16,"50"-48"-16,-25 48 15,24-24-15,-24-24 16,25 24-16,0 0 15</inkml:trace>
  <inkml:trace contextRef="#ctx0" brushRef="#br0" timeOffset="90750.6015">13273 17307 0,'0'-25'31,"25"25"-15,0 0-16,-1 0 0,1-25 15,0 25 1,0 0-16,0 0 16,0 0-16,-25 25 15,0 0 17,25-25-32,-25 25 15,0 0-15,0 0 16,-25-25-16,25 25 15,0 0-15,0 0 16,0 0-16,0 0 16,0-1-16,0 1 15,25-25-15,-25 25 0,0 0 16,0 0-16,0 0 16,25 0-16,-25 0 15,0 0 1,0 0-16,0 24 15,0-24 1,-25 0 0,25 0-16,-25-25 15,0 25-15,-25-25 0,25 25 16,-24-25-16</inkml:trace>
  <inkml:trace contextRef="#ctx0" brushRef="#br0" timeOffset="92673.8134">2689 17780 0,'-24'0'47,"-1"0"-16,0 0-15,0 0-1,0 0 1,0 0-16,0 25 15,0-25 1,25 25-16,-25-25 16,25 25-1,0 0 17,0 0-17,25-25 1,-25 25-16,0 0 15,0 0 1,0 0-16,0-1 16,0 1-1,0 0-15,25 0 16,-25 0-16,0 0 16,0 0-1,0 0-15,0 0 16,0 0-16,0-1 15,0 1 1,25-25 0,-25 25-16,0 0 31,0 0-15,25-25-1,-25 25 32,25-25-47,0 0 31,0 0-15,0 0 0,-25-25-16,24 25 15,1 0-15,0-25 16,0 25-16</inkml:trace>
  <inkml:trace contextRef="#ctx0" brushRef="#br0" timeOffset="95326.7813">2864 17930 0,'0'-25'31,"-25"25"32,25 25-48,0 0 1,25-25-16,-25 25 16,0 0-16,0-1 15,25 1-15,-25 0 16,0 0-16,0 0 0,0 0 16,25 0-16,-25 0 15,0 0 1,0 0-1</inkml:trace>
  <inkml:trace contextRef="#ctx0" brushRef="#br0" timeOffset="95661.5762">2839 17880 0,'0'0'0,"25"0"93,0 0-77,0 25-16,-1-25 16,1 0-16,0 0 15,0 0-15,0 0 16,0 0 0,0 25-16</inkml:trace>
  <inkml:trace contextRef="#ctx0" brushRef="#br0" timeOffset="95909.5734">2938 18079 0,'125'-99'0,"-250"198"0,125-124 31,25 25-15,0 0 0,0 0-1,0 0 1,0 0 0,0 0-16,0 0 15,-25 25-15</inkml:trace>
  <inkml:trace contextRef="#ctx0" brushRef="#br0" timeOffset="96984.0595">3661 17756 0,'-25'0'47,"25"24"-47,-25-24 31,25 25-31,-25 0 16,25 0 0,-25 0-16,25 0 15,-25 0-15,25 0 16,0 0-16,0 0 16,0-1-16,0 1 15,25 0 16,0-25-15,0-25 0,0 25-1,0-25-15,-1 25 16,1-24 0,0 24-1,-25-25-15,25 25 16,-25-25-1,0 0 17,25 50 108,0 0-108,0-25-32,-25 25 15,25-25-15,-25 24 16,0 1-1,25 0 1,-25 0 0,0 0-16,-25-25 15,25 25-15</inkml:trace>
  <inkml:trace contextRef="#ctx0" brushRef="#br0" timeOffset="97529.7711">3387 18054 0,'25'0'15,"-25"25"32,0 0-15,0 0-32,-25-25 15,25 25-15</inkml:trace>
  <inkml:trace contextRef="#ctx0" brushRef="#br0" timeOffset="98542.7611">4109 17507 0,'-25'0'0,"25"-25"16,0 0 15,25 25 0,-25-25-31,25 25 16,0 0 0,-25 25-1,25-25 1,-1 0 0,-24 25-16,25-25 0,-25 25 15,25-25-15,-25 24 0,0 1 16,0 0-16,0 0 15,0 0-15,0 0 16,0 0-16,0 0 16,25 0-16,-25 0 15,25-1-15,-25 1 16,25 0 0,-25 0-16,0 0 15,0 0 1,0 0-1,0 0-15,0 0 16,0 0 0,0-1-16,-25 1 15,25 0-15,0 0 16,-25-25-16,0 25 16,25 0-16,-25-25 0,25 25 15,-25 0-15,1-25 16,-1 25-16</inkml:trace>
  <inkml:trace contextRef="#ctx0" brushRef="#br0" timeOffset="100064.7387">6151 17855 0,'0'0'0,"0"-25"16,25 25 30,-25 25-30,0 0 0,0 0-16,0 0 15,25 25-15,-25-25 16,0 24-16,24-24 16,-24 0-16,0 25 0,0-25 15,25 0-15,-25 25 16,0-26-16,0 1 15,0 0-15</inkml:trace>
  <inkml:trace contextRef="#ctx0" brushRef="#br0" timeOffset="100326.2459">6201 17855 0,'24'0'16,"1"-25"-16,0 25 15,0-25-15,0 25 16,0 0-16,0 0 15,0 0-15,0 0 16</inkml:trace>
  <inkml:trace contextRef="#ctx0" brushRef="#br0" timeOffset="100523.4899">6225 18079 0,'0'0'16,"0"-25"-1,25 25-15,0 0 16,-25-25-16,25 25 0,0 0 16,0-24-16,0 24 0,0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08T06:41:14.11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7471 11032 0,'-25'-25'16,"50"50"-16,-50-75 0,0 25 0</inkml:trace>
  <inkml:trace contextRef="#ctx0" brushRef="#br0" timeOffset="3695.54">9239 11505 0,'0'-25'16,"-25"25"30,25-25-46,-25 25 47,0 0-31,0 0 0,25 25-16,-25-25 15,25 25 1,-25-25-1,25 25 1,-25-25-16,0 25 16,1-25-1,-1 0 1,25 25-16,-25-25 16,0 0-1,0 25 1,0-25-1,0 25 1,0-25 0,25 25 15,-25-25-31,0 0 16,25 24-1,-25-24-15,1 0 31,24 25-31,-25-25 16,0 25 0,0-25-1,0 0-15,25 25 16,-25-25-16,0 25 16,0-25-1,0 25-15,0-25 16,1 0-1,-1 0-15,0 25 0,0-25 16,0 25-16,0-25 16,0 25-16,0-25 15,25 25-15,-25-25 0,0 24 16,1 1-16,-1 0 31,25 0-15,-25-25-1,25 25-15,-25-25 16,25 25-16,-25-25 16,25 25-16,-25-25 15,25 25-15,-25-25 0,25 25 16,-25-25-16,0 25 16,0-25-16,25 24 15,-24-24-15,-1 25 16,0 0-16,0 0 15,0 0 1,0-25-16,25 25 0,-25-25 16,25 25-16,-25-25 0,0 25 15,0 0 1,1 0 0,-1 0-1,25-1 1,-25-24-16,25 25 0,-25-25 15,0 25-15,0 0 16,0-25-16,0 25 16,25 0-16,-25-25 0,0 25 15,0-25-15,25 25 16,-24-25-16,-1 25 0,25 0 16,-25-25-16,0 24 0,25 1 15,-25-25-15,25 25 16,-25 0-16,0 0 15,0 0-15,25 0 16,-25-25-16,0 25 0,25 0 16,-24 0-16,-1-25 15,25 24-15,-25 1 0,0 0 16,0 0 0,0 0-1,25 0-15,-25-25 0,25 25 16,-25-25-16,25 25 15,-25 0-15,25 0 16,-25-1-16,25 1 16,-24-25-1,24 25-15,0 0 16,-25 0-16,25 0 16,0 0-1,0 0-15,0 0 0,-25 0 16,25-1-16,0 1 15,0 0 1,0 0-16,0 0 16,0 0-1,-25-25-15,25 25 0,0 0 16,-25 0 0,25 0-1,0 0 1,0-1-1,0 1 1,0 0 0,0 0-1,0 0 1,-25-25-16,25 25 16,-25 0-1</inkml:trace>
  <inkml:trace contextRef="#ctx0" brushRef="#br0" timeOffset="4032.7786">6599 14145 0,'-25'0'15,"0"0"1,25 25 46</inkml:trace>
  <inkml:trace contextRef="#ctx0" brushRef="#br0" timeOffset="4247.2076">6450 14369 0,'-25'0'15</inkml:trace>
  <inkml:trace contextRef="#ctx0" brushRef="#br0" timeOffset="4475.5946">6300 14618 0</inkml:trace>
  <inkml:trace contextRef="#ctx0" brushRef="#br0" timeOffset="4681.9882">6201 14742 0,'-25'0'47</inkml:trace>
  <inkml:trace contextRef="#ctx0" brushRef="#br0" timeOffset="5399.3302">5603 15290 0,'-50'25'16,"100"-50"-16,-125 75 0,50-50 16</inkml:trace>
  <inkml:trace contextRef="#ctx0" brushRef="#br0" timeOffset="5600.6507">5478 15539 0,'-24'0'16</inkml:trace>
  <inkml:trace contextRef="#ctx0" brushRef="#br0" timeOffset="6660.6633">4258 15265 0,'0'-25'0,"-25"25"31,25-24-15,0 48 0,0 1-1,0 0 1,0 0-16,0 0 0,25 25 15,-25-25-15,0 25 0,0-26 16,0 26-16,0-25 16,0 25-16,0-25 0,0 0 15,0 0-15</inkml:trace>
  <inkml:trace contextRef="#ctx0" brushRef="#br0" timeOffset="6881.0735">4109 14817 0,'0'0'15,"-25"0"1,25-25-1,0 50 1</inkml:trace>
  <inkml:trace contextRef="#ctx0" brushRef="#br0" timeOffset="7486.0046">4482 15141 0,'0'0'0,"25"25"0,-25 0 15,0 0-15,25-1 16,-25 1-16,0 0 15,0 0-15,0-50 63,0 0-47,0 0-16,0 1 0,0-1 15,0 0-15,0 0 16,25 0-16,-25 0 15,25 0-15,0 25 16,0 0 0,0 0-1,-25 25-15,25-25 0,-25 25 16,24-25-16,-24 25 16,25 0-16,-25 0 15,25 0-15,-25-1 16,0 1-1</inkml:trace>
  <inkml:trace contextRef="#ctx0" brushRef="#br0" timeOffset="7957.3477">5005 14593 0,'0'0'0,"0"-25"16,0 0-1,-25 25 16,0 0-15,25 25 0,-24 0-16,24 0 15,0 0-15,-25 0 16,25 0-16,0-1 0,0 1 16,0 0-16,0 0 15,0 0-15,0 0 0,0 0 16,0 0-16,0 0 0,25 0 15,-25 0-15,24-1 16,-24 1-16,25 25 0,-25-25 16,25 0-16,-25 0 15,0 25-15,25-25 0,-25-1 16,0 1-16,0 0 0,0 0 16,0 25-16,0-25 15,0 0-15</inkml:trace>
  <inkml:trace contextRef="#ctx0" brushRef="#br0" timeOffset="8405.1967">4906 15141 0,'0'0'16,"0"-25"-16,0 0 15,0 0 1,0 0 0,25 25-1,-1-25-15,1 0 16,0 25-16,0 0 16,0-24-16,0 24 0,0-25 15,0 0 1,0 0-16,0 25 0,-25-25 15,25 25-15,-25-25 16,0 0 0,0 50 46,0 0-46,24 0-1,-24 0-15,0 0 0,0 0 16,25-1 0,-25 1-16,0 0 15</inkml:trace>
  <inkml:trace contextRef="#ctx0" brushRef="#br0" timeOffset="8571.7512">5130 14618 0,'-25'0'0</inkml:trace>
  <inkml:trace contextRef="#ctx0" brushRef="#br0" timeOffset="9133.4584">5404 14792 0,'0'0'0,"0"25"15,25 0-15,-25 0 16,0 0 15,-25-25-15,25-25 0,0 0-1,0 0 1,25 0-16,-25 0 0,0 0 15,0 0-15,25 1 0,-1-1 16,-24 0 0,0 0-16,25 25 15,0 0 1,-25 25 0,0 0-16,25-25 15,-25 25-15,0-1 16,25-24-16,-25 25 15,0 0 1,25-25-16,-25 25 16</inkml:trace>
  <inkml:trace contextRef="#ctx0" brushRef="#br0" timeOffset="9447.6642">5678 14444 0,'0'0'16,"0"24"46,0 1-46,25-25-16,-25 25 15,0 0-15,0 0 16,24 25 0,-24-25-1</inkml:trace>
  <inkml:trace contextRef="#ctx0" brushRef="#br0" timeOffset="9626.3669">5653 13995 0,'-25'0'31</inkml:trace>
  <inkml:trace contextRef="#ctx0" brushRef="#br0" timeOffset="10238.6764">5802 13946 0,'0'24'78,"0"1"-63,25 0 1,-25 0-16,25 0 16,-25 25-16,0-25 15,0 0-15,25 24 16,-25-24-16,25 0 0,-25 25 16,0-25-16,0 0 0,25 0 15,-25 0-15,25-25 16,-25 25-16,24-25 0,-24 24 15,25-24-15,0 0 16,0-24-16,0-1 16,-25 0-1,25-25-15,0 50 0,-25-50 16,25 25-16,-25-25 0,0 26 16,0-1-16,0 0 15,0 0-15,0 0 16,-25 25-1,25 25 1,0 0 0,-25 0-1,25 0-15,0-1 16,0 1-16,0 0 16,25 0-16,-25 0 15,0 0-15,25-25 16,-25 25-16,25-25 15,0 0-15</inkml:trace>
  <inkml:trace contextRef="#ctx0" brushRef="#br0" timeOffset="10454.1664">5852 14145 0,'-25'0'0,"50"0"0,-75 0 16,75 0-1,-25-25 1,25 25 0,0-25-16,0 0 0,0 25 15,0-25-15</inkml:trace>
  <inkml:trace contextRef="#ctx0" brushRef="#br0" timeOffset="11172.9175">5877 15016 0,'0'-25'16,"25"25"15,0 0-16,-50 0 1,0 0 15,25 25-31,-25 0 16,0 0-16</inkml:trace>
  <inkml:trace contextRef="#ctx0" brushRef="#br0" timeOffset="11409.1072">5603 15365 0,'-25'25'93,"0"0"-77,25 0-16,-25 0 16,0-1-1,25 1-15</inkml:trace>
  <inkml:trace contextRef="#ctx0" brushRef="#br0" timeOffset="11560.2626">5404 15589 0,'0'0'0,"-25"0"16,0 25 15,25 0 0,-25-25-31,25 25 16,0 0-16,-25 0 16</inkml:trace>
  <inkml:trace contextRef="#ctx0" brushRef="#br0" timeOffset="11722.6252">5180 15888 0,'-25'0'16</inkml:trace>
  <inkml:trace contextRef="#ctx0" brushRef="#br0" timeOffset="11904.5754">4906 16137 0,'0'0'0,"-25"25"0,0-25 15,25 25 32</inkml:trace>
  <inkml:trace contextRef="#ctx0" brushRef="#br0" timeOffset="12175.4664">4731 16411 0,'0'0'0,"-25"25"0,1-25 15,24 25-15,-25 0 16,0-1 0,25 1-1,-25-25 16,25 25-15,-25 0 0,0-25-16,25 25 15,-25-25-15,0 0 16</inkml:trace>
  <inkml:trace contextRef="#ctx0" brushRef="#br0" timeOffset="26105.9191">20918 13946 0,'25'0'0,"-1"0"16,-24-25-1,25 25 1,0-25-1,0 25 17,-25-25-17,0 0 17,0 0-17,0 0 1,0 0-1,0 0 1,0 0 0,0 1-1,-25-1-15,25 0 16,-25 25 0,0 0-16,25-25 15,-24 25-15,-1 0 0,0-25 16,0 25-1,0 0-15,0 0 16,25-25-16,-25 25 16,0 0-16,0 0 15,0 0-15,1 0 16,-1 0 0,0 0-1,0 0 1,0 0-16,0 0 15,25 25-15,-25-25 0,0 0 16,0 25 0,0-25-16,1 25 15,-1-25 1,0 25-16,0 0 16,25-1-1,0 1 1,0 0-16,0 0 15,0 0-15,0 0 16,0 0-16,0 0 16,0 0-16,0 0 15,0-1-15,25 1 16,-25 0-16,0 0 0,25-25 16,-25 25-16,25 0 15,-1-25-15,-24 25 0,25-25 16,0 0-16,0 25 0,0-25 15,25 0 1,-25 25-16,0-25 0,0 0 16,24 0-16,-24 0 0,25 0 15,-25-25-15,25 25 16,-25 0-16,0 0 0,24 0 16,-24-25-16,0 25 15,0 0-15,-25-25 0,25 25 16,0 0-16,-25-25 0,0 0 15,0 0 1,0 0-16,0 0 16,0 1-1,0-1-15,0 0 0,-25 0 16,0-25-16,0 25 16,25 0-1,0 0-15,-25 0 0,25 1 16,-25 24-16,0-25 15,1 0-15,-1 25 16,0 0-16,0 0 0,0-25 16,0 25-16,0 0 15,0 0-15,0 0 0,0 25 16,1-25-16,-1 0 16,0 0-16,0 25 15,0-25-15,25 25 0,0-1 16,-25-24-1,25 25-15</inkml:trace>
  <inkml:trace contextRef="#ctx0" brushRef="#br0" timeOffset="69447.6102">2490 7023 0,'0'-25'16,"25"25"0,-25-25 15,0 0-15,25 25-1,-25-25-15,0 0 16,25 25-16,-25-25 0,0 0 15,25 25-15,-25-24 16,0-1-16,25 0 0,-25 0 16,0 0-16,25-25 15,-25 25-15,0 0 16,0 0-16,0-24 0,0 24 16,0 0-16,0 0 0,0 0 15,0 0-15,0 0 16,0 0-16,0 0 15,0 1-15,0-1 16,-25 25 0,25-25-1,0 50 48,-25-25-48,25 25-15,-25-1 16,25 1 0,-25 0-16,25 0 0,-25 0 15,25 0-15,0 0 0,0 0 16,-25 0-16,25 0 16,0-1-16,0 1 15,0 0-15,0 0 16,0 0-1,0 0-15,25 0 16,-25 0 0,25-25-16,-25 25 0,25 0 15,-25-1-15,25-24 16,-25 25-16,25-25 16,-25 25-16,25-25 15,-25 25-15,25-25 16,-25 25-1,24-25 1,1-25 0,0 25 15,-25-25-31,25 0 16,0 0-1,-25 1 1,25 24-16,-25-25 15,0 0 1,0 50 78,0 0-79,0-1-15,0 1 16,0 0-16,0 0 16,0 0-16,0 0 15,0 0-15,25 0 0,-25 0 16,0 0 0</inkml:trace>
  <inkml:trace contextRef="#ctx0" brushRef="#br0" timeOffset="69653.19">2789 6525 0,'0'0'16,"0"-25"-16,-25 25 15,25-25 1,0 50 15</inkml:trace>
  <inkml:trace contextRef="#ctx0" brushRef="#br0" timeOffset="70657.4966">3038 7023 0,'0'-25'31,"0"0"-15,0 0 0,0 0-16,25 0 15,-25 0-15,0 0 0,25 25 16,-25-24-16,25 24 0,-25-25 15,25 25 1,-25 25 15,25-1-31,-25 1 16,0 0 0,0 0-16,24-25 15,-24 25-15,0-50 47,25 0-31,-25 0-1,25 25-15,-25-25 0,25 1 16,-25-1-16,25 0 16,0 0-16,0 25 15,-25-25-15,25 25 16,-25 25-1,25-25-15,-25 25 16,0 0-16,0 0 16,25-25-16,-25 24 15,0 1-15,24 0 16,-24 0 0,25-25-16,0 0 46,-25-25-46,25 0 16,-25 0 0,25 1-16,-25-1 15,25 25 1,-25-25 0,0 50 15,25-25-31,-25 25 15,25-25 1,-25 24 0,0 1-1</inkml:trace>
  <inkml:trace contextRef="#ctx0" brushRef="#br0" timeOffset="70880.9543">3586 6375 0,'0'-25'16,"0"1"-16,0-1 15,0 50 32</inkml:trace>
  <inkml:trace contextRef="#ctx0" brushRef="#br0" timeOffset="71230.1977">3710 6425 0,'0'0'0,"0"25"63,25 0-32,-25 0-31,0 0 16,25 0-16,-25 24 15,25-24-15,-25 0 16,0 0-16,0 0 16,25 0-16,-25 0 0,0 0 15,25 0-15,-25 0 16,0-1-1</inkml:trace>
  <inkml:trace contextRef="#ctx0" brushRef="#br0" timeOffset="71445.5999">3710 6699 0,'0'0'0,"25"0"62,0-25-46,0 25 0,-25-25-16,25 25 0,0 0 15</inkml:trace>
  <inkml:trace contextRef="#ctx0" brushRef="#br0" timeOffset="71698.0513">4034 6624 0,'25'-25'63,"0"25"-63,0 0 16,0-24-16,0 24 15</inkml:trace>
  <inkml:trace contextRef="#ctx0" brushRef="#br0" timeOffset="71932.533">4084 6774 0,'0'0'16,"-25"0"-16,25 25 0,25-25 47,0-25-32,0 25-15,0 0 16,0 0-16,-1-25 16,1 25-16</inkml:trace>
  <inkml:trace contextRef="#ctx0" brushRef="#br0" timeOffset="72482.824">4657 6350 0,'0'0'0,"25"0"0,-1 0 16,1-24-16,0 24 15,0 0-15,0 0 0,0 0 16,0 0-1,0 0-15,-25 24 0,25 1 16,-25 25-16,0-25 16,-25 0-16,0 25 15,25-25-15,-25 24 0,0-24 16,0 0-16,0 25 16,0-25-16,0 0 0,1-25 15,24 25-15,-25-25 0,25 25 16,-25-25-16,50-25 47,0 25-47,-25-25 15,24 25-15,-24-25 16,25 25-16,0-25 16,0 25-16,25-25 15,-25 25-15,0 0 16,0-25-16,24 25 0,-24 0 15,25 0-15</inkml:trace>
  <inkml:trace contextRef="#ctx0" brushRef="#br0" timeOffset="73260.1638">2764 7521 0,'-25'0'47,"50"0"0,0 0-31,25-25-16,-25 25 15,25-25-15,24 0 16,76-25-1,-26 25-15,-24 1 16,24-1-16,1-25 0,24 25 16,-24-25-16,-1 25 0,26 0 15,-26 0-15,-24 0 0,24 1 16,-24-1-16,-25 0 16,24 0-16,-49 25 0,25-25 15,-26 25-15,1-25 16,-25 25-16,0 0 0,0 0 15,-50 25 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08T06:43:18.19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12575 3611 0,'-24'0'15,"24"-25"1,-25 25-16,25-25 31,0 1 0,0-1 47,25 25-62,-1 0-16,1 0 16,0-25-16,25 25 15,-25 0-15,0 0 0,0-25 16,25 25-16,-25 0 16,-1 0-16,1 0 0,0 0 15,0 0-15</inkml:trace>
  <inkml:trace contextRef="#ctx0" brushRef="#br0" timeOffset="296.6417">12551 3711 0,'-25'0'16,"25"25"0,0-50 15,25 25-15,-1 0-16,1 0 15,0 0 1,0-25-16,0 25 0,0 0 0,25 0 15,-25-25-15,0 25 16,0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08T06:46:14.96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5603 3586 0,'-25'0'0,"50"0"93,-25-25-93,25 25 16,0-24 0,0 24-1,0 0-15,-1 0 16,1-25 0,25 25-16,-25 0 15,0 0-15,0 0 16,0 0-16,0 0 94,-25-25-63</inkml:trace>
  <inkml:trace contextRef="#ctx0" brushRef="#br0" timeOffset="3574.1014">6923 3537 0,'-25'0'47,"50"0"16,0 0-48,0 0 1,-1 0 0,1 0-16,0 0 15,0 0 1,0 0-16,0 0 16,0 0-16,0 0 15,0 0-15,0 0 0,-1 0 16,1 0-16,0 24 0,0-24 15,25 0-15,-25 0 16,25 0-16,-1-24 0,1 24 16,25 0-16,-25 0 0,0-25 15,24 25-15,-24 0 16,25 0-16,-25-25 0,-1 25 16,1 0-16,0 0 15,0 0-15,-25 0 0,25-25 16,-26 25-16,1 0 0,0 0 15,0 0-15,0 0 16,0 0-16,0 0 0,0 25 16,0-25-1,0 0 1,-1 0 0,1 0-1,0 0 1</inkml:trace>
  <inkml:trace contextRef="#ctx0" brushRef="#br0" timeOffset="6912.284">9936 3561 0,'25'0'32,"0"0"-17,0 0 1,-1 0-1,1 0 1,0 0 0,0 0-1,0 0 1,0 0-16,0 0 16,0 0 15,0 0 0</inkml:trace>
  <inkml:trace contextRef="#ctx0" brushRef="#br0" timeOffset="7398.9459">10832 3686 0,'-25'0'15,"50"0"48,0 0-47,0 0-1,0 0-15,-25-25 0,25 25 16,0 0-16,0 0 15,0 0-15,0 0 16,-1 0-16</inkml:trace>
  <inkml:trace contextRef="#ctx0" brushRef="#br0" timeOffset="8206.2426">12999 3487 0,'-25'0'47,"50"0"15,0 0-46,0 0-1,0 0-15,-1-25 16,1 25-16,0 0 16,0 0-16,0 0 15,0-25-15</inkml:trace>
  <inkml:trace contextRef="#ctx0" brushRef="#br0" timeOffset="12803.5375">15813 3537 0,'25'0'110,"0"0"-95,-1 0 1,1 0-16,-25-25 16,25 25-16,0 0 0,0 0 15,0 0-15,0 0 16,0 0-16,0 0 0,0 0 15,-1 0-15,1 0 0,0 0 16,0-25 0,0 25-16,-25 25 15</inkml:trace>
  <inkml:trace contextRef="#ctx0" brushRef="#br0" timeOffset="13240.0727">16560 3611 0,'-25'0'0,"50"0"62,0 0-46,0 0-1,0 0-15,-1 0 16,1 0-16,0 0 16,0 0-1,0 0 1,0 0-16,0 0 16,0 0-1</inkml:trace>
  <inkml:trace contextRef="#ctx0" brushRef="#br0" timeOffset="14542.088">21715 3462 0,'24'0'78,"1"0"-62,0 0-1,0 0-15,0 0 16,0 0-1,0 0-15,0 0 16</inkml:trace>
  <inkml:trace contextRef="#ctx0" brushRef="#br0" timeOffset="17674.2789">17282 3512 0,'0'-25'94,"25"25"-94,0 0 15,0 0 1,0 0-16,-1 0 0,-24-25 16,25 25-16,0 0 15,0 0-15,0 0 0,0 0 16,0 0-16,0 0 15</inkml:trace>
  <inkml:trace contextRef="#ctx0" brushRef="#br0" timeOffset="18420.5338">19399 3661 0,'-25'0'47,"25"-25"-47,25 25 32,0 0-17,-1 0 1,1 0-1,0 0-15,0 0 16,0 0-16,0 0 0,0 0 16,0 0-16,0 0 15</inkml:trace>
  <inkml:trace contextRef="#ctx0" brushRef="#br0" timeOffset="19441.3576">22437 3586 0,'0'-25'15,"-25"25"-15,25-24 16,0-1 31,25 25-16,0 0-15,-1 0-1,1-25 1,0 25-16,0 0 0,0 0 15,0 0-15,0 0 16,0 0 0,0 0 15</inkml:trace>
  <inkml:trace contextRef="#ctx0" brushRef="#br0" timeOffset="21246.3261">24777 3561 0,'25'0'47,"0"0"-32,0 0 1,0 0-16,0 0 16,0 0-16,0 0 0,0 0 15,0 0-15,-1 0 0,1 0 16,0 0-16</inkml:trace>
  <inkml:trace contextRef="#ctx0" brushRef="#br0" timeOffset="24119.7467">2914 5031 0,'0'0'0,"0"-25"16,0 0-16,24 0 0,-24 0 15,0 0-15,0 0 0,0 0 16,0 0 0,0 1-16,0-1 15,25 25-15,-25-25 31,0 50-15,0 0 0,-25-1-1,25 26-15,0-25 16,0 25-16,-24-25 16,24 25-16,0-1 15,0 1-15,-25-25 0,25 25 16,0-25-16,0 25 15,0-1 1,0-24-16,0-50 47,0 1-47,0-1 16,0 0-16,0-25 0,0 25 15,25-25-15,-25 0 16,0-24-16,24 24 15,-24 25-15,0 0 16,25 0-16,-25 0 0,0 0 16,0 1-16,0-1 15,25 25-15,-25-25 16,0 50 15,25-25-15,-25 25-16,25-25 15,-25 24-15,25 1 16,0 0-16,-25 0 16,25 0-16,0 0 15,-25 0-15,25 0 0,-1 0 16,-24 0-16,25-25 0,-25 24 16,25 1-16,0-25 15,-25 25-15</inkml:trace>
  <inkml:trace contextRef="#ctx0" brushRef="#br0" timeOffset="24475.1457">3038 5031 0,'0'0'0,"-25"0"16,0 0-1,25-25 32,25 25-31,0 0 31,0 0-32,0 0 1,0 0-16,0 0 16,0 0-1,-1 0-15,1 0 0</inkml:trace>
  <inkml:trace contextRef="#ctx0" brushRef="#br0" timeOffset="24853.0009">3710 5006 0,'0'0'16,"-25"0"-16,50 0 62,-25-25-62,25 25 31,0 0-31,0-25 16,0 25 0,0 0-1</inkml:trace>
  <inkml:trace contextRef="#ctx0" brushRef="#br0" timeOffset="25086.1904">3661 5205 0,'-25'0'0,"50"0"47,-1 0-16,1 0-31,0 0 16,0 0-16,0 0 16</inkml:trace>
  <inkml:trace contextRef="#ctx0" brushRef="#br0" timeOffset="30856.2291">4657 4607 0,'0'-25'15,"0"0"32,25 50 0,-25 0-16,24-25-31,-24 25 0,0 0 16,0 0 0,0 0-16,0 0 0,0 0 15,0 25-15,0-26 16,0 1-16,0 0 0,0 0 16,0 0-16,-24 0 0,24 0 15,0 0-15,0 0 16,24 0-1,1-25 1,0 0 0,-25-25-16,25 25 15,0-25-15,-25 0 16,25 25-16,0-25 0,0 0 16,-25 0-16,25 25 0,0-25 15,-25 0-15,0 0 16,0 1-1,0 48 110,24-24-109,-24 25-16,0 0 0,0 0 16,0 0-16,0 0 0,0 0 15,0 25-15,0-25 16,0 24-16,0 1 0,0-25 16,0 25-16,0 0 0,0-25 15,0 24-15</inkml:trace>
  <inkml:trace contextRef="#ctx0" brushRef="#br0" timeOffset="31766.8181">3063 6002 0,'0'-25'16,"0"50"46,0 0-46,0 0-16,0 0 15,0-1 1,0 1-16,0 0 0,0 0 16,0 25-16,0-25 15,0 0-15,0 25 0,0-26 16,0 1-16,0 0 0,0 0 15,0 0-15,0 0 16</inkml:trace>
  <inkml:trace contextRef="#ctx0" brushRef="#br0" timeOffset="32357.598">3088 6002 0,'25'0'16,"0"0"-1,-25 25-15,25-25 16,-25 25-16,24-25 16,-24 25-16,0-1 15,0 1-15,-24 0 16,24 0-16,-25-25 16,25 25-16,-25-25 0,25 25 15,0 0 1,25-25 15,0 0-15,-1 0-1,1 0-15,0 0 16,0 0-16,0 0 16,0 0-16,-25 25 0,25 0 15,-25 0-15,0-1 16,-25 1-16,25 0 0,-25 0 15,0 0-15,0 0 16,25 0-16,-25-25 0,0 25 16,25 0-16,-24-25 15,-1 0-15,0 0 16</inkml:trace>
  <inkml:trace contextRef="#ctx0" brushRef="#br0" timeOffset="32772.3474">3760 6126 0,'0'25'0,"0"-50"31,25 25-15,0 0 15,0 0-31,0 0 15,0 0 1</inkml:trace>
  <inkml:trace contextRef="#ctx0" brushRef="#br0" timeOffset="33035.9718">3685 6400 0,'0'0'0,"25"0"47,-25-25-32,25 25 1,0-25-16,0 25 15,0 0-15,0-24 0,0 24 16,0 0 0</inkml:trace>
  <inkml:trace contextRef="#ctx0" brushRef="#br0" timeOffset="36150.7409">4831 6002 0,'0'-25'0,"-25"25"16,25-25-1,0 0 1,0 0 15,25 25-15,0 0-16,-25-25 15,25 25-15,0 0 0,0-25 16,-1 25-16,1 0 16,-25 25-1,25-25-15,0 25 16,-25 0-1,-25-25-15,25 25 16,0 0-16,-25 0 16,0 0-16,1-25 0,24 25 15,-25-25-15,25 25 16,-25-25-16,50 0 31,0 0-15,-1-25-1,1 25 1,0 0-16,0 0 16,-25 25-16,25-25 15,-25 24-15,0 1 16,-25-25-16,25 25 16,-25-25-16,0 25 15,0 0-15,1-25 16,24 25-16,-25-25 0,0 25 15,0-25 1,0 25-16</inkml:trace>
  <inkml:trace contextRef="#ctx0" brushRef="#br0" timeOffset="36930.6835">3661 7371 0,'0'-24'15,"0"-1"17,-25 25-17,25-25-15,-25 25 16,0 0 0,0 0-1,0 25 1,0 0-1,0-1-15,25 1 16,-25 0-16,0 0 16,25 0-16,0 0 15,0 0-15,0 0 16,0 0-16,0 0 16,25-1-1,0-24 1,0 25-16,0-25 15,0 0-15,0 0 16,0 0-16,0 0 16,0 0-16,-1 0 0,1 0 15,0-25-15</inkml:trace>
  <inkml:trace contextRef="#ctx0" brushRef="#br0" timeOffset="37174.068">3959 7396 0,'0'-25'47,"25"1"-32,0 24 1,0-25-16,0 25 16,0 0-16,0 0 15</inkml:trace>
  <inkml:trace contextRef="#ctx0" brushRef="#br0" timeOffset="37380.0032">4059 7496 0,'0'0'0,"0"-25"78,25 25-78,0 0 15</inkml:trace>
  <inkml:trace contextRef="#ctx0" brushRef="#br0" timeOffset="38011.3186">4682 6923 0,'0'-25'15,"0"0"1,24 25-1,1 0 1,0-25-16,0 25 16,0 0-1,0 0-15,-25 25 16,0 0-16,0 0 16,0 0-1,0 0-15,0 0 0,0 0 16,-25 0-16,25 0 15,-25-1-15,25 1 16,0 0-16,25-25 47,0 0-47,0 0 16,0 0-1,-25 25-15,25-25 0,0 0 16,-25 25-16,24 0 15,-24 0-15,-24 0 16,24 0-16,-25 0 16,0-25-16,25 25 15,-25-25-15,0 24 0,0 1 16,0-25 0,0 0-1,0 0 1,0 0-1</inkml:trace>
  <inkml:trace contextRef="#ctx0" brushRef="#br0" timeOffset="39954.4456">3511 8069 0,'-25'-25'16,"25"0"0,0 0-1,0 50 32,0 0-31,0 0-1,0 0-15,0-1 0,25 1 16,-25 25-16,0-25 16,0 0-16,0 0 0,0 0 15,25 0-15,-25 0 0,0-1 16,0 1-16</inkml:trace>
  <inkml:trace contextRef="#ctx0" brushRef="#br0" timeOffset="40343.13">3461 8044 0,'0'-25'0,"0"0"31,25 25-16,0 0 1,0 0 0,0 0-16,0 25 0,0-25 15,0 25 1,0-25-16,-1 25 0,-24 0 16,25-1-16,-25 1 15,0 0-15,0 0 0,0 0 16,0 0-16,0 0 0,0 0 15,-25 0-15,1 0 16,24-1-16,-25 1 0,0 0 16,0 0-16,0 0 15,0-25-15,0 25 16,0 0-16,0-25 16</inkml:trace>
  <inkml:trace contextRef="#ctx0" brushRef="#br0" timeOffset="40671.361">4084 8143 0,'-25'0'0,"25"25"15,-25-25 1,50 0 15,0 0-15,0 0-1,0 0 1,0 0-16,0 0 16,-1 0-16</inkml:trace>
  <inkml:trace contextRef="#ctx0" brushRef="#br0" timeOffset="40859.3268">4084 8367 0,'-25'0'0,"50"0"0,-50 25 16,0-25-16,0 0 15,50 0 1,0 0 0,0-25-16,0 25 15,0-24 1</inkml:trace>
  <inkml:trace contextRef="#ctx0" brushRef="#br0" timeOffset="41284.7964">4682 7994 0,'0'-25'16,"24"25"31,-24-25-47,25 25 16,0 0-1,-25 25-15,25-25 0,-25 25 16,25 0-16,-25 0 15,0 0-15,0 0 16,0 24-16,-25-24 0,0 0 16,25 25-16,-25-25 0,0 0 15,25 0-15,-24 0 16,-1-1-16,50-24 47,-25-24-47,24 24 0,1-25 15,25 25-15,-25-25 16,25 0-16,0 25 0,-1-25 16</inkml:trace>
  <inkml:trace contextRef="#ctx0" brushRef="#br0" timeOffset="42138.7872">3237 8716 0,'0'-25'0,"0"0"16,0 50 46,0 0-46,0 0-16,-25 0 15,25 0-15,-25 0 16</inkml:trace>
  <inkml:trace contextRef="#ctx0" brushRef="#br0" timeOffset="45344.6282">2241 8367 0,'-25'-24'0,"25"-1"16,-25 25-1,25-25-15,0 0 16,0 0 0,-25 0-1,25 50 32,0 0-31,25 0-16,-25 0 15,0 0-15,0 24 0,25-24 16,-25 0-16,0 25 0,25-25 16,-25 0-16,0 0 15,0 0-15,0 0 0,0-1 16,0 1 0</inkml:trace>
  <inkml:trace contextRef="#ctx0" brushRef="#br0" timeOffset="45606.0009">2191 8293 0,'0'-25'16,"0"0"31,25 25-32,0 0 1,0 0-16,0 0 16,0 0-1,0 0-15</inkml:trace>
  <inkml:trace contextRef="#ctx0" brushRef="#br0" timeOffset="45833.3995">2241 8492 0,'25'-25'32,"0"25"-17,0 0 1,0 0-16</inkml:trace>
  <inkml:trace contextRef="#ctx0" brushRef="#br0" timeOffset="46020.4098">2266 8791 0,'-25'0'16,"50"0"-1,-25-25 1,25 25-1,-25-25-15,25 25 0,0 0 16,-25-25-16</inkml:trace>
  <inkml:trace contextRef="#ctx0" brushRef="#br0" timeOffset="47431.0035">2590 8542 0,'-25'0'32,"25"25"233,0 0-234,0 0-31,0-1 16,0 1-16,0 0 16,-25 0-16,25 0 0,-25 0 15,25 0-15</inkml:trace>
  <inkml:trace contextRef="#ctx0" brushRef="#br0" timeOffset="47903.5093">2640 8143 0,'0'0'0,"0"-25"16,-25 25 0,25 25 15,25-25 0,-25 25-31,0 0 0,25 0 16,-25 0-16,0 0 15,0 0-15,24 0 16,-24 24-16,0-24 0,0 0 16,25 0-16,-25 0 0,25 0 15,-25 0-15,0 0 16,0 25-1,25-50-15,-25 25 16</inkml:trace>
  <inkml:trace contextRef="#ctx0" brushRef="#br0" timeOffset="48178.4955">2640 8193 0,'0'0'15,"-25"0"-15,25-25 16,25 25 15,0 0-15,-25-25-1,24 25-15,1 0 0,0 0 16,0 0 0,0 0-1</inkml:trace>
  <inkml:trace contextRef="#ctx0" brushRef="#br0" timeOffset="48392.0187">2640 8392 0,'0'25'0,"0"-50"16,25 25 0,-1 0-1,1-25-15,0 25 16,0-24-1,0 24-15,0 0 16</inkml:trace>
  <inkml:trace contextRef="#ctx0" brushRef="#br0" timeOffset="48835.0587">1868 8940 0,'-25'0'15,"25"25"48,0 0-63,0 0 15,0 0 1,0 0-16,-25 0 0,25 0 16</inkml:trace>
  <inkml:trace contextRef="#ctx0" brushRef="#br0" timeOffset="49586.4638">1195 8442 0,'-25'0'31,"0"25"-15,25 0 0,-24 0-1,24 0-15,-25 0 16,25 0-16,-25 24 0,25-24 16,0 0-16,0 0 15,-25 25-15,25-25 0,0 0 16,0 0-16,25 0 0,-25-1 15,0 1-15,25 0 16,0 0-16,-1 0 16,1-25-16,0 0 0,0 0 15,0 0-15,0 0 16,0 0-16,0-25 16,0 0-16,-25 0 15,0 0 1,-25 1-1,0 24 1,25-25-16,0 0 47,25 25-31,0 0-1,0 0 1,0 0-1,-1 0 1,-24 25-16,0 0 0,25-25 16,-25 24-16,0 1 15,25 0-15,-25 0 0,0 0 16,0 0-16,0 0 0,0 0 16,-25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6608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4-08T06:47:31.98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7296 11904 0,'0'-25'110,"25"25"-63,0 0-32,0 0 1,0 0 0,25 0-1,-25 0 1,24 0-1,-24 0-15,0 0 16,0 25-16,0-25 16,0 0-16,0 0 15,0 0-15,0 0 16,0-25-16,-1 25 16,1 0-1</inkml:trace>
  <inkml:trace contextRef="#ctx0" brushRef="#br0" timeOffset="585.3958">7371 12153 0,'0'-25'62,"25"25"-30,0 0-17,0 0-15,0 0 16,-1 0-16,1 0 16,0 0-16,0 0 15,25 0 1,-25 0-16,0 0 0,0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FE424-80AD-47A8-8383-E37A90A62B5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F50CE-2441-46EA-9D41-95BA3A10F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79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F50CE-2441-46EA-9D41-95BA3A10F6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4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08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32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breadth first, but with costs. Label with cumulative cost.</a:t>
            </a:r>
          </a:p>
          <a:p>
            <a:r>
              <a:rPr lang="en-US" dirty="0" smtClean="0"/>
              <a:t>Goal</a:t>
            </a:r>
            <a:r>
              <a:rPr lang="en-US" baseline="0" dirty="0" smtClean="0"/>
              <a:t> path not victory until try to expanded.</a:t>
            </a:r>
            <a:endParaRPr lang="en-US" dirty="0" smtClean="0"/>
          </a:p>
          <a:p>
            <a:r>
              <a:rPr lang="en-US" dirty="0" smtClean="0"/>
              <a:t>Contours</a:t>
            </a:r>
            <a:r>
              <a:rPr lang="en-US" baseline="0" dirty="0" smtClean="0"/>
              <a:t> show equal cost.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33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4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5200">
              <a:defRPr/>
            </a:pPr>
            <a:fld id="{FD549D34-9FA6-44AF-8862-E060EE74E80B}" type="slidenum">
              <a:rPr lang="en-US" smtClean="0"/>
              <a:pPr defTabSz="965200"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84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F50CE-2441-46EA-9D41-95BA3A10F67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8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436F-96FC-435D-8090-234E07DD559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EBA-231E-452F-A98C-84BFD4CD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3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436F-96FC-435D-8090-234E07DD559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EBA-231E-452F-A98C-84BFD4CD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7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436F-96FC-435D-8090-234E07DD559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EBA-231E-452F-A98C-84BFD4CD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7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418" y="361951"/>
            <a:ext cx="10877549" cy="1108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51418" y="1758950"/>
            <a:ext cx="10689167" cy="4440238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83EE1-5052-4EDD-BC63-C0262161656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6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436F-96FC-435D-8090-234E07DD559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EBA-231E-452F-A98C-84BFD4CD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436F-96FC-435D-8090-234E07DD559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EBA-231E-452F-A98C-84BFD4CD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436F-96FC-435D-8090-234E07DD559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EBA-231E-452F-A98C-84BFD4CD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4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436F-96FC-435D-8090-234E07DD559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EBA-231E-452F-A98C-84BFD4CD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1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436F-96FC-435D-8090-234E07DD559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EBA-231E-452F-A98C-84BFD4CD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3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436F-96FC-435D-8090-234E07DD559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EBA-231E-452F-A98C-84BFD4CD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0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436F-96FC-435D-8090-234E07DD559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EBA-231E-452F-A98C-84BFD4CD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2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436F-96FC-435D-8090-234E07DD559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2EBA-231E-452F-A98C-84BFD4CD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2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B436F-96FC-435D-8090-234E07DD559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02EBA-231E-452F-A98C-84BFD4CD6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7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customXml" Target="../ink/ink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customXml" Target="../ink/ink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customXml" Target="../ink/ink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customXml" Target="../ink/ink24.xml"/><Relationship Id="rId4" Type="http://schemas.openxmlformats.org/officeDocument/2006/relationships/image" Target="../media/image190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748" y="191032"/>
            <a:ext cx="9144000" cy="2387600"/>
          </a:xfrm>
        </p:spPr>
        <p:txBody>
          <a:bodyPr/>
          <a:lstStyle/>
          <a:p>
            <a:r>
              <a:rPr lang="en-US" dirty="0" smtClean="0"/>
              <a:t>Uninformed Search-II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0748" y="2670707"/>
            <a:ext cx="9144000" cy="1655762"/>
          </a:xfrm>
        </p:spPr>
        <p:txBody>
          <a:bodyPr/>
          <a:lstStyle/>
          <a:p>
            <a:r>
              <a:rPr lang="en-US" dirty="0" smtClean="0"/>
              <a:t>Depth First Search and its Variants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7614" y="3285622"/>
            <a:ext cx="2964990" cy="3144415"/>
          </a:xfrm>
          <a:prstGeom prst="rect">
            <a:avLst/>
          </a:prstGeom>
          <a:noFill/>
        </p:spPr>
      </p:pic>
      <p:sp>
        <p:nvSpPr>
          <p:cNvPr id="5" name="Freeform 4"/>
          <p:cNvSpPr/>
          <p:nvPr/>
        </p:nvSpPr>
        <p:spPr>
          <a:xfrm>
            <a:off x="4266438" y="4910179"/>
            <a:ext cx="3712136" cy="1448159"/>
          </a:xfrm>
          <a:custGeom>
            <a:avLst/>
            <a:gdLst>
              <a:gd name="connsiteX0" fmla="*/ 542192 w 4618893"/>
              <a:gd name="connsiteY0" fmla="*/ 1100505 h 2384182"/>
              <a:gd name="connsiteX1" fmla="*/ 14654 w 4618893"/>
              <a:gd name="connsiteY1" fmla="*/ 1698382 h 2384182"/>
              <a:gd name="connsiteX2" fmla="*/ 454269 w 4618893"/>
              <a:gd name="connsiteY2" fmla="*/ 2287466 h 2384182"/>
              <a:gd name="connsiteX3" fmla="*/ 2036885 w 4618893"/>
              <a:gd name="connsiteY3" fmla="*/ 2225920 h 2384182"/>
              <a:gd name="connsiteX4" fmla="*/ 2256692 w 4618893"/>
              <a:gd name="connsiteY4" fmla="*/ 1337897 h 2384182"/>
              <a:gd name="connsiteX5" fmla="*/ 2916115 w 4618893"/>
              <a:gd name="connsiteY5" fmla="*/ 1170843 h 2384182"/>
              <a:gd name="connsiteX6" fmla="*/ 3223846 w 4618893"/>
              <a:gd name="connsiteY6" fmla="*/ 2155582 h 2384182"/>
              <a:gd name="connsiteX7" fmla="*/ 4437185 w 4618893"/>
              <a:gd name="connsiteY7" fmla="*/ 2111620 h 2384182"/>
              <a:gd name="connsiteX8" fmla="*/ 4314092 w 4618893"/>
              <a:gd name="connsiteY8" fmla="*/ 907074 h 2384182"/>
              <a:gd name="connsiteX9" fmla="*/ 2898531 w 4618893"/>
              <a:gd name="connsiteY9" fmla="*/ 89389 h 2384182"/>
              <a:gd name="connsiteX10" fmla="*/ 1843454 w 4618893"/>
              <a:gd name="connsiteY10" fmla="*/ 370743 h 2384182"/>
              <a:gd name="connsiteX11" fmla="*/ 1852246 w 4618893"/>
              <a:gd name="connsiteY11" fmla="*/ 1100505 h 2384182"/>
              <a:gd name="connsiteX12" fmla="*/ 542192 w 4618893"/>
              <a:gd name="connsiteY12" fmla="*/ 1100505 h 2384182"/>
              <a:gd name="connsiteX0" fmla="*/ 542192 w 4618893"/>
              <a:gd name="connsiteY0" fmla="*/ 866043 h 2149720"/>
              <a:gd name="connsiteX1" fmla="*/ 14654 w 4618893"/>
              <a:gd name="connsiteY1" fmla="*/ 1463920 h 2149720"/>
              <a:gd name="connsiteX2" fmla="*/ 454269 w 4618893"/>
              <a:gd name="connsiteY2" fmla="*/ 2053004 h 2149720"/>
              <a:gd name="connsiteX3" fmla="*/ 2036885 w 4618893"/>
              <a:gd name="connsiteY3" fmla="*/ 1991458 h 2149720"/>
              <a:gd name="connsiteX4" fmla="*/ 2256692 w 4618893"/>
              <a:gd name="connsiteY4" fmla="*/ 1103435 h 2149720"/>
              <a:gd name="connsiteX5" fmla="*/ 2916115 w 4618893"/>
              <a:gd name="connsiteY5" fmla="*/ 936381 h 2149720"/>
              <a:gd name="connsiteX6" fmla="*/ 3223846 w 4618893"/>
              <a:gd name="connsiteY6" fmla="*/ 1921120 h 2149720"/>
              <a:gd name="connsiteX7" fmla="*/ 4437185 w 4618893"/>
              <a:gd name="connsiteY7" fmla="*/ 1877158 h 2149720"/>
              <a:gd name="connsiteX8" fmla="*/ 4314092 w 4618893"/>
              <a:gd name="connsiteY8" fmla="*/ 672612 h 2149720"/>
              <a:gd name="connsiteX9" fmla="*/ 2655277 w 4618893"/>
              <a:gd name="connsiteY9" fmla="*/ 89389 h 2149720"/>
              <a:gd name="connsiteX10" fmla="*/ 1843454 w 4618893"/>
              <a:gd name="connsiteY10" fmla="*/ 136281 h 2149720"/>
              <a:gd name="connsiteX11" fmla="*/ 1852246 w 4618893"/>
              <a:gd name="connsiteY11" fmla="*/ 866043 h 2149720"/>
              <a:gd name="connsiteX12" fmla="*/ 542192 w 4618893"/>
              <a:gd name="connsiteY12" fmla="*/ 866043 h 2149720"/>
              <a:gd name="connsiteX0" fmla="*/ 542192 w 4618893"/>
              <a:gd name="connsiteY0" fmla="*/ 866043 h 2149720"/>
              <a:gd name="connsiteX1" fmla="*/ 14654 w 4618893"/>
              <a:gd name="connsiteY1" fmla="*/ 1463920 h 2149720"/>
              <a:gd name="connsiteX2" fmla="*/ 454269 w 4618893"/>
              <a:gd name="connsiteY2" fmla="*/ 2053004 h 2149720"/>
              <a:gd name="connsiteX3" fmla="*/ 2036885 w 4618893"/>
              <a:gd name="connsiteY3" fmla="*/ 1991458 h 2149720"/>
              <a:gd name="connsiteX4" fmla="*/ 2256692 w 4618893"/>
              <a:gd name="connsiteY4" fmla="*/ 1103435 h 2149720"/>
              <a:gd name="connsiteX5" fmla="*/ 2883877 w 4618893"/>
              <a:gd name="connsiteY5" fmla="*/ 1384789 h 2149720"/>
              <a:gd name="connsiteX6" fmla="*/ 3223846 w 4618893"/>
              <a:gd name="connsiteY6" fmla="*/ 1921120 h 2149720"/>
              <a:gd name="connsiteX7" fmla="*/ 4437185 w 4618893"/>
              <a:gd name="connsiteY7" fmla="*/ 1877158 h 2149720"/>
              <a:gd name="connsiteX8" fmla="*/ 4314092 w 4618893"/>
              <a:gd name="connsiteY8" fmla="*/ 672612 h 2149720"/>
              <a:gd name="connsiteX9" fmla="*/ 2655277 w 4618893"/>
              <a:gd name="connsiteY9" fmla="*/ 89389 h 2149720"/>
              <a:gd name="connsiteX10" fmla="*/ 1843454 w 4618893"/>
              <a:gd name="connsiteY10" fmla="*/ 136281 h 2149720"/>
              <a:gd name="connsiteX11" fmla="*/ 1852246 w 4618893"/>
              <a:gd name="connsiteY11" fmla="*/ 866043 h 2149720"/>
              <a:gd name="connsiteX12" fmla="*/ 542192 w 4618893"/>
              <a:gd name="connsiteY12" fmla="*/ 866043 h 2149720"/>
              <a:gd name="connsiteX0" fmla="*/ 542192 w 4618893"/>
              <a:gd name="connsiteY0" fmla="*/ 866043 h 2140927"/>
              <a:gd name="connsiteX1" fmla="*/ 14654 w 4618893"/>
              <a:gd name="connsiteY1" fmla="*/ 1463920 h 2140927"/>
              <a:gd name="connsiteX2" fmla="*/ 454269 w 4618893"/>
              <a:gd name="connsiteY2" fmla="*/ 2053004 h 2140927"/>
              <a:gd name="connsiteX3" fmla="*/ 2036885 w 4618893"/>
              <a:gd name="connsiteY3" fmla="*/ 1991458 h 2140927"/>
              <a:gd name="connsiteX4" fmla="*/ 2350477 w 4618893"/>
              <a:gd name="connsiteY4" fmla="*/ 1537189 h 2140927"/>
              <a:gd name="connsiteX5" fmla="*/ 2883877 w 4618893"/>
              <a:gd name="connsiteY5" fmla="*/ 1384789 h 2140927"/>
              <a:gd name="connsiteX6" fmla="*/ 3223846 w 4618893"/>
              <a:gd name="connsiteY6" fmla="*/ 1921120 h 2140927"/>
              <a:gd name="connsiteX7" fmla="*/ 4437185 w 4618893"/>
              <a:gd name="connsiteY7" fmla="*/ 1877158 h 2140927"/>
              <a:gd name="connsiteX8" fmla="*/ 4314092 w 4618893"/>
              <a:gd name="connsiteY8" fmla="*/ 672612 h 2140927"/>
              <a:gd name="connsiteX9" fmla="*/ 2655277 w 4618893"/>
              <a:gd name="connsiteY9" fmla="*/ 89389 h 2140927"/>
              <a:gd name="connsiteX10" fmla="*/ 1843454 w 4618893"/>
              <a:gd name="connsiteY10" fmla="*/ 136281 h 2140927"/>
              <a:gd name="connsiteX11" fmla="*/ 1852246 w 4618893"/>
              <a:gd name="connsiteY11" fmla="*/ 866043 h 2140927"/>
              <a:gd name="connsiteX12" fmla="*/ 542192 w 4618893"/>
              <a:gd name="connsiteY12" fmla="*/ 866043 h 2140927"/>
              <a:gd name="connsiteX0" fmla="*/ 542192 w 4618893"/>
              <a:gd name="connsiteY0" fmla="*/ 866043 h 2140927"/>
              <a:gd name="connsiteX1" fmla="*/ 14654 w 4618893"/>
              <a:gd name="connsiteY1" fmla="*/ 1463920 h 2140927"/>
              <a:gd name="connsiteX2" fmla="*/ 454269 w 4618893"/>
              <a:gd name="connsiteY2" fmla="*/ 2053004 h 2140927"/>
              <a:gd name="connsiteX3" fmla="*/ 2036885 w 4618893"/>
              <a:gd name="connsiteY3" fmla="*/ 1991458 h 2140927"/>
              <a:gd name="connsiteX4" fmla="*/ 2350477 w 4618893"/>
              <a:gd name="connsiteY4" fmla="*/ 1537189 h 2140927"/>
              <a:gd name="connsiteX5" fmla="*/ 2960077 w 4618893"/>
              <a:gd name="connsiteY5" fmla="*/ 1537190 h 2140927"/>
              <a:gd name="connsiteX6" fmla="*/ 3223846 w 4618893"/>
              <a:gd name="connsiteY6" fmla="*/ 1921120 h 2140927"/>
              <a:gd name="connsiteX7" fmla="*/ 4437185 w 4618893"/>
              <a:gd name="connsiteY7" fmla="*/ 1877158 h 2140927"/>
              <a:gd name="connsiteX8" fmla="*/ 4314092 w 4618893"/>
              <a:gd name="connsiteY8" fmla="*/ 672612 h 2140927"/>
              <a:gd name="connsiteX9" fmla="*/ 2655277 w 4618893"/>
              <a:gd name="connsiteY9" fmla="*/ 89389 h 2140927"/>
              <a:gd name="connsiteX10" fmla="*/ 1843454 w 4618893"/>
              <a:gd name="connsiteY10" fmla="*/ 136281 h 2140927"/>
              <a:gd name="connsiteX11" fmla="*/ 1852246 w 4618893"/>
              <a:gd name="connsiteY11" fmla="*/ 866043 h 2140927"/>
              <a:gd name="connsiteX12" fmla="*/ 542192 w 4618893"/>
              <a:gd name="connsiteY12" fmla="*/ 866043 h 2140927"/>
              <a:gd name="connsiteX0" fmla="*/ 542192 w 4618893"/>
              <a:gd name="connsiteY0" fmla="*/ 895839 h 2170723"/>
              <a:gd name="connsiteX1" fmla="*/ 14654 w 4618893"/>
              <a:gd name="connsiteY1" fmla="*/ 1493716 h 2170723"/>
              <a:gd name="connsiteX2" fmla="*/ 454269 w 4618893"/>
              <a:gd name="connsiteY2" fmla="*/ 2082800 h 2170723"/>
              <a:gd name="connsiteX3" fmla="*/ 2036885 w 4618893"/>
              <a:gd name="connsiteY3" fmla="*/ 2021254 h 2170723"/>
              <a:gd name="connsiteX4" fmla="*/ 2350477 w 4618893"/>
              <a:gd name="connsiteY4" fmla="*/ 1566985 h 2170723"/>
              <a:gd name="connsiteX5" fmla="*/ 2960077 w 4618893"/>
              <a:gd name="connsiteY5" fmla="*/ 1566986 h 2170723"/>
              <a:gd name="connsiteX6" fmla="*/ 3223846 w 4618893"/>
              <a:gd name="connsiteY6" fmla="*/ 1950916 h 2170723"/>
              <a:gd name="connsiteX7" fmla="*/ 4437185 w 4618893"/>
              <a:gd name="connsiteY7" fmla="*/ 1906954 h 2170723"/>
              <a:gd name="connsiteX8" fmla="*/ 4314092 w 4618893"/>
              <a:gd name="connsiteY8" fmla="*/ 702408 h 2170723"/>
              <a:gd name="connsiteX9" fmla="*/ 2807677 w 4618893"/>
              <a:gd name="connsiteY9" fmla="*/ 881186 h 2170723"/>
              <a:gd name="connsiteX10" fmla="*/ 2655277 w 4618893"/>
              <a:gd name="connsiteY10" fmla="*/ 119185 h 2170723"/>
              <a:gd name="connsiteX11" fmla="*/ 1843454 w 4618893"/>
              <a:gd name="connsiteY11" fmla="*/ 166077 h 2170723"/>
              <a:gd name="connsiteX12" fmla="*/ 1852246 w 4618893"/>
              <a:gd name="connsiteY12" fmla="*/ 895839 h 2170723"/>
              <a:gd name="connsiteX13" fmla="*/ 542192 w 4618893"/>
              <a:gd name="connsiteY13" fmla="*/ 895839 h 2170723"/>
              <a:gd name="connsiteX0" fmla="*/ 542192 w 4755662"/>
              <a:gd name="connsiteY0" fmla="*/ 895839 h 2170723"/>
              <a:gd name="connsiteX1" fmla="*/ 14654 w 4755662"/>
              <a:gd name="connsiteY1" fmla="*/ 1493716 h 2170723"/>
              <a:gd name="connsiteX2" fmla="*/ 454269 w 4755662"/>
              <a:gd name="connsiteY2" fmla="*/ 2082800 h 2170723"/>
              <a:gd name="connsiteX3" fmla="*/ 2036885 w 4755662"/>
              <a:gd name="connsiteY3" fmla="*/ 2021254 h 2170723"/>
              <a:gd name="connsiteX4" fmla="*/ 2350477 w 4755662"/>
              <a:gd name="connsiteY4" fmla="*/ 1566985 h 2170723"/>
              <a:gd name="connsiteX5" fmla="*/ 2960077 w 4755662"/>
              <a:gd name="connsiteY5" fmla="*/ 1566986 h 2170723"/>
              <a:gd name="connsiteX6" fmla="*/ 3223846 w 4755662"/>
              <a:gd name="connsiteY6" fmla="*/ 1950916 h 2170723"/>
              <a:gd name="connsiteX7" fmla="*/ 4437185 w 4755662"/>
              <a:gd name="connsiteY7" fmla="*/ 1906954 h 2170723"/>
              <a:gd name="connsiteX8" fmla="*/ 4484077 w 4755662"/>
              <a:gd name="connsiteY8" fmla="*/ 957386 h 2170723"/>
              <a:gd name="connsiteX9" fmla="*/ 2807677 w 4755662"/>
              <a:gd name="connsiteY9" fmla="*/ 881186 h 2170723"/>
              <a:gd name="connsiteX10" fmla="*/ 2655277 w 4755662"/>
              <a:gd name="connsiteY10" fmla="*/ 119185 h 2170723"/>
              <a:gd name="connsiteX11" fmla="*/ 1843454 w 4755662"/>
              <a:gd name="connsiteY11" fmla="*/ 166077 h 2170723"/>
              <a:gd name="connsiteX12" fmla="*/ 1852246 w 4755662"/>
              <a:gd name="connsiteY12" fmla="*/ 895839 h 2170723"/>
              <a:gd name="connsiteX13" fmla="*/ 542192 w 4755662"/>
              <a:gd name="connsiteY13" fmla="*/ 895839 h 2170723"/>
              <a:gd name="connsiteX0" fmla="*/ 542192 w 4984261"/>
              <a:gd name="connsiteY0" fmla="*/ 895839 h 2170723"/>
              <a:gd name="connsiteX1" fmla="*/ 14654 w 4984261"/>
              <a:gd name="connsiteY1" fmla="*/ 1493716 h 2170723"/>
              <a:gd name="connsiteX2" fmla="*/ 454269 w 4984261"/>
              <a:gd name="connsiteY2" fmla="*/ 2082800 h 2170723"/>
              <a:gd name="connsiteX3" fmla="*/ 2036885 w 4984261"/>
              <a:gd name="connsiteY3" fmla="*/ 2021254 h 2170723"/>
              <a:gd name="connsiteX4" fmla="*/ 2350477 w 4984261"/>
              <a:gd name="connsiteY4" fmla="*/ 1566985 h 2170723"/>
              <a:gd name="connsiteX5" fmla="*/ 2960077 w 4984261"/>
              <a:gd name="connsiteY5" fmla="*/ 1566986 h 2170723"/>
              <a:gd name="connsiteX6" fmla="*/ 3223846 w 4984261"/>
              <a:gd name="connsiteY6" fmla="*/ 1950916 h 2170723"/>
              <a:gd name="connsiteX7" fmla="*/ 4437185 w 4984261"/>
              <a:gd name="connsiteY7" fmla="*/ 1906954 h 2170723"/>
              <a:gd name="connsiteX8" fmla="*/ 4712676 w 4984261"/>
              <a:gd name="connsiteY8" fmla="*/ 957386 h 2170723"/>
              <a:gd name="connsiteX9" fmla="*/ 2807677 w 4984261"/>
              <a:gd name="connsiteY9" fmla="*/ 881186 h 2170723"/>
              <a:gd name="connsiteX10" fmla="*/ 2655277 w 4984261"/>
              <a:gd name="connsiteY10" fmla="*/ 119185 h 2170723"/>
              <a:gd name="connsiteX11" fmla="*/ 1843454 w 4984261"/>
              <a:gd name="connsiteY11" fmla="*/ 166077 h 2170723"/>
              <a:gd name="connsiteX12" fmla="*/ 1852246 w 4984261"/>
              <a:gd name="connsiteY12" fmla="*/ 895839 h 2170723"/>
              <a:gd name="connsiteX13" fmla="*/ 542192 w 4984261"/>
              <a:gd name="connsiteY13" fmla="*/ 895839 h 2170723"/>
              <a:gd name="connsiteX0" fmla="*/ 542192 w 5030176"/>
              <a:gd name="connsiteY0" fmla="*/ 895839 h 2170723"/>
              <a:gd name="connsiteX1" fmla="*/ 14654 w 5030176"/>
              <a:gd name="connsiteY1" fmla="*/ 1493716 h 2170723"/>
              <a:gd name="connsiteX2" fmla="*/ 454269 w 5030176"/>
              <a:gd name="connsiteY2" fmla="*/ 2082800 h 2170723"/>
              <a:gd name="connsiteX3" fmla="*/ 2036885 w 5030176"/>
              <a:gd name="connsiteY3" fmla="*/ 2021254 h 2170723"/>
              <a:gd name="connsiteX4" fmla="*/ 2350477 w 5030176"/>
              <a:gd name="connsiteY4" fmla="*/ 1566985 h 2170723"/>
              <a:gd name="connsiteX5" fmla="*/ 2960077 w 5030176"/>
              <a:gd name="connsiteY5" fmla="*/ 1566986 h 2170723"/>
              <a:gd name="connsiteX6" fmla="*/ 3223846 w 5030176"/>
              <a:gd name="connsiteY6" fmla="*/ 1950916 h 2170723"/>
              <a:gd name="connsiteX7" fmla="*/ 4712676 w 5030176"/>
              <a:gd name="connsiteY7" fmla="*/ 1871786 h 2170723"/>
              <a:gd name="connsiteX8" fmla="*/ 4712676 w 5030176"/>
              <a:gd name="connsiteY8" fmla="*/ 957386 h 2170723"/>
              <a:gd name="connsiteX9" fmla="*/ 2807677 w 5030176"/>
              <a:gd name="connsiteY9" fmla="*/ 881186 h 2170723"/>
              <a:gd name="connsiteX10" fmla="*/ 2655277 w 5030176"/>
              <a:gd name="connsiteY10" fmla="*/ 119185 h 2170723"/>
              <a:gd name="connsiteX11" fmla="*/ 1843454 w 5030176"/>
              <a:gd name="connsiteY11" fmla="*/ 166077 h 2170723"/>
              <a:gd name="connsiteX12" fmla="*/ 1852246 w 5030176"/>
              <a:gd name="connsiteY12" fmla="*/ 895839 h 2170723"/>
              <a:gd name="connsiteX13" fmla="*/ 542192 w 5030176"/>
              <a:gd name="connsiteY13" fmla="*/ 895839 h 2170723"/>
              <a:gd name="connsiteX0" fmla="*/ 542192 w 5030176"/>
              <a:gd name="connsiteY0" fmla="*/ 895839 h 2170723"/>
              <a:gd name="connsiteX1" fmla="*/ 14654 w 5030176"/>
              <a:gd name="connsiteY1" fmla="*/ 1493716 h 2170723"/>
              <a:gd name="connsiteX2" fmla="*/ 454269 w 5030176"/>
              <a:gd name="connsiteY2" fmla="*/ 2082800 h 2170723"/>
              <a:gd name="connsiteX3" fmla="*/ 2036885 w 5030176"/>
              <a:gd name="connsiteY3" fmla="*/ 2021254 h 2170723"/>
              <a:gd name="connsiteX4" fmla="*/ 2350475 w 5030176"/>
              <a:gd name="connsiteY4" fmla="*/ 1490786 h 2170723"/>
              <a:gd name="connsiteX5" fmla="*/ 2960077 w 5030176"/>
              <a:gd name="connsiteY5" fmla="*/ 1566986 h 2170723"/>
              <a:gd name="connsiteX6" fmla="*/ 3223846 w 5030176"/>
              <a:gd name="connsiteY6" fmla="*/ 1950916 h 2170723"/>
              <a:gd name="connsiteX7" fmla="*/ 4712676 w 5030176"/>
              <a:gd name="connsiteY7" fmla="*/ 1871786 h 2170723"/>
              <a:gd name="connsiteX8" fmla="*/ 4712676 w 5030176"/>
              <a:gd name="connsiteY8" fmla="*/ 957386 h 2170723"/>
              <a:gd name="connsiteX9" fmla="*/ 2807677 w 5030176"/>
              <a:gd name="connsiteY9" fmla="*/ 881186 h 2170723"/>
              <a:gd name="connsiteX10" fmla="*/ 2655277 w 5030176"/>
              <a:gd name="connsiteY10" fmla="*/ 119185 h 2170723"/>
              <a:gd name="connsiteX11" fmla="*/ 1843454 w 5030176"/>
              <a:gd name="connsiteY11" fmla="*/ 166077 h 2170723"/>
              <a:gd name="connsiteX12" fmla="*/ 1852246 w 5030176"/>
              <a:gd name="connsiteY12" fmla="*/ 895839 h 2170723"/>
              <a:gd name="connsiteX13" fmla="*/ 542192 w 5030176"/>
              <a:gd name="connsiteY13" fmla="*/ 895839 h 2170723"/>
              <a:gd name="connsiteX0" fmla="*/ 542192 w 5030176"/>
              <a:gd name="connsiteY0" fmla="*/ 895839 h 2170723"/>
              <a:gd name="connsiteX1" fmla="*/ 14654 w 5030176"/>
              <a:gd name="connsiteY1" fmla="*/ 1493716 h 2170723"/>
              <a:gd name="connsiteX2" fmla="*/ 454269 w 5030176"/>
              <a:gd name="connsiteY2" fmla="*/ 2082800 h 2170723"/>
              <a:gd name="connsiteX3" fmla="*/ 2036885 w 5030176"/>
              <a:gd name="connsiteY3" fmla="*/ 2021254 h 2170723"/>
              <a:gd name="connsiteX4" fmla="*/ 2350475 w 5030176"/>
              <a:gd name="connsiteY4" fmla="*/ 1490786 h 2170723"/>
              <a:gd name="connsiteX5" fmla="*/ 2960075 w 5030176"/>
              <a:gd name="connsiteY5" fmla="*/ 1414586 h 2170723"/>
              <a:gd name="connsiteX6" fmla="*/ 3223846 w 5030176"/>
              <a:gd name="connsiteY6" fmla="*/ 1950916 h 2170723"/>
              <a:gd name="connsiteX7" fmla="*/ 4712676 w 5030176"/>
              <a:gd name="connsiteY7" fmla="*/ 1871786 h 2170723"/>
              <a:gd name="connsiteX8" fmla="*/ 4712676 w 5030176"/>
              <a:gd name="connsiteY8" fmla="*/ 957386 h 2170723"/>
              <a:gd name="connsiteX9" fmla="*/ 2807677 w 5030176"/>
              <a:gd name="connsiteY9" fmla="*/ 881186 h 2170723"/>
              <a:gd name="connsiteX10" fmla="*/ 2655277 w 5030176"/>
              <a:gd name="connsiteY10" fmla="*/ 119185 h 2170723"/>
              <a:gd name="connsiteX11" fmla="*/ 1843454 w 5030176"/>
              <a:gd name="connsiteY11" fmla="*/ 166077 h 2170723"/>
              <a:gd name="connsiteX12" fmla="*/ 1852246 w 5030176"/>
              <a:gd name="connsiteY12" fmla="*/ 895839 h 2170723"/>
              <a:gd name="connsiteX13" fmla="*/ 542192 w 5030176"/>
              <a:gd name="connsiteY13" fmla="*/ 895839 h 21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030176" h="2170723">
                <a:moveTo>
                  <a:pt x="542192" y="895839"/>
                </a:moveTo>
                <a:cubicBezTo>
                  <a:pt x="235927" y="995485"/>
                  <a:pt x="29308" y="1295889"/>
                  <a:pt x="14654" y="1493716"/>
                </a:cubicBezTo>
                <a:cubicBezTo>
                  <a:pt x="0" y="1691543"/>
                  <a:pt x="117231" y="1994877"/>
                  <a:pt x="454269" y="2082800"/>
                </a:cubicBezTo>
                <a:cubicBezTo>
                  <a:pt x="791307" y="2170723"/>
                  <a:pt x="1720851" y="2119923"/>
                  <a:pt x="2036885" y="2021254"/>
                </a:cubicBezTo>
                <a:cubicBezTo>
                  <a:pt x="2352919" y="1922585"/>
                  <a:pt x="2196610" y="1591897"/>
                  <a:pt x="2350475" y="1490786"/>
                </a:cubicBezTo>
                <a:cubicBezTo>
                  <a:pt x="2504340" y="1389675"/>
                  <a:pt x="2814513" y="1337898"/>
                  <a:pt x="2960075" y="1414586"/>
                </a:cubicBezTo>
                <a:cubicBezTo>
                  <a:pt x="3105637" y="1491274"/>
                  <a:pt x="2931746" y="1874716"/>
                  <a:pt x="3223846" y="1950916"/>
                </a:cubicBezTo>
                <a:cubicBezTo>
                  <a:pt x="3515946" y="2027116"/>
                  <a:pt x="4464538" y="2037374"/>
                  <a:pt x="4712676" y="1871786"/>
                </a:cubicBezTo>
                <a:cubicBezTo>
                  <a:pt x="4960814" y="1706198"/>
                  <a:pt x="5030176" y="1122486"/>
                  <a:pt x="4712676" y="957386"/>
                </a:cubicBezTo>
                <a:cubicBezTo>
                  <a:pt x="4395176" y="792286"/>
                  <a:pt x="3150577" y="1020886"/>
                  <a:pt x="2807677" y="881186"/>
                </a:cubicBezTo>
                <a:cubicBezTo>
                  <a:pt x="2464777" y="741486"/>
                  <a:pt x="2815981" y="238370"/>
                  <a:pt x="2655277" y="119185"/>
                </a:cubicBezTo>
                <a:cubicBezTo>
                  <a:pt x="2494573" y="0"/>
                  <a:pt x="1977292" y="36635"/>
                  <a:pt x="1843454" y="166077"/>
                </a:cubicBezTo>
                <a:cubicBezTo>
                  <a:pt x="1709616" y="295519"/>
                  <a:pt x="2064727" y="775677"/>
                  <a:pt x="1852246" y="895839"/>
                </a:cubicBezTo>
                <a:cubicBezTo>
                  <a:pt x="1639765" y="1016001"/>
                  <a:pt x="848457" y="796193"/>
                  <a:pt x="542192" y="895839"/>
                </a:cubicBezTo>
                <a:close/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1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87" y="450093"/>
            <a:ext cx="8744170" cy="562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7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417" y="1913133"/>
            <a:ext cx="7267165" cy="467758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Bound = 0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509360" y="1246320"/>
              <a:ext cx="143640" cy="99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0000" y="1236960"/>
                <a:ext cx="162360" cy="1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79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Bound =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20" y="1690688"/>
            <a:ext cx="8009160" cy="491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465" y="1901702"/>
            <a:ext cx="7209070" cy="464018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Bound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6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753" y="970597"/>
            <a:ext cx="8647010" cy="555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6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43" y="928394"/>
            <a:ext cx="8792308" cy="565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7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1519237"/>
            <a:ext cx="59626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4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1519237"/>
            <a:ext cx="59626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57" y="1690688"/>
            <a:ext cx="7820685" cy="476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3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107" y="313280"/>
            <a:ext cx="9059594" cy="63431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76560" y="1237320"/>
              <a:ext cx="8651160" cy="2044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200" y="1227960"/>
                <a:ext cx="8669880" cy="206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122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Breadth First Search (BFS)</a:t>
            </a:r>
          </a:p>
          <a:p>
            <a:r>
              <a:rPr lang="en-US" dirty="0" smtClean="0"/>
              <a:t>Depth First Search (DFS)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9448800" y="6416676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>
              <a:defRPr/>
            </a:pPr>
            <a:fld id="{6961BC6F-26DD-4EBD-B453-7AFE2DA08D4F}" type="slidenum">
              <a:rPr lang="en-US" sz="1300">
                <a:solidFill>
                  <a:schemeClr val="bg1"/>
                </a:solidFill>
              </a:rPr>
              <a:pPr algn="r">
                <a:defRPr/>
              </a:pPr>
              <a:t>20</a:t>
            </a:fld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Properties of </a:t>
            </a:r>
            <a:r>
              <a:rPr lang="en-US" dirty="0" smtClean="0"/>
              <a:t>Iterative </a:t>
            </a:r>
            <a:r>
              <a:rPr lang="en-US" dirty="0"/>
              <a:t>D</a:t>
            </a:r>
            <a:r>
              <a:rPr lang="en-US" dirty="0" smtClean="0"/>
              <a:t>eepening </a:t>
            </a:r>
            <a:r>
              <a:rPr lang="en-US" dirty="0"/>
              <a:t>S</a:t>
            </a:r>
            <a:r>
              <a:rPr lang="en-US" dirty="0" smtClean="0"/>
              <a:t>earch</a:t>
            </a:r>
            <a:endParaRPr lang="en-US" dirty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u="sng" dirty="0" smtClean="0">
                <a:solidFill>
                  <a:srgbClr val="FF0000"/>
                </a:solidFill>
              </a:rPr>
              <a:t>Complete?</a:t>
            </a:r>
            <a:r>
              <a:rPr lang="en-US" altLang="x-none" dirty="0" smtClean="0">
                <a:solidFill>
                  <a:srgbClr val="002060"/>
                </a:solidFill>
              </a:rPr>
              <a:t> Yes (in finite spaces)</a:t>
            </a:r>
          </a:p>
          <a:p>
            <a:endParaRPr lang="en-US" altLang="x-none" u="sng" dirty="0" smtClean="0">
              <a:solidFill>
                <a:srgbClr val="FF0000"/>
              </a:solidFill>
            </a:endParaRPr>
          </a:p>
          <a:p>
            <a:r>
              <a:rPr lang="en-US" altLang="x-none" u="sng" dirty="0" smtClean="0">
                <a:solidFill>
                  <a:srgbClr val="FF0000"/>
                </a:solidFill>
              </a:rPr>
              <a:t>Time?</a:t>
            </a:r>
            <a:r>
              <a:rPr lang="en-US" altLang="x-none" dirty="0" smtClean="0">
                <a:solidFill>
                  <a:srgbClr val="CC0099"/>
                </a:solidFill>
              </a:rPr>
              <a:t> </a:t>
            </a:r>
            <a:r>
              <a:rPr lang="en-US" altLang="x-none" i="1" dirty="0" smtClean="0">
                <a:solidFill>
                  <a:srgbClr val="002060"/>
                </a:solidFill>
              </a:rPr>
              <a:t>O(</a:t>
            </a:r>
            <a:r>
              <a:rPr lang="en-US" altLang="x-none" i="1" dirty="0" err="1" smtClean="0">
                <a:solidFill>
                  <a:srgbClr val="002060"/>
                </a:solidFill>
              </a:rPr>
              <a:t>b</a:t>
            </a:r>
            <a:r>
              <a:rPr lang="en-US" altLang="x-none" i="1" baseline="30000" dirty="0" err="1" smtClean="0">
                <a:solidFill>
                  <a:srgbClr val="002060"/>
                </a:solidFill>
              </a:rPr>
              <a:t>d</a:t>
            </a:r>
            <a:r>
              <a:rPr lang="en-US" altLang="x-none" i="1" dirty="0" smtClean="0">
                <a:solidFill>
                  <a:srgbClr val="002060"/>
                </a:solidFill>
              </a:rPr>
              <a:t>)</a:t>
            </a:r>
            <a:endParaRPr lang="en-US" altLang="x-none" dirty="0" smtClean="0">
              <a:solidFill>
                <a:srgbClr val="002060"/>
              </a:solidFill>
            </a:endParaRPr>
          </a:p>
          <a:p>
            <a:endParaRPr lang="en-US" altLang="x-none" u="sng" dirty="0" smtClean="0">
              <a:solidFill>
                <a:srgbClr val="CC0099"/>
              </a:solidFill>
            </a:endParaRPr>
          </a:p>
          <a:p>
            <a:r>
              <a:rPr lang="en-US" altLang="x-none" u="sng" dirty="0" smtClean="0">
                <a:solidFill>
                  <a:srgbClr val="FF0000"/>
                </a:solidFill>
              </a:rPr>
              <a:t>Space?</a:t>
            </a:r>
            <a:r>
              <a:rPr lang="en-US" altLang="x-none" dirty="0" smtClean="0">
                <a:solidFill>
                  <a:srgbClr val="002060"/>
                </a:solidFill>
              </a:rPr>
              <a:t> </a:t>
            </a:r>
            <a:r>
              <a:rPr lang="en-US" altLang="x-none" i="1" dirty="0" smtClean="0">
                <a:solidFill>
                  <a:srgbClr val="002060"/>
                </a:solidFill>
              </a:rPr>
              <a:t>O(</a:t>
            </a:r>
            <a:r>
              <a:rPr lang="en-US" altLang="x-none" i="1" dirty="0" err="1" smtClean="0">
                <a:solidFill>
                  <a:srgbClr val="002060"/>
                </a:solidFill>
              </a:rPr>
              <a:t>bd</a:t>
            </a:r>
            <a:r>
              <a:rPr lang="en-US" altLang="x-none" i="1" dirty="0" smtClean="0">
                <a:solidFill>
                  <a:srgbClr val="002060"/>
                </a:solidFill>
              </a:rPr>
              <a:t>)</a:t>
            </a:r>
            <a:endParaRPr lang="en-US" altLang="x-none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x-none" dirty="0" smtClean="0">
              <a:solidFill>
                <a:srgbClr val="002060"/>
              </a:solidFill>
            </a:endParaRPr>
          </a:p>
          <a:p>
            <a:r>
              <a:rPr lang="en-US" altLang="x-none" u="sng" dirty="0" smtClean="0">
                <a:solidFill>
                  <a:srgbClr val="FF0000"/>
                </a:solidFill>
              </a:rPr>
              <a:t>Optimal?</a:t>
            </a:r>
            <a:r>
              <a:rPr lang="en-US" altLang="x-none" dirty="0" smtClean="0">
                <a:solidFill>
                  <a:srgbClr val="002060"/>
                </a:solidFill>
              </a:rPr>
              <a:t> Yes,</a:t>
            </a:r>
            <a:r>
              <a:rPr lang="en-US" altLang="x-none" sz="2400" dirty="0">
                <a:solidFill>
                  <a:srgbClr val="002060"/>
                </a:solidFill>
              </a:rPr>
              <a:t> (if step cost = 1 i.e. identical step cost)</a:t>
            </a:r>
            <a:endParaRPr lang="en-US" altLang="x-none" dirty="0" smtClean="0">
              <a:solidFill>
                <a:srgbClr val="002060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819C-4FBF-414A-B199-7B5360CB0F4E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626560" y="4276440"/>
              <a:ext cx="179640" cy="9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7200" y="4267080"/>
                <a:ext cx="198360" cy="1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378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1354" y="73895"/>
            <a:ext cx="636756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IDS-Example- Assignment 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00200" y="1447800"/>
            <a:ext cx="8915400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Do it on notebook</a:t>
            </a:r>
          </a:p>
          <a:p>
            <a:r>
              <a:rPr lang="en-US" sz="2000" dirty="0"/>
              <a:t>Start Node: A</a:t>
            </a:r>
          </a:p>
          <a:p>
            <a:r>
              <a:rPr lang="en-US" sz="2000" dirty="0"/>
              <a:t>Goal Node: G</a:t>
            </a:r>
            <a:endParaRPr lang="en-US" dirty="0"/>
          </a:p>
          <a:p>
            <a:pPr marL="0" indent="0">
              <a:buNone/>
            </a:pPr>
            <a:r>
              <a:rPr lang="en-US" sz="2000" b="1" u="sng" dirty="0"/>
              <a:t>Step 	Frontier              			Expand[*]  Explored: a set of nodes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553200" y="609600"/>
            <a:ext cx="2514600" cy="1905000"/>
            <a:chOff x="1405890" y="237490"/>
            <a:chExt cx="2329815" cy="1636395"/>
          </a:xfrm>
        </p:grpSpPr>
        <p:sp>
          <p:nvSpPr>
            <p:cNvPr id="8" name="Text Box 2"/>
            <p:cNvSpPr txBox="1"/>
            <p:nvPr/>
          </p:nvSpPr>
          <p:spPr>
            <a:xfrm>
              <a:off x="2374900" y="237490"/>
              <a:ext cx="271145" cy="2374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a typeface="Calibri"/>
                  <a:cs typeface="Arial"/>
                </a:rPr>
                <a:t>A</a:t>
              </a:r>
            </a:p>
          </p:txBody>
        </p:sp>
        <p:sp>
          <p:nvSpPr>
            <p:cNvPr id="9" name="Text Box 2"/>
            <p:cNvSpPr txBox="1"/>
            <p:nvPr/>
          </p:nvSpPr>
          <p:spPr>
            <a:xfrm>
              <a:off x="1899920" y="676910"/>
              <a:ext cx="290195" cy="2374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latin typeface="Times New Roman"/>
                  <a:ea typeface="Calibri"/>
                  <a:cs typeface="Arial"/>
                </a:rPr>
                <a:t>D</a:t>
              </a:r>
              <a:endParaRPr lang="en-US" sz="1200" dirty="0">
                <a:latin typeface="Times New Roman"/>
                <a:ea typeface="Times New Roman"/>
              </a:endParaRPr>
            </a:p>
          </p:txBody>
        </p:sp>
        <p:sp>
          <p:nvSpPr>
            <p:cNvPr id="10" name="Text Box 2"/>
            <p:cNvSpPr txBox="1"/>
            <p:nvPr/>
          </p:nvSpPr>
          <p:spPr>
            <a:xfrm>
              <a:off x="2705100" y="688975"/>
              <a:ext cx="282575" cy="2374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latin typeface="Times New Roman"/>
                  <a:ea typeface="Calibri"/>
                  <a:cs typeface="Arial"/>
                </a:rPr>
                <a:t>B</a:t>
              </a:r>
              <a:endParaRPr lang="en-US" sz="1200">
                <a:latin typeface="Times New Roman"/>
                <a:ea typeface="Times New Roman"/>
              </a:endParaRPr>
            </a:p>
          </p:txBody>
        </p:sp>
        <p:sp>
          <p:nvSpPr>
            <p:cNvPr id="11" name="Text Box 2"/>
            <p:cNvSpPr txBox="1"/>
            <p:nvPr/>
          </p:nvSpPr>
          <p:spPr>
            <a:xfrm>
              <a:off x="1424940" y="1068705"/>
              <a:ext cx="267335" cy="2374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latin typeface="Times New Roman"/>
                  <a:ea typeface="Calibri"/>
                  <a:cs typeface="Arial"/>
                </a:rPr>
                <a:t>F</a:t>
              </a:r>
              <a:endParaRPr lang="en-US" sz="1200">
                <a:latin typeface="Times New Roman"/>
                <a:ea typeface="Times New Roman"/>
              </a:endParaRPr>
            </a:p>
          </p:txBody>
        </p:sp>
        <p:sp>
          <p:nvSpPr>
            <p:cNvPr id="12" name="Text Box 2"/>
            <p:cNvSpPr txBox="1"/>
            <p:nvPr/>
          </p:nvSpPr>
          <p:spPr>
            <a:xfrm>
              <a:off x="1405890" y="1543685"/>
              <a:ext cx="290195" cy="237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rgbClr val="FF0000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solidFill>
                    <a:srgbClr val="FF0000"/>
                  </a:solidFill>
                  <a:latin typeface="Times New Roman"/>
                  <a:ea typeface="Calibri"/>
                  <a:cs typeface="Arial"/>
                </a:rPr>
                <a:t>G</a:t>
              </a:r>
              <a:endParaRPr lang="en-US" sz="1200">
                <a:latin typeface="Times New Roman"/>
                <a:ea typeface="Times New Roman"/>
              </a:endParaRPr>
            </a:p>
          </p:txBody>
        </p:sp>
        <p:sp>
          <p:nvSpPr>
            <p:cNvPr id="13" name="Text Box 2"/>
            <p:cNvSpPr txBox="1"/>
            <p:nvPr/>
          </p:nvSpPr>
          <p:spPr>
            <a:xfrm>
              <a:off x="2190115" y="1068705"/>
              <a:ext cx="274955" cy="2374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latin typeface="Times New Roman"/>
                  <a:ea typeface="Calibri"/>
                  <a:cs typeface="Arial"/>
                </a:rPr>
                <a:t>E</a:t>
              </a:r>
              <a:endParaRPr lang="en-US" sz="1200">
                <a:latin typeface="Times New Roman"/>
                <a:ea typeface="Times New Roman"/>
              </a:endParaRPr>
            </a:p>
          </p:txBody>
        </p:sp>
        <p:sp>
          <p:nvSpPr>
            <p:cNvPr id="14" name="Text Box 2"/>
            <p:cNvSpPr txBox="1"/>
            <p:nvPr/>
          </p:nvSpPr>
          <p:spPr>
            <a:xfrm>
              <a:off x="2190115" y="1543685"/>
              <a:ext cx="282575" cy="2374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latin typeface="Times New Roman"/>
                  <a:ea typeface="Calibri"/>
                  <a:cs typeface="Arial"/>
                </a:rPr>
                <a:t>B</a:t>
              </a:r>
              <a:endParaRPr lang="en-US" sz="1200">
                <a:latin typeface="Times New Roman"/>
                <a:ea typeface="Times New Roman"/>
              </a:endParaRPr>
            </a:p>
          </p:txBody>
        </p:sp>
        <p:sp>
          <p:nvSpPr>
            <p:cNvPr id="15" name="Text Box 2"/>
            <p:cNvSpPr txBox="1"/>
            <p:nvPr/>
          </p:nvSpPr>
          <p:spPr>
            <a:xfrm>
              <a:off x="3460750" y="1636395"/>
              <a:ext cx="274955" cy="2374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latin typeface="Times New Roman"/>
                  <a:ea typeface="Calibri"/>
                  <a:cs typeface="Arial"/>
                </a:rPr>
                <a:t>E</a:t>
              </a:r>
              <a:endParaRPr lang="en-US" sz="1200">
                <a:latin typeface="Times New Roman"/>
                <a:ea typeface="Times New Roman"/>
              </a:endParaRPr>
            </a:p>
          </p:txBody>
        </p:sp>
        <p:sp>
          <p:nvSpPr>
            <p:cNvPr id="16" name="Text Box 2"/>
            <p:cNvSpPr txBox="1"/>
            <p:nvPr/>
          </p:nvSpPr>
          <p:spPr>
            <a:xfrm>
              <a:off x="3161030" y="1151890"/>
              <a:ext cx="282575" cy="2374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latin typeface="Times New Roman"/>
                  <a:ea typeface="Calibri"/>
                  <a:cs typeface="Arial"/>
                </a:rPr>
                <a:t>C</a:t>
              </a:r>
              <a:endParaRPr lang="en-US" sz="1200">
                <a:latin typeface="Times New Roman"/>
                <a:ea typeface="Times New Roman"/>
              </a:endParaRPr>
            </a:p>
          </p:txBody>
        </p:sp>
        <p:cxnSp>
          <p:nvCxnSpPr>
            <p:cNvPr id="17" name="Straight Connector 16"/>
            <p:cNvCxnSpPr>
              <a:stCxn id="8" idx="2"/>
              <a:endCxn id="9" idx="0"/>
            </p:cNvCxnSpPr>
            <p:nvPr/>
          </p:nvCxnSpPr>
          <p:spPr>
            <a:xfrm flipH="1">
              <a:off x="2045018" y="474980"/>
              <a:ext cx="465455" cy="201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10" idx="0"/>
            </p:cNvCxnSpPr>
            <p:nvPr/>
          </p:nvCxnSpPr>
          <p:spPr>
            <a:xfrm>
              <a:off x="2510473" y="474980"/>
              <a:ext cx="335915" cy="213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2"/>
              <a:endCxn id="11" idx="0"/>
            </p:cNvCxnSpPr>
            <p:nvPr/>
          </p:nvCxnSpPr>
          <p:spPr>
            <a:xfrm flipH="1">
              <a:off x="1558608" y="914400"/>
              <a:ext cx="486410" cy="154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13" idx="0"/>
            </p:cNvCxnSpPr>
            <p:nvPr/>
          </p:nvCxnSpPr>
          <p:spPr>
            <a:xfrm>
              <a:off x="2045018" y="926465"/>
              <a:ext cx="282575" cy="142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2"/>
              <a:endCxn id="12" idx="0"/>
            </p:cNvCxnSpPr>
            <p:nvPr/>
          </p:nvCxnSpPr>
          <p:spPr>
            <a:xfrm flipH="1">
              <a:off x="1550988" y="1306195"/>
              <a:ext cx="7620" cy="237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3" idx="2"/>
              <a:endCxn id="14" idx="0"/>
            </p:cNvCxnSpPr>
            <p:nvPr/>
          </p:nvCxnSpPr>
          <p:spPr>
            <a:xfrm>
              <a:off x="2327593" y="1306195"/>
              <a:ext cx="3810" cy="237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2"/>
              <a:endCxn id="17" idx="0"/>
            </p:cNvCxnSpPr>
            <p:nvPr/>
          </p:nvCxnSpPr>
          <p:spPr>
            <a:xfrm>
              <a:off x="2846388" y="926465"/>
              <a:ext cx="455930" cy="225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7" idx="2"/>
            </p:cNvCxnSpPr>
            <p:nvPr/>
          </p:nvCxnSpPr>
          <p:spPr>
            <a:xfrm flipH="1">
              <a:off x="3078163" y="1389380"/>
              <a:ext cx="224155" cy="237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7" idx="2"/>
              <a:endCxn id="15" idx="0"/>
            </p:cNvCxnSpPr>
            <p:nvPr/>
          </p:nvCxnSpPr>
          <p:spPr>
            <a:xfrm>
              <a:off x="3302318" y="1389380"/>
              <a:ext cx="295910" cy="247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2"/>
            <p:cNvSpPr txBox="1"/>
            <p:nvPr/>
          </p:nvSpPr>
          <p:spPr>
            <a:xfrm>
              <a:off x="2933065" y="1626870"/>
              <a:ext cx="290195" cy="2374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rgbClr val="FF0000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solidFill>
                    <a:srgbClr val="FF0000"/>
                  </a:solidFill>
                  <a:latin typeface="Times New Roman"/>
                  <a:ea typeface="Calibri"/>
                  <a:cs typeface="Arial"/>
                </a:rPr>
                <a:t>G</a:t>
              </a:r>
              <a:endParaRPr lang="en-US" sz="1200"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30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Freeform 2"/>
          <p:cNvSpPr>
            <a:spLocks/>
          </p:cNvSpPr>
          <p:nvPr/>
        </p:nvSpPr>
        <p:spPr bwMode="auto">
          <a:xfrm>
            <a:off x="9250359" y="2112965"/>
            <a:ext cx="965200" cy="82867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21251" name="Freeform 3"/>
          <p:cNvSpPr>
            <a:spLocks/>
          </p:cNvSpPr>
          <p:nvPr/>
        </p:nvSpPr>
        <p:spPr bwMode="auto">
          <a:xfrm>
            <a:off x="8866184" y="2112968"/>
            <a:ext cx="1725613" cy="14700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21252" name="Freeform 4"/>
          <p:cNvSpPr>
            <a:spLocks/>
          </p:cNvSpPr>
          <p:nvPr/>
        </p:nvSpPr>
        <p:spPr bwMode="auto">
          <a:xfrm>
            <a:off x="9070978" y="2119313"/>
            <a:ext cx="1323975" cy="1162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IDS Redundancy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838200" y="1825625"/>
            <a:ext cx="6443661" cy="4351338"/>
          </a:xfrm>
        </p:spPr>
        <p:txBody>
          <a:bodyPr/>
          <a:lstStyle/>
          <a:p>
            <a:r>
              <a:rPr lang="en-US" sz="2800" dirty="0" smtClean="0"/>
              <a:t>Get DFS’s </a:t>
            </a:r>
            <a:r>
              <a:rPr lang="en-US" sz="2800" dirty="0"/>
              <a:t>space advantage with BFS’s time / shallow-solution advantages</a:t>
            </a:r>
          </a:p>
          <a:p>
            <a:pPr lvl="1"/>
            <a:r>
              <a:rPr lang="en-US" sz="2400" dirty="0"/>
              <a:t>Run a DFS with depth limit 1.  If no solution…</a:t>
            </a:r>
          </a:p>
          <a:p>
            <a:pPr lvl="1"/>
            <a:r>
              <a:rPr lang="en-US" sz="2400" dirty="0"/>
              <a:t>Run a DFS with depth limit 2.  If no solution…</a:t>
            </a:r>
          </a:p>
          <a:p>
            <a:pPr lvl="1"/>
            <a:r>
              <a:rPr lang="en-US" sz="2400" dirty="0"/>
              <a:t>Run a DFS with depth limit 3.  …..</a:t>
            </a:r>
          </a:p>
          <a:p>
            <a:pPr lvl="1"/>
            <a:endParaRPr lang="en-US" sz="2400" dirty="0"/>
          </a:p>
          <a:p>
            <a:r>
              <a:rPr lang="en-US" sz="2800" dirty="0"/>
              <a:t>Isn’t that wastefully redundant?</a:t>
            </a:r>
          </a:p>
          <a:p>
            <a:pPr lvl="1"/>
            <a:r>
              <a:rPr lang="en-US" sz="2400" dirty="0"/>
              <a:t>Generally most work happens in the lowest level searched, so not so bad!</a:t>
            </a:r>
          </a:p>
        </p:txBody>
      </p:sp>
      <p:sp>
        <p:nvSpPr>
          <p:cNvPr id="26679" name="Freeform 55"/>
          <p:cNvSpPr>
            <a:spLocks/>
          </p:cNvSpPr>
          <p:nvPr/>
        </p:nvSpPr>
        <p:spPr bwMode="auto">
          <a:xfrm>
            <a:off x="8274051" y="2093912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680" name="Oval 56"/>
          <p:cNvSpPr>
            <a:spLocks noChangeArrowheads="1"/>
          </p:cNvSpPr>
          <p:nvPr/>
        </p:nvSpPr>
        <p:spPr bwMode="auto">
          <a:xfrm>
            <a:off x="9628187" y="2024063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6681" name="Oval 57"/>
          <p:cNvSpPr>
            <a:spLocks noChangeArrowheads="1"/>
          </p:cNvSpPr>
          <p:nvPr/>
        </p:nvSpPr>
        <p:spPr bwMode="auto">
          <a:xfrm>
            <a:off x="9396411" y="2449515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6682" name="Oval 58"/>
          <p:cNvSpPr>
            <a:spLocks noChangeArrowheads="1"/>
          </p:cNvSpPr>
          <p:nvPr/>
        </p:nvSpPr>
        <p:spPr bwMode="auto">
          <a:xfrm>
            <a:off x="9872659" y="2439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6683" name="Text Box 59"/>
          <p:cNvSpPr txBox="1">
            <a:spLocks noChangeArrowheads="1"/>
          </p:cNvSpPr>
          <p:nvPr/>
        </p:nvSpPr>
        <p:spPr bwMode="auto">
          <a:xfrm>
            <a:off x="9526589" y="2300291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26684" name="Freeform 60"/>
          <p:cNvSpPr>
            <a:spLocks/>
          </p:cNvSpPr>
          <p:nvPr/>
        </p:nvSpPr>
        <p:spPr bwMode="auto">
          <a:xfrm>
            <a:off x="9509123" y="2254251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685" name="Text Box 61"/>
          <p:cNvSpPr txBox="1">
            <a:spLocks noChangeArrowheads="1"/>
          </p:cNvSpPr>
          <p:nvPr/>
        </p:nvSpPr>
        <p:spPr bwMode="auto">
          <a:xfrm>
            <a:off x="9910761" y="2052639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6686" name="Oval 62"/>
          <p:cNvSpPr>
            <a:spLocks noChangeArrowheads="1"/>
          </p:cNvSpPr>
          <p:nvPr/>
        </p:nvSpPr>
        <p:spPr bwMode="auto">
          <a:xfrm>
            <a:off x="10120311" y="3489325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21312" name="Freeform 64"/>
          <p:cNvSpPr>
            <a:spLocks/>
          </p:cNvSpPr>
          <p:nvPr/>
        </p:nvSpPr>
        <p:spPr bwMode="auto">
          <a:xfrm>
            <a:off x="9472614" y="2119315"/>
            <a:ext cx="511175" cy="419100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639600" y="322920"/>
              <a:ext cx="8274960" cy="3066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0240" y="313560"/>
                <a:ext cx="8293680" cy="308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74510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0" grpId="0" animBg="1"/>
      <p:bldP spid="821251" grpId="0" animBg="1"/>
      <p:bldP spid="821252" grpId="0" animBg="1"/>
      <p:bldP spid="8213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74851"/>
            <a:ext cx="10515600" cy="1404523"/>
          </a:xfrm>
        </p:spPr>
        <p:txBody>
          <a:bodyPr/>
          <a:lstStyle/>
          <a:p>
            <a:pPr algn="ctr"/>
            <a:r>
              <a:rPr lang="en-US" dirty="0"/>
              <a:t>Uniform Cost Search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8210" y="874851"/>
            <a:ext cx="7802880" cy="5852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054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Cost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Breadth-First Search find the shallowest goal state, but this may not always be the least-cost solution.</a:t>
            </a:r>
          </a:p>
          <a:p>
            <a:r>
              <a:rPr lang="en-US" dirty="0" smtClean="0"/>
              <a:t>Uniform-Cost Search modifies the Breadth-First Search strategy by always expanding the lowest path cost g(n) node on the fringe.</a:t>
            </a:r>
          </a:p>
          <a:p>
            <a:r>
              <a:rPr lang="en-US" i="1" dirty="0" smtClean="0"/>
              <a:t>Frontier </a:t>
            </a:r>
            <a:r>
              <a:rPr lang="en-US" dirty="0"/>
              <a:t>is a priority queue, i.e., new successors are merged </a:t>
            </a:r>
            <a:r>
              <a:rPr lang="en-US" dirty="0" smtClean="0"/>
              <a:t>into the </a:t>
            </a:r>
            <a:r>
              <a:rPr lang="en-US" dirty="0"/>
              <a:t>queue sorted by g(n).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remove successors already on queue w/higher g(n).</a:t>
            </a:r>
          </a:p>
          <a:p>
            <a:pPr lvl="1"/>
            <a:r>
              <a:rPr lang="en-US" dirty="0" smtClean="0"/>
              <a:t>Saves memory</a:t>
            </a:r>
            <a:r>
              <a:rPr lang="en-US" dirty="0"/>
              <a:t> </a:t>
            </a:r>
            <a:r>
              <a:rPr lang="en-US" dirty="0" smtClean="0"/>
              <a:t>and time cost.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77840" y="63000"/>
              <a:ext cx="9117360" cy="4007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8480" y="53640"/>
                <a:ext cx="9136080" cy="40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26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355186" y="3408368"/>
            <a:ext cx="5037535" cy="3349625"/>
            <a:chOff x="657" y="2180"/>
            <a:chExt cx="4231" cy="2110"/>
          </a:xfrm>
        </p:grpSpPr>
        <p:sp>
          <p:nvSpPr>
            <p:cNvPr id="28823" name="Freeform 3"/>
            <p:cNvSpPr>
              <a:spLocks/>
            </p:cNvSpPr>
            <p:nvPr/>
          </p:nvSpPr>
          <p:spPr bwMode="auto">
            <a:xfrm>
              <a:off x="2261" y="2180"/>
              <a:ext cx="1938" cy="221"/>
            </a:xfrm>
            <a:custGeom>
              <a:avLst/>
              <a:gdLst>
                <a:gd name="T0" fmla="*/ 1938 w 1938"/>
                <a:gd name="T1" fmla="*/ 0 h 221"/>
                <a:gd name="T2" fmla="*/ 1066 w 1938"/>
                <a:gd name="T3" fmla="*/ 210 h 221"/>
                <a:gd name="T4" fmla="*/ 662 w 1938"/>
                <a:gd name="T5" fmla="*/ 221 h 221"/>
                <a:gd name="T6" fmla="*/ 0 w 1938"/>
                <a:gd name="T7" fmla="*/ 32 h 2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8"/>
                <a:gd name="T13" fmla="*/ 0 h 221"/>
                <a:gd name="T14" fmla="*/ 1938 w 1938"/>
                <a:gd name="T15" fmla="*/ 221 h 2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8" h="221">
                  <a:moveTo>
                    <a:pt x="1938" y="0"/>
                  </a:moveTo>
                  <a:lnTo>
                    <a:pt x="1066" y="210"/>
                  </a:lnTo>
                  <a:lnTo>
                    <a:pt x="662" y="221"/>
                  </a:lnTo>
                  <a:lnTo>
                    <a:pt x="0" y="32"/>
                  </a:lnTo>
                </a:path>
              </a:pathLst>
            </a:custGeom>
            <a:solidFill>
              <a:srgbClr val="FF33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4" name="Freeform 4"/>
            <p:cNvSpPr>
              <a:spLocks/>
            </p:cNvSpPr>
            <p:nvPr/>
          </p:nvSpPr>
          <p:spPr bwMode="auto">
            <a:xfrm>
              <a:off x="657" y="2180"/>
              <a:ext cx="4231" cy="1271"/>
            </a:xfrm>
            <a:custGeom>
              <a:avLst/>
              <a:gdLst>
                <a:gd name="T0" fmla="*/ 4231 w 4231"/>
                <a:gd name="T1" fmla="*/ 32 h 1271"/>
                <a:gd name="T2" fmla="*/ 4150 w 4231"/>
                <a:gd name="T3" fmla="*/ 479 h 1271"/>
                <a:gd name="T4" fmla="*/ 3510 w 4231"/>
                <a:gd name="T5" fmla="*/ 544 h 1271"/>
                <a:gd name="T6" fmla="*/ 2853 w 4231"/>
                <a:gd name="T7" fmla="*/ 232 h 1271"/>
                <a:gd name="T8" fmla="*/ 2212 w 4231"/>
                <a:gd name="T9" fmla="*/ 285 h 1271"/>
                <a:gd name="T10" fmla="*/ 1846 w 4231"/>
                <a:gd name="T11" fmla="*/ 818 h 1271"/>
                <a:gd name="T12" fmla="*/ 1405 w 4231"/>
                <a:gd name="T13" fmla="*/ 824 h 1271"/>
                <a:gd name="T14" fmla="*/ 1259 w 4231"/>
                <a:gd name="T15" fmla="*/ 608 h 1271"/>
                <a:gd name="T16" fmla="*/ 942 w 4231"/>
                <a:gd name="T17" fmla="*/ 598 h 1271"/>
                <a:gd name="T18" fmla="*/ 845 w 4231"/>
                <a:gd name="T19" fmla="*/ 1179 h 1271"/>
                <a:gd name="T20" fmla="*/ 350 w 4231"/>
                <a:gd name="T21" fmla="*/ 1271 h 1271"/>
                <a:gd name="T22" fmla="*/ 0 w 4231"/>
                <a:gd name="T23" fmla="*/ 189 h 1271"/>
                <a:gd name="T24" fmla="*/ 1604 w 4231"/>
                <a:gd name="T25" fmla="*/ 27 h 1271"/>
                <a:gd name="T26" fmla="*/ 2234 w 4231"/>
                <a:gd name="T27" fmla="*/ 210 h 1271"/>
                <a:gd name="T28" fmla="*/ 2654 w 4231"/>
                <a:gd name="T29" fmla="*/ 216 h 1271"/>
                <a:gd name="T30" fmla="*/ 3526 w 4231"/>
                <a:gd name="T31" fmla="*/ 0 h 1271"/>
                <a:gd name="T32" fmla="*/ 4226 w 4231"/>
                <a:gd name="T33" fmla="*/ 27 h 127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31"/>
                <a:gd name="T52" fmla="*/ 0 h 1271"/>
                <a:gd name="T53" fmla="*/ 4231 w 4231"/>
                <a:gd name="T54" fmla="*/ 1271 h 127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31" h="1271">
                  <a:moveTo>
                    <a:pt x="4231" y="32"/>
                  </a:moveTo>
                  <a:lnTo>
                    <a:pt x="4150" y="479"/>
                  </a:lnTo>
                  <a:lnTo>
                    <a:pt x="3510" y="544"/>
                  </a:lnTo>
                  <a:lnTo>
                    <a:pt x="2853" y="232"/>
                  </a:lnTo>
                  <a:lnTo>
                    <a:pt x="2212" y="285"/>
                  </a:lnTo>
                  <a:lnTo>
                    <a:pt x="1846" y="818"/>
                  </a:lnTo>
                  <a:lnTo>
                    <a:pt x="1405" y="824"/>
                  </a:lnTo>
                  <a:lnTo>
                    <a:pt x="1259" y="608"/>
                  </a:lnTo>
                  <a:lnTo>
                    <a:pt x="942" y="598"/>
                  </a:lnTo>
                  <a:lnTo>
                    <a:pt x="845" y="1179"/>
                  </a:lnTo>
                  <a:lnTo>
                    <a:pt x="350" y="1271"/>
                  </a:lnTo>
                  <a:lnTo>
                    <a:pt x="0" y="189"/>
                  </a:lnTo>
                  <a:lnTo>
                    <a:pt x="1604" y="27"/>
                  </a:lnTo>
                  <a:lnTo>
                    <a:pt x="2234" y="210"/>
                  </a:lnTo>
                  <a:lnTo>
                    <a:pt x="2654" y="216"/>
                  </a:lnTo>
                  <a:lnTo>
                    <a:pt x="3526" y="0"/>
                  </a:lnTo>
                  <a:lnTo>
                    <a:pt x="4226" y="27"/>
                  </a:lnTo>
                </a:path>
              </a:pathLst>
            </a:custGeom>
            <a:solidFill>
              <a:srgbClr val="FF99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5" name="Freeform 5"/>
            <p:cNvSpPr>
              <a:spLocks/>
            </p:cNvSpPr>
            <p:nvPr/>
          </p:nvSpPr>
          <p:spPr bwMode="auto">
            <a:xfrm>
              <a:off x="1007" y="2396"/>
              <a:ext cx="3789" cy="1313"/>
            </a:xfrm>
            <a:custGeom>
              <a:avLst/>
              <a:gdLst>
                <a:gd name="T0" fmla="*/ 3789 w 3789"/>
                <a:gd name="T1" fmla="*/ 269 h 1313"/>
                <a:gd name="T2" fmla="*/ 3784 w 3789"/>
                <a:gd name="T3" fmla="*/ 323 h 1313"/>
                <a:gd name="T4" fmla="*/ 3160 w 3789"/>
                <a:gd name="T5" fmla="*/ 387 h 1313"/>
                <a:gd name="T6" fmla="*/ 2072 w 3789"/>
                <a:gd name="T7" fmla="*/ 312 h 1313"/>
                <a:gd name="T8" fmla="*/ 1733 w 3789"/>
                <a:gd name="T9" fmla="*/ 635 h 1313"/>
                <a:gd name="T10" fmla="*/ 1668 w 3789"/>
                <a:gd name="T11" fmla="*/ 1302 h 1313"/>
                <a:gd name="T12" fmla="*/ 1270 w 3789"/>
                <a:gd name="T13" fmla="*/ 1313 h 1313"/>
                <a:gd name="T14" fmla="*/ 1152 w 3789"/>
                <a:gd name="T15" fmla="*/ 683 h 1313"/>
                <a:gd name="T16" fmla="*/ 920 w 3789"/>
                <a:gd name="T17" fmla="*/ 602 h 1313"/>
                <a:gd name="T18" fmla="*/ 818 w 3789"/>
                <a:gd name="T19" fmla="*/ 403 h 1313"/>
                <a:gd name="T20" fmla="*/ 608 w 3789"/>
                <a:gd name="T21" fmla="*/ 398 h 1313"/>
                <a:gd name="T22" fmla="*/ 516 w 3789"/>
                <a:gd name="T23" fmla="*/ 1012 h 1313"/>
                <a:gd name="T24" fmla="*/ 0 w 3789"/>
                <a:gd name="T25" fmla="*/ 1125 h 1313"/>
                <a:gd name="T26" fmla="*/ 0 w 3789"/>
                <a:gd name="T27" fmla="*/ 1049 h 1313"/>
                <a:gd name="T28" fmla="*/ 490 w 3789"/>
                <a:gd name="T29" fmla="*/ 958 h 1313"/>
                <a:gd name="T30" fmla="*/ 592 w 3789"/>
                <a:gd name="T31" fmla="*/ 376 h 1313"/>
                <a:gd name="T32" fmla="*/ 920 w 3789"/>
                <a:gd name="T33" fmla="*/ 387 h 1313"/>
                <a:gd name="T34" fmla="*/ 1049 w 3789"/>
                <a:gd name="T35" fmla="*/ 608 h 1313"/>
                <a:gd name="T36" fmla="*/ 1496 w 3789"/>
                <a:gd name="T37" fmla="*/ 597 h 1313"/>
                <a:gd name="T38" fmla="*/ 1857 w 3789"/>
                <a:gd name="T39" fmla="*/ 69 h 1313"/>
                <a:gd name="T40" fmla="*/ 2497 w 3789"/>
                <a:gd name="T41" fmla="*/ 0 h 1313"/>
                <a:gd name="T42" fmla="*/ 3170 w 3789"/>
                <a:gd name="T43" fmla="*/ 328 h 1313"/>
                <a:gd name="T44" fmla="*/ 3789 w 3789"/>
                <a:gd name="T45" fmla="*/ 269 h 13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789"/>
                <a:gd name="T70" fmla="*/ 0 h 1313"/>
                <a:gd name="T71" fmla="*/ 3789 w 3789"/>
                <a:gd name="T72" fmla="*/ 1313 h 131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789" h="1313">
                  <a:moveTo>
                    <a:pt x="3789" y="269"/>
                  </a:moveTo>
                  <a:lnTo>
                    <a:pt x="3784" y="323"/>
                  </a:lnTo>
                  <a:lnTo>
                    <a:pt x="3160" y="387"/>
                  </a:lnTo>
                  <a:lnTo>
                    <a:pt x="2072" y="312"/>
                  </a:lnTo>
                  <a:lnTo>
                    <a:pt x="1733" y="635"/>
                  </a:lnTo>
                  <a:lnTo>
                    <a:pt x="1668" y="1302"/>
                  </a:lnTo>
                  <a:lnTo>
                    <a:pt x="1270" y="1313"/>
                  </a:lnTo>
                  <a:lnTo>
                    <a:pt x="1152" y="683"/>
                  </a:lnTo>
                  <a:lnTo>
                    <a:pt x="920" y="602"/>
                  </a:lnTo>
                  <a:lnTo>
                    <a:pt x="818" y="403"/>
                  </a:lnTo>
                  <a:lnTo>
                    <a:pt x="608" y="398"/>
                  </a:lnTo>
                  <a:lnTo>
                    <a:pt x="516" y="1012"/>
                  </a:lnTo>
                  <a:lnTo>
                    <a:pt x="0" y="1125"/>
                  </a:lnTo>
                  <a:lnTo>
                    <a:pt x="0" y="1049"/>
                  </a:lnTo>
                  <a:lnTo>
                    <a:pt x="490" y="958"/>
                  </a:lnTo>
                  <a:lnTo>
                    <a:pt x="592" y="376"/>
                  </a:lnTo>
                  <a:lnTo>
                    <a:pt x="920" y="387"/>
                  </a:lnTo>
                  <a:lnTo>
                    <a:pt x="1049" y="608"/>
                  </a:lnTo>
                  <a:lnTo>
                    <a:pt x="1496" y="597"/>
                  </a:lnTo>
                  <a:lnTo>
                    <a:pt x="1857" y="69"/>
                  </a:lnTo>
                  <a:lnTo>
                    <a:pt x="2497" y="0"/>
                  </a:lnTo>
                  <a:lnTo>
                    <a:pt x="3170" y="328"/>
                  </a:lnTo>
                  <a:lnTo>
                    <a:pt x="3789" y="269"/>
                  </a:lnTo>
                  <a:close/>
                </a:path>
              </a:pathLst>
            </a:custGeom>
            <a:solidFill>
              <a:srgbClr val="0080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6" name="Freeform 6"/>
            <p:cNvSpPr>
              <a:spLocks/>
            </p:cNvSpPr>
            <p:nvPr/>
          </p:nvSpPr>
          <p:spPr bwMode="auto">
            <a:xfrm>
              <a:off x="996" y="2697"/>
              <a:ext cx="3784" cy="1330"/>
            </a:xfrm>
            <a:custGeom>
              <a:avLst/>
              <a:gdLst>
                <a:gd name="T0" fmla="*/ 3784 w 3784"/>
                <a:gd name="T1" fmla="*/ 27 h 1330"/>
                <a:gd name="T2" fmla="*/ 3768 w 3784"/>
                <a:gd name="T3" fmla="*/ 75 h 1330"/>
                <a:gd name="T4" fmla="*/ 3208 w 3784"/>
                <a:gd name="T5" fmla="*/ 113 h 1330"/>
                <a:gd name="T6" fmla="*/ 2094 w 3784"/>
                <a:gd name="T7" fmla="*/ 43 h 1330"/>
                <a:gd name="T8" fmla="*/ 1787 w 3784"/>
                <a:gd name="T9" fmla="*/ 350 h 1330"/>
                <a:gd name="T10" fmla="*/ 1723 w 3784"/>
                <a:gd name="T11" fmla="*/ 1287 h 1330"/>
                <a:gd name="T12" fmla="*/ 1400 w 3784"/>
                <a:gd name="T13" fmla="*/ 1330 h 1330"/>
                <a:gd name="T14" fmla="*/ 1378 w 3784"/>
                <a:gd name="T15" fmla="*/ 1055 h 1330"/>
                <a:gd name="T16" fmla="*/ 1216 w 3784"/>
                <a:gd name="T17" fmla="*/ 1039 h 1330"/>
                <a:gd name="T18" fmla="*/ 1120 w 3784"/>
                <a:gd name="T19" fmla="*/ 393 h 1330"/>
                <a:gd name="T20" fmla="*/ 899 w 3784"/>
                <a:gd name="T21" fmla="*/ 323 h 1330"/>
                <a:gd name="T22" fmla="*/ 791 w 3784"/>
                <a:gd name="T23" fmla="*/ 102 h 1330"/>
                <a:gd name="T24" fmla="*/ 630 w 3784"/>
                <a:gd name="T25" fmla="*/ 118 h 1330"/>
                <a:gd name="T26" fmla="*/ 549 w 3784"/>
                <a:gd name="T27" fmla="*/ 770 h 1330"/>
                <a:gd name="T28" fmla="*/ 21 w 3784"/>
                <a:gd name="T29" fmla="*/ 883 h 1330"/>
                <a:gd name="T30" fmla="*/ 0 w 3784"/>
                <a:gd name="T31" fmla="*/ 813 h 1330"/>
                <a:gd name="T32" fmla="*/ 517 w 3784"/>
                <a:gd name="T33" fmla="*/ 711 h 1330"/>
                <a:gd name="T34" fmla="*/ 619 w 3784"/>
                <a:gd name="T35" fmla="*/ 75 h 1330"/>
                <a:gd name="T36" fmla="*/ 840 w 3784"/>
                <a:gd name="T37" fmla="*/ 102 h 1330"/>
                <a:gd name="T38" fmla="*/ 931 w 3784"/>
                <a:gd name="T39" fmla="*/ 307 h 1330"/>
                <a:gd name="T40" fmla="*/ 1157 w 3784"/>
                <a:gd name="T41" fmla="*/ 377 h 1330"/>
                <a:gd name="T42" fmla="*/ 1276 w 3784"/>
                <a:gd name="T43" fmla="*/ 1001 h 1330"/>
                <a:gd name="T44" fmla="*/ 1674 w 3784"/>
                <a:gd name="T45" fmla="*/ 996 h 1330"/>
                <a:gd name="T46" fmla="*/ 1749 w 3784"/>
                <a:gd name="T47" fmla="*/ 328 h 1330"/>
                <a:gd name="T48" fmla="*/ 2089 w 3784"/>
                <a:gd name="T49" fmla="*/ 0 h 1330"/>
                <a:gd name="T50" fmla="*/ 3181 w 3784"/>
                <a:gd name="T51" fmla="*/ 81 h 1330"/>
                <a:gd name="T52" fmla="*/ 3784 w 3784"/>
                <a:gd name="T53" fmla="*/ 27 h 133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784"/>
                <a:gd name="T82" fmla="*/ 0 h 1330"/>
                <a:gd name="T83" fmla="*/ 3784 w 3784"/>
                <a:gd name="T84" fmla="*/ 1330 h 133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784" h="1330">
                  <a:moveTo>
                    <a:pt x="3784" y="27"/>
                  </a:moveTo>
                  <a:lnTo>
                    <a:pt x="3768" y="75"/>
                  </a:lnTo>
                  <a:lnTo>
                    <a:pt x="3208" y="113"/>
                  </a:lnTo>
                  <a:lnTo>
                    <a:pt x="2094" y="43"/>
                  </a:lnTo>
                  <a:lnTo>
                    <a:pt x="1787" y="350"/>
                  </a:lnTo>
                  <a:lnTo>
                    <a:pt x="1723" y="1287"/>
                  </a:lnTo>
                  <a:lnTo>
                    <a:pt x="1400" y="1330"/>
                  </a:lnTo>
                  <a:lnTo>
                    <a:pt x="1378" y="1055"/>
                  </a:lnTo>
                  <a:lnTo>
                    <a:pt x="1216" y="1039"/>
                  </a:lnTo>
                  <a:lnTo>
                    <a:pt x="1120" y="393"/>
                  </a:lnTo>
                  <a:lnTo>
                    <a:pt x="899" y="323"/>
                  </a:lnTo>
                  <a:lnTo>
                    <a:pt x="791" y="102"/>
                  </a:lnTo>
                  <a:lnTo>
                    <a:pt x="630" y="118"/>
                  </a:lnTo>
                  <a:lnTo>
                    <a:pt x="549" y="770"/>
                  </a:lnTo>
                  <a:lnTo>
                    <a:pt x="21" y="883"/>
                  </a:lnTo>
                  <a:lnTo>
                    <a:pt x="0" y="813"/>
                  </a:lnTo>
                  <a:lnTo>
                    <a:pt x="517" y="711"/>
                  </a:lnTo>
                  <a:lnTo>
                    <a:pt x="619" y="75"/>
                  </a:lnTo>
                  <a:lnTo>
                    <a:pt x="840" y="102"/>
                  </a:lnTo>
                  <a:lnTo>
                    <a:pt x="931" y="307"/>
                  </a:lnTo>
                  <a:lnTo>
                    <a:pt x="1157" y="377"/>
                  </a:lnTo>
                  <a:lnTo>
                    <a:pt x="1276" y="1001"/>
                  </a:lnTo>
                  <a:lnTo>
                    <a:pt x="1674" y="996"/>
                  </a:lnTo>
                  <a:lnTo>
                    <a:pt x="1749" y="328"/>
                  </a:lnTo>
                  <a:lnTo>
                    <a:pt x="2089" y="0"/>
                  </a:lnTo>
                  <a:lnTo>
                    <a:pt x="3181" y="81"/>
                  </a:lnTo>
                  <a:lnTo>
                    <a:pt x="3784" y="27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7" name="Freeform 7"/>
            <p:cNvSpPr>
              <a:spLocks/>
            </p:cNvSpPr>
            <p:nvPr/>
          </p:nvSpPr>
          <p:spPr bwMode="auto">
            <a:xfrm>
              <a:off x="1012" y="2735"/>
              <a:ext cx="3736" cy="1555"/>
            </a:xfrm>
            <a:custGeom>
              <a:avLst/>
              <a:gdLst>
                <a:gd name="T0" fmla="*/ 3736 w 3736"/>
                <a:gd name="T1" fmla="*/ 43 h 1555"/>
                <a:gd name="T2" fmla="*/ 3709 w 3736"/>
                <a:gd name="T3" fmla="*/ 350 h 1555"/>
                <a:gd name="T4" fmla="*/ 2460 w 3736"/>
                <a:gd name="T5" fmla="*/ 1410 h 1555"/>
                <a:gd name="T6" fmla="*/ 942 w 3736"/>
                <a:gd name="T7" fmla="*/ 1555 h 1555"/>
                <a:gd name="T8" fmla="*/ 70 w 3736"/>
                <a:gd name="T9" fmla="*/ 1405 h 1555"/>
                <a:gd name="T10" fmla="*/ 0 w 3736"/>
                <a:gd name="T11" fmla="*/ 845 h 1555"/>
                <a:gd name="T12" fmla="*/ 538 w 3736"/>
                <a:gd name="T13" fmla="*/ 732 h 1555"/>
                <a:gd name="T14" fmla="*/ 619 w 3736"/>
                <a:gd name="T15" fmla="*/ 59 h 1555"/>
                <a:gd name="T16" fmla="*/ 791 w 3736"/>
                <a:gd name="T17" fmla="*/ 70 h 1555"/>
                <a:gd name="T18" fmla="*/ 872 w 3736"/>
                <a:gd name="T19" fmla="*/ 290 h 1555"/>
                <a:gd name="T20" fmla="*/ 1109 w 3736"/>
                <a:gd name="T21" fmla="*/ 360 h 1555"/>
                <a:gd name="T22" fmla="*/ 1195 w 3736"/>
                <a:gd name="T23" fmla="*/ 990 h 1555"/>
                <a:gd name="T24" fmla="*/ 1362 w 3736"/>
                <a:gd name="T25" fmla="*/ 1017 h 1555"/>
                <a:gd name="T26" fmla="*/ 1389 w 3736"/>
                <a:gd name="T27" fmla="*/ 1275 h 1555"/>
                <a:gd name="T28" fmla="*/ 1696 w 3736"/>
                <a:gd name="T29" fmla="*/ 1259 h 1555"/>
                <a:gd name="T30" fmla="*/ 1776 w 3736"/>
                <a:gd name="T31" fmla="*/ 306 h 1555"/>
                <a:gd name="T32" fmla="*/ 2089 w 3736"/>
                <a:gd name="T33" fmla="*/ 0 h 1555"/>
                <a:gd name="T34" fmla="*/ 3208 w 3736"/>
                <a:gd name="T35" fmla="*/ 75 h 1555"/>
                <a:gd name="T36" fmla="*/ 3736 w 3736"/>
                <a:gd name="T37" fmla="*/ 43 h 155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736"/>
                <a:gd name="T58" fmla="*/ 0 h 1555"/>
                <a:gd name="T59" fmla="*/ 3736 w 3736"/>
                <a:gd name="T60" fmla="*/ 1555 h 155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736" h="1555">
                  <a:moveTo>
                    <a:pt x="3736" y="43"/>
                  </a:moveTo>
                  <a:lnTo>
                    <a:pt x="3709" y="350"/>
                  </a:lnTo>
                  <a:lnTo>
                    <a:pt x="2460" y="1410"/>
                  </a:lnTo>
                  <a:lnTo>
                    <a:pt x="942" y="1555"/>
                  </a:lnTo>
                  <a:lnTo>
                    <a:pt x="70" y="1405"/>
                  </a:lnTo>
                  <a:lnTo>
                    <a:pt x="0" y="845"/>
                  </a:lnTo>
                  <a:lnTo>
                    <a:pt x="538" y="732"/>
                  </a:lnTo>
                  <a:lnTo>
                    <a:pt x="619" y="59"/>
                  </a:lnTo>
                  <a:lnTo>
                    <a:pt x="791" y="70"/>
                  </a:lnTo>
                  <a:lnTo>
                    <a:pt x="872" y="290"/>
                  </a:lnTo>
                  <a:lnTo>
                    <a:pt x="1109" y="360"/>
                  </a:lnTo>
                  <a:lnTo>
                    <a:pt x="1195" y="990"/>
                  </a:lnTo>
                  <a:lnTo>
                    <a:pt x="1362" y="1017"/>
                  </a:lnTo>
                  <a:lnTo>
                    <a:pt x="1389" y="1275"/>
                  </a:lnTo>
                  <a:lnTo>
                    <a:pt x="1696" y="1259"/>
                  </a:lnTo>
                  <a:lnTo>
                    <a:pt x="1776" y="306"/>
                  </a:lnTo>
                  <a:lnTo>
                    <a:pt x="2089" y="0"/>
                  </a:lnTo>
                  <a:lnTo>
                    <a:pt x="3208" y="75"/>
                  </a:lnTo>
                  <a:lnTo>
                    <a:pt x="3736" y="43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75" name="Rectangle 8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944564"/>
          </a:xfrm>
        </p:spPr>
        <p:txBody>
          <a:bodyPr/>
          <a:lstStyle/>
          <a:p>
            <a:pPr eaLnBrk="1" hangingPunct="1"/>
            <a:r>
              <a:rPr lang="en-US" dirty="0" smtClean="0"/>
              <a:t>Uniform Cost Search</a:t>
            </a:r>
          </a:p>
        </p:txBody>
      </p:sp>
      <p:grpSp>
        <p:nvGrpSpPr>
          <p:cNvPr id="28676" name="Group 9"/>
          <p:cNvGrpSpPr>
            <a:grpSpLocks/>
          </p:cNvGrpSpPr>
          <p:nvPr/>
        </p:nvGrpSpPr>
        <p:grpSpPr bwMode="auto">
          <a:xfrm>
            <a:off x="3944541" y="3381375"/>
            <a:ext cx="4114800" cy="3355591"/>
            <a:chOff x="48" y="2332"/>
            <a:chExt cx="3456" cy="2406"/>
          </a:xfrm>
        </p:grpSpPr>
        <p:sp>
          <p:nvSpPr>
            <p:cNvPr id="28766" name="Text Box 10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28767" name="Text Box 11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8768" name="Text Box 12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28769" name="Text Box 13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28770" name="Text Box 14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28771" name="Text Box 15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8772" name="Text Box 16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28773" name="AutoShape 17"/>
            <p:cNvCxnSpPr>
              <a:cxnSpLocks noChangeShapeType="1"/>
              <a:stCxn id="28769" idx="2"/>
              <a:endCxn id="28768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4" name="AutoShape 18"/>
            <p:cNvCxnSpPr>
              <a:cxnSpLocks noChangeShapeType="1"/>
              <a:stCxn id="28769" idx="2"/>
              <a:endCxn id="28772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5" name="AutoShape 19"/>
            <p:cNvCxnSpPr>
              <a:cxnSpLocks noChangeShapeType="1"/>
              <a:stCxn id="28768" idx="2"/>
              <a:endCxn id="28767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6" name="AutoShape 20"/>
            <p:cNvCxnSpPr>
              <a:cxnSpLocks noChangeShapeType="1"/>
              <a:stCxn id="28772" idx="2"/>
              <a:endCxn id="28771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8777" name="Group 21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28804" name="Text Box 22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8805" name="Text Box 23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8806" name="Text Box 24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8807" name="Text Box 25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8808" name="Text Box 26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8809" name="Text Box 27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810" name="Text Box 28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811" name="Text Box 29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8812" name="Text Box 30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8813" name="Text Box 31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8814" name="AutoShape 32"/>
              <p:cNvCxnSpPr>
                <a:cxnSpLocks noChangeShapeType="1"/>
                <a:stCxn id="28804" idx="2"/>
                <a:endCxn id="28806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5" name="AutoShape 33"/>
              <p:cNvCxnSpPr>
                <a:cxnSpLocks noChangeShapeType="1"/>
                <a:stCxn id="28804" idx="2"/>
                <a:endCxn id="28808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6" name="AutoShape 34"/>
              <p:cNvCxnSpPr>
                <a:cxnSpLocks noChangeShapeType="1"/>
                <a:stCxn id="28806" idx="2"/>
                <a:endCxn id="28805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7" name="AutoShape 35"/>
              <p:cNvCxnSpPr>
                <a:cxnSpLocks noChangeShapeType="1"/>
                <a:stCxn id="28806" idx="2"/>
                <a:endCxn id="28809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8" name="AutoShape 36"/>
              <p:cNvCxnSpPr>
                <a:cxnSpLocks noChangeShapeType="1"/>
                <a:stCxn id="28808" idx="2"/>
                <a:endCxn id="28807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9" name="AutoShape 37"/>
              <p:cNvCxnSpPr>
                <a:cxnSpLocks noChangeShapeType="1"/>
                <a:stCxn id="28805" idx="2"/>
                <a:endCxn id="28810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0" name="AutoShape 38"/>
              <p:cNvCxnSpPr>
                <a:cxnSpLocks noChangeShapeType="1"/>
                <a:stCxn id="28807" idx="2"/>
                <a:endCxn id="28811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1" name="AutoShape 39"/>
              <p:cNvCxnSpPr>
                <a:cxnSpLocks noChangeShapeType="1"/>
                <a:stCxn id="28807" idx="2"/>
                <a:endCxn id="28812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2" name="AutoShape 40"/>
              <p:cNvCxnSpPr>
                <a:cxnSpLocks noChangeShapeType="1"/>
                <a:stCxn id="28811" idx="2"/>
                <a:endCxn id="28813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8778" name="Text Box 41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28779" name="AutoShape 42"/>
            <p:cNvCxnSpPr>
              <a:cxnSpLocks noChangeShapeType="1"/>
              <a:stCxn id="28770" idx="2"/>
              <a:endCxn id="28778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8780" name="Group 43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28785" name="Text Box 44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8786" name="Text Box 45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8787" name="Text Box 46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8788" name="Text Box 47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8789" name="Text Box 48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8790" name="Text Box 49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791" name="Text Box 50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792" name="Text Box 51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8793" name="Text Box 52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8794" name="Text Box 53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8795" name="AutoShape 54"/>
              <p:cNvCxnSpPr>
                <a:cxnSpLocks noChangeShapeType="1"/>
                <a:stCxn id="28785" idx="2"/>
                <a:endCxn id="28787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6" name="AutoShape 55"/>
              <p:cNvCxnSpPr>
                <a:cxnSpLocks noChangeShapeType="1"/>
                <a:stCxn id="28785" idx="2"/>
                <a:endCxn id="28789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7" name="AutoShape 56"/>
              <p:cNvCxnSpPr>
                <a:cxnSpLocks noChangeShapeType="1"/>
                <a:stCxn id="28787" idx="2"/>
                <a:endCxn id="28786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8" name="AutoShape 57"/>
              <p:cNvCxnSpPr>
                <a:cxnSpLocks noChangeShapeType="1"/>
                <a:stCxn id="28787" idx="2"/>
                <a:endCxn id="28790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9" name="AutoShape 58"/>
              <p:cNvCxnSpPr>
                <a:cxnSpLocks noChangeShapeType="1"/>
                <a:stCxn id="28789" idx="2"/>
                <a:endCxn id="28788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0" name="AutoShape 59"/>
              <p:cNvCxnSpPr>
                <a:cxnSpLocks noChangeShapeType="1"/>
                <a:stCxn id="28786" idx="2"/>
                <a:endCxn id="28791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1" name="AutoShape 60"/>
              <p:cNvCxnSpPr>
                <a:cxnSpLocks noChangeShapeType="1"/>
                <a:stCxn id="28788" idx="2"/>
                <a:endCxn id="28792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2" name="AutoShape 61"/>
              <p:cNvCxnSpPr>
                <a:cxnSpLocks noChangeShapeType="1"/>
                <a:stCxn id="28788" idx="2"/>
                <a:endCxn id="28793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3" name="AutoShape 62"/>
              <p:cNvCxnSpPr>
                <a:cxnSpLocks noChangeShapeType="1"/>
                <a:stCxn id="28792" idx="2"/>
                <a:endCxn id="28794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8781" name="AutoShape 63"/>
            <p:cNvCxnSpPr>
              <a:cxnSpLocks noChangeShapeType="1"/>
              <a:stCxn id="28769" idx="2"/>
              <a:endCxn id="28785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2" name="AutoShape 64"/>
            <p:cNvCxnSpPr>
              <a:cxnSpLocks noChangeShapeType="1"/>
              <a:stCxn id="28766" idx="2"/>
              <a:endCxn id="28769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3" name="AutoShape 65"/>
            <p:cNvCxnSpPr>
              <a:cxnSpLocks noChangeShapeType="1"/>
              <a:stCxn id="28766" idx="2"/>
              <a:endCxn id="28804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4" name="AutoShape 66"/>
            <p:cNvCxnSpPr>
              <a:cxnSpLocks noChangeShapeType="1"/>
              <a:stCxn id="28766" idx="2"/>
              <a:endCxn id="28770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8677" name="Line 67"/>
          <p:cNvSpPr>
            <a:spLocks noChangeShapeType="1"/>
          </p:cNvSpPr>
          <p:nvPr/>
        </p:nvSpPr>
        <p:spPr bwMode="auto">
          <a:xfrm>
            <a:off x="1524004" y="3276600"/>
            <a:ext cx="9143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05956" name="Oval 68"/>
          <p:cNvSpPr>
            <a:spLocks noChangeArrowheads="1"/>
          </p:cNvSpPr>
          <p:nvPr/>
        </p:nvSpPr>
        <p:spPr bwMode="auto">
          <a:xfrm>
            <a:off x="6206729" y="3425827"/>
            <a:ext cx="217884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8679" name="Oval 69"/>
          <p:cNvSpPr>
            <a:spLocks noChangeArrowheads="1"/>
          </p:cNvSpPr>
          <p:nvPr/>
        </p:nvSpPr>
        <p:spPr bwMode="auto">
          <a:xfrm>
            <a:off x="6207924" y="3427411"/>
            <a:ext cx="217885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58" name="Oval 70"/>
          <p:cNvSpPr>
            <a:spLocks noChangeArrowheads="1"/>
          </p:cNvSpPr>
          <p:nvPr/>
        </p:nvSpPr>
        <p:spPr bwMode="auto">
          <a:xfrm>
            <a:off x="4399361" y="3921128"/>
            <a:ext cx="217884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59" name="Oval 71"/>
          <p:cNvSpPr>
            <a:spLocks noChangeArrowheads="1"/>
          </p:cNvSpPr>
          <p:nvPr/>
        </p:nvSpPr>
        <p:spPr bwMode="auto">
          <a:xfrm>
            <a:off x="6494861" y="3854452"/>
            <a:ext cx="217884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60" name="Oval 72"/>
          <p:cNvSpPr>
            <a:spLocks noChangeArrowheads="1"/>
          </p:cNvSpPr>
          <p:nvPr/>
        </p:nvSpPr>
        <p:spPr bwMode="auto">
          <a:xfrm>
            <a:off x="7803361" y="3870328"/>
            <a:ext cx="217885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8683" name="Text Box 73"/>
          <p:cNvSpPr txBox="1">
            <a:spLocks noChangeArrowheads="1"/>
          </p:cNvSpPr>
          <p:nvPr/>
        </p:nvSpPr>
        <p:spPr bwMode="auto">
          <a:xfrm>
            <a:off x="1809753" y="1447801"/>
            <a:ext cx="2196703" cy="1615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Strategy: expand a cheapest node first:</a:t>
            </a:r>
          </a:p>
          <a:p>
            <a:pPr>
              <a:spcBef>
                <a:spcPct val="50000"/>
              </a:spcBef>
            </a:pPr>
            <a:r>
              <a:rPr lang="en-US" i="1" dirty="0"/>
              <a:t>Fringe is a priority queue (priority: cumulative cost)</a:t>
            </a:r>
          </a:p>
        </p:txBody>
      </p:sp>
      <p:grpSp>
        <p:nvGrpSpPr>
          <p:cNvPr id="28684" name="Group 74"/>
          <p:cNvGrpSpPr>
            <a:grpSpLocks/>
          </p:cNvGrpSpPr>
          <p:nvPr/>
        </p:nvGrpSpPr>
        <p:grpSpPr bwMode="auto">
          <a:xfrm>
            <a:off x="4953001" y="1270003"/>
            <a:ext cx="2403872" cy="1768475"/>
            <a:chOff x="816" y="1056"/>
            <a:chExt cx="4176" cy="2304"/>
          </a:xfrm>
        </p:grpSpPr>
        <p:grpSp>
          <p:nvGrpSpPr>
            <p:cNvPr id="28736" name="Group 75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28738" name="AutoShape 76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28739" name="AutoShape 77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28740" name="AutoShape 78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28741" name="AutoShape 79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28742" name="AutoShape 80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28743" name="AutoShape 8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28744" name="AutoShape 82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28745" name="AutoShape 83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28746" name="AutoShape 84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28747" name="AutoShape 85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28748" name="AutoShape 86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28749" name="AutoShape 87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28750" name="AutoShape 88"/>
              <p:cNvCxnSpPr>
                <a:cxnSpLocks noChangeShapeType="1"/>
                <a:stCxn id="28738" idx="5"/>
                <a:endCxn id="28742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1" name="AutoShape 89"/>
              <p:cNvCxnSpPr>
                <a:cxnSpLocks noChangeShapeType="1"/>
                <a:stCxn id="28742" idx="5"/>
                <a:endCxn id="28743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2" name="AutoShape 90"/>
              <p:cNvCxnSpPr>
                <a:cxnSpLocks noChangeShapeType="1"/>
                <a:stCxn id="28746" idx="3"/>
                <a:endCxn id="28743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3" name="AutoShape 91"/>
              <p:cNvCxnSpPr>
                <a:cxnSpLocks noChangeShapeType="1"/>
                <a:stCxn id="28746" idx="2"/>
                <a:endCxn id="28742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4" name="AutoShape 92"/>
              <p:cNvCxnSpPr>
                <a:cxnSpLocks noChangeShapeType="1"/>
                <a:stCxn id="28745" idx="4"/>
                <a:endCxn id="28746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5" name="AutoShape 93"/>
              <p:cNvCxnSpPr>
                <a:cxnSpLocks noChangeShapeType="1"/>
                <a:stCxn id="28745" idx="5"/>
                <a:endCxn id="28749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6" name="AutoShape 94"/>
              <p:cNvCxnSpPr>
                <a:cxnSpLocks noChangeShapeType="1"/>
                <a:stCxn id="28749" idx="0"/>
                <a:endCxn id="28748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7" name="AutoShape 95"/>
              <p:cNvCxnSpPr>
                <a:cxnSpLocks noChangeShapeType="1"/>
                <a:stCxn id="28748" idx="0"/>
                <a:endCxn id="28739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8" name="AutoShape 96"/>
              <p:cNvCxnSpPr>
                <a:cxnSpLocks noChangeShapeType="1"/>
                <a:stCxn id="28738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9" name="AutoShape 97"/>
              <p:cNvCxnSpPr>
                <a:cxnSpLocks noChangeShapeType="1"/>
                <a:stCxn id="28740" idx="1"/>
                <a:endCxn id="28741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0" name="AutoShape 98"/>
              <p:cNvCxnSpPr>
                <a:cxnSpLocks noChangeShapeType="1"/>
                <a:endCxn id="28747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1" name="AutoShape 99"/>
              <p:cNvCxnSpPr>
                <a:cxnSpLocks noChangeShapeType="1"/>
                <a:stCxn id="28744" idx="2"/>
                <a:endCxn id="28747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2" name="AutoShape 100"/>
              <p:cNvCxnSpPr>
                <a:cxnSpLocks noChangeShapeType="1"/>
                <a:stCxn id="28740" idx="7"/>
                <a:endCxn id="28744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3" name="AutoShape 101"/>
              <p:cNvCxnSpPr>
                <a:cxnSpLocks noChangeShapeType="1"/>
                <a:stCxn id="28740" idx="6"/>
                <a:endCxn id="28745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4" name="AutoShape 102"/>
              <p:cNvCxnSpPr>
                <a:cxnSpLocks noChangeShapeType="1"/>
                <a:stCxn id="28748" idx="1"/>
                <a:endCxn id="28744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5" name="AutoShape 103"/>
              <p:cNvCxnSpPr>
                <a:cxnSpLocks noChangeShapeType="1"/>
                <a:stCxn id="28738" idx="6"/>
                <a:endCxn id="28745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8737" name="AutoShape 104"/>
            <p:cNvCxnSpPr>
              <a:cxnSpLocks noChangeShapeType="1"/>
              <a:stCxn id="28743" idx="6"/>
              <a:endCxn id="28749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805993" name="Text Box 105"/>
          <p:cNvSpPr txBox="1">
            <a:spLocks noChangeArrowheads="1"/>
          </p:cNvSpPr>
          <p:nvPr/>
        </p:nvSpPr>
        <p:spPr bwMode="auto">
          <a:xfrm>
            <a:off x="4724401" y="3868738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805994" name="Text Box 106"/>
          <p:cNvSpPr txBox="1">
            <a:spLocks noChangeArrowheads="1"/>
          </p:cNvSpPr>
          <p:nvPr/>
        </p:nvSpPr>
        <p:spPr bwMode="auto">
          <a:xfrm>
            <a:off x="6792517" y="3798887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805995" name="Text Box 107"/>
          <p:cNvSpPr txBox="1">
            <a:spLocks noChangeArrowheads="1"/>
          </p:cNvSpPr>
          <p:nvPr/>
        </p:nvSpPr>
        <p:spPr bwMode="auto">
          <a:xfrm>
            <a:off x="8074822" y="3795714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805996" name="Oval 108"/>
          <p:cNvSpPr>
            <a:spLocks noChangeArrowheads="1"/>
          </p:cNvSpPr>
          <p:nvPr/>
        </p:nvSpPr>
        <p:spPr bwMode="auto">
          <a:xfrm>
            <a:off x="7802166" y="3868735"/>
            <a:ext cx="217884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97" name="Oval 109"/>
          <p:cNvSpPr>
            <a:spLocks noChangeArrowheads="1"/>
          </p:cNvSpPr>
          <p:nvPr/>
        </p:nvSpPr>
        <p:spPr bwMode="auto">
          <a:xfrm>
            <a:off x="7815268" y="4381504"/>
            <a:ext cx="217885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98" name="Text Box 110"/>
          <p:cNvSpPr txBox="1">
            <a:spLocks noChangeArrowheads="1"/>
          </p:cNvSpPr>
          <p:nvPr/>
        </p:nvSpPr>
        <p:spPr bwMode="auto">
          <a:xfrm>
            <a:off x="8093872" y="4303715"/>
            <a:ext cx="403622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16</a:t>
            </a:r>
          </a:p>
        </p:txBody>
      </p:sp>
      <p:sp>
        <p:nvSpPr>
          <p:cNvPr id="805999" name="Oval 111"/>
          <p:cNvSpPr>
            <a:spLocks noChangeArrowheads="1"/>
          </p:cNvSpPr>
          <p:nvPr/>
        </p:nvSpPr>
        <p:spPr bwMode="auto">
          <a:xfrm>
            <a:off x="3981456" y="4398961"/>
            <a:ext cx="217885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0" name="Oval 112"/>
          <p:cNvSpPr>
            <a:spLocks noChangeArrowheads="1"/>
          </p:cNvSpPr>
          <p:nvPr/>
        </p:nvSpPr>
        <p:spPr bwMode="auto">
          <a:xfrm>
            <a:off x="4494611" y="4397380"/>
            <a:ext cx="217884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1" name="Oval 113"/>
          <p:cNvSpPr>
            <a:spLocks noChangeArrowheads="1"/>
          </p:cNvSpPr>
          <p:nvPr/>
        </p:nvSpPr>
        <p:spPr bwMode="auto">
          <a:xfrm>
            <a:off x="5116116" y="4389435"/>
            <a:ext cx="217884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2" name="Text Box 114"/>
          <p:cNvSpPr txBox="1">
            <a:spLocks noChangeArrowheads="1"/>
          </p:cNvSpPr>
          <p:nvPr/>
        </p:nvSpPr>
        <p:spPr bwMode="auto">
          <a:xfrm>
            <a:off x="4198147" y="4354514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806003" name="Text Box 115"/>
          <p:cNvSpPr txBox="1">
            <a:spLocks noChangeArrowheads="1"/>
          </p:cNvSpPr>
          <p:nvPr/>
        </p:nvSpPr>
        <p:spPr bwMode="auto">
          <a:xfrm>
            <a:off x="4639867" y="4506915"/>
            <a:ext cx="403622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04" name="Text Box 116"/>
          <p:cNvSpPr txBox="1">
            <a:spLocks noChangeArrowheads="1"/>
          </p:cNvSpPr>
          <p:nvPr/>
        </p:nvSpPr>
        <p:spPr bwMode="auto">
          <a:xfrm>
            <a:off x="5337574" y="4327526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806005" name="Oval 117"/>
          <p:cNvSpPr>
            <a:spLocks noChangeArrowheads="1"/>
          </p:cNvSpPr>
          <p:nvPr/>
        </p:nvSpPr>
        <p:spPr bwMode="auto">
          <a:xfrm>
            <a:off x="4399361" y="3921128"/>
            <a:ext cx="217884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6" name="Oval 118"/>
          <p:cNvSpPr>
            <a:spLocks noChangeArrowheads="1"/>
          </p:cNvSpPr>
          <p:nvPr/>
        </p:nvSpPr>
        <p:spPr bwMode="auto">
          <a:xfrm>
            <a:off x="3981456" y="4398961"/>
            <a:ext cx="217885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7" name="Oval 119"/>
          <p:cNvSpPr>
            <a:spLocks noChangeArrowheads="1"/>
          </p:cNvSpPr>
          <p:nvPr/>
        </p:nvSpPr>
        <p:spPr bwMode="auto">
          <a:xfrm>
            <a:off x="3967168" y="4945061"/>
            <a:ext cx="217885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8" name="Oval 120"/>
          <p:cNvSpPr>
            <a:spLocks noChangeArrowheads="1"/>
          </p:cNvSpPr>
          <p:nvPr/>
        </p:nvSpPr>
        <p:spPr bwMode="auto">
          <a:xfrm>
            <a:off x="3968354" y="4945061"/>
            <a:ext cx="217884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9" name="Oval 121"/>
          <p:cNvSpPr>
            <a:spLocks noChangeArrowheads="1"/>
          </p:cNvSpPr>
          <p:nvPr/>
        </p:nvSpPr>
        <p:spPr bwMode="auto">
          <a:xfrm>
            <a:off x="5114931" y="4391028"/>
            <a:ext cx="217885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0" name="Oval 122"/>
          <p:cNvSpPr>
            <a:spLocks noChangeArrowheads="1"/>
          </p:cNvSpPr>
          <p:nvPr/>
        </p:nvSpPr>
        <p:spPr bwMode="auto">
          <a:xfrm>
            <a:off x="4851797" y="4918080"/>
            <a:ext cx="217884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1" name="Oval 123"/>
          <p:cNvSpPr>
            <a:spLocks noChangeArrowheads="1"/>
          </p:cNvSpPr>
          <p:nvPr/>
        </p:nvSpPr>
        <p:spPr bwMode="auto">
          <a:xfrm>
            <a:off x="5359004" y="4926011"/>
            <a:ext cx="217884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2" name="Text Box 124"/>
          <p:cNvSpPr txBox="1">
            <a:spLocks noChangeArrowheads="1"/>
          </p:cNvSpPr>
          <p:nvPr/>
        </p:nvSpPr>
        <p:spPr bwMode="auto">
          <a:xfrm>
            <a:off x="5564983" y="4862514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806013" name="Text Box 125"/>
          <p:cNvSpPr txBox="1">
            <a:spLocks noChangeArrowheads="1"/>
          </p:cNvSpPr>
          <p:nvPr/>
        </p:nvSpPr>
        <p:spPr bwMode="auto">
          <a:xfrm>
            <a:off x="5038726" y="4868864"/>
            <a:ext cx="403622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13</a:t>
            </a:r>
          </a:p>
        </p:txBody>
      </p:sp>
      <p:sp>
        <p:nvSpPr>
          <p:cNvPr id="806014" name="Oval 126"/>
          <p:cNvSpPr>
            <a:spLocks noChangeArrowheads="1"/>
          </p:cNvSpPr>
          <p:nvPr/>
        </p:nvSpPr>
        <p:spPr bwMode="auto">
          <a:xfrm>
            <a:off x="5360199" y="4927604"/>
            <a:ext cx="217885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5" name="Oval 127"/>
          <p:cNvSpPr>
            <a:spLocks noChangeArrowheads="1"/>
          </p:cNvSpPr>
          <p:nvPr/>
        </p:nvSpPr>
        <p:spPr bwMode="auto">
          <a:xfrm>
            <a:off x="5357818" y="5453061"/>
            <a:ext cx="217885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6" name="Text Box 128"/>
          <p:cNvSpPr txBox="1">
            <a:spLocks noChangeArrowheads="1"/>
          </p:cNvSpPr>
          <p:nvPr/>
        </p:nvSpPr>
        <p:spPr bwMode="auto">
          <a:xfrm>
            <a:off x="5556649" y="5397502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806017" name="Oval 129"/>
          <p:cNvSpPr>
            <a:spLocks noChangeArrowheads="1"/>
          </p:cNvSpPr>
          <p:nvPr/>
        </p:nvSpPr>
        <p:spPr bwMode="auto">
          <a:xfrm>
            <a:off x="5359004" y="5454655"/>
            <a:ext cx="217884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8" name="Oval 130"/>
          <p:cNvSpPr>
            <a:spLocks noChangeArrowheads="1"/>
          </p:cNvSpPr>
          <p:nvPr/>
        </p:nvSpPr>
        <p:spPr bwMode="auto">
          <a:xfrm>
            <a:off x="5555461" y="5981704"/>
            <a:ext cx="217885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9" name="Text Box 131"/>
          <p:cNvSpPr txBox="1">
            <a:spLocks noChangeArrowheads="1"/>
          </p:cNvSpPr>
          <p:nvPr/>
        </p:nvSpPr>
        <p:spPr bwMode="auto">
          <a:xfrm>
            <a:off x="5755483" y="5924551"/>
            <a:ext cx="403622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806020" name="Text Box 132"/>
          <p:cNvSpPr txBox="1">
            <a:spLocks noChangeArrowheads="1"/>
          </p:cNvSpPr>
          <p:nvPr/>
        </p:nvSpPr>
        <p:spPr bwMode="auto">
          <a:xfrm>
            <a:off x="4885135" y="5924551"/>
            <a:ext cx="403622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21" name="Oval 133"/>
          <p:cNvSpPr>
            <a:spLocks noChangeArrowheads="1"/>
          </p:cNvSpPr>
          <p:nvPr/>
        </p:nvSpPr>
        <p:spPr bwMode="auto">
          <a:xfrm>
            <a:off x="5169699" y="5962655"/>
            <a:ext cx="217885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2" name="Oval 134"/>
          <p:cNvSpPr>
            <a:spLocks noChangeArrowheads="1"/>
          </p:cNvSpPr>
          <p:nvPr/>
        </p:nvSpPr>
        <p:spPr bwMode="auto">
          <a:xfrm>
            <a:off x="6491293" y="3856035"/>
            <a:ext cx="217885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3" name="Oval 135"/>
          <p:cNvSpPr>
            <a:spLocks noChangeArrowheads="1"/>
          </p:cNvSpPr>
          <p:nvPr/>
        </p:nvSpPr>
        <p:spPr bwMode="auto">
          <a:xfrm>
            <a:off x="6740129" y="4384680"/>
            <a:ext cx="217884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4" name="Oval 136"/>
          <p:cNvSpPr>
            <a:spLocks noChangeArrowheads="1"/>
          </p:cNvSpPr>
          <p:nvPr/>
        </p:nvSpPr>
        <p:spPr bwMode="auto">
          <a:xfrm>
            <a:off x="6213872" y="4383085"/>
            <a:ext cx="217884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5" name="Text Box 137"/>
          <p:cNvSpPr txBox="1">
            <a:spLocks noChangeArrowheads="1"/>
          </p:cNvSpPr>
          <p:nvPr/>
        </p:nvSpPr>
        <p:spPr bwMode="auto">
          <a:xfrm>
            <a:off x="6390085" y="4327527"/>
            <a:ext cx="403622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17</a:t>
            </a:r>
          </a:p>
        </p:txBody>
      </p:sp>
      <p:sp>
        <p:nvSpPr>
          <p:cNvPr id="806026" name="Text Box 138"/>
          <p:cNvSpPr txBox="1">
            <a:spLocks noChangeArrowheads="1"/>
          </p:cNvSpPr>
          <p:nvPr/>
        </p:nvSpPr>
        <p:spPr bwMode="auto">
          <a:xfrm>
            <a:off x="6927058" y="4316415"/>
            <a:ext cx="403622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27" name="Oval 139"/>
          <p:cNvSpPr>
            <a:spLocks noChangeArrowheads="1"/>
          </p:cNvSpPr>
          <p:nvPr/>
        </p:nvSpPr>
        <p:spPr bwMode="auto">
          <a:xfrm>
            <a:off x="5555461" y="5983285"/>
            <a:ext cx="217885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8720" name="Text Box 140"/>
          <p:cNvSpPr txBox="1">
            <a:spLocks noChangeArrowheads="1"/>
          </p:cNvSpPr>
          <p:nvPr/>
        </p:nvSpPr>
        <p:spPr bwMode="auto">
          <a:xfrm>
            <a:off x="6436522" y="3352802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0</a:t>
            </a:r>
          </a:p>
        </p:txBody>
      </p:sp>
      <p:sp>
        <p:nvSpPr>
          <p:cNvPr id="806029" name="Text Box 141"/>
          <p:cNvSpPr txBox="1">
            <a:spLocks noChangeArrowheads="1"/>
          </p:cNvSpPr>
          <p:nvPr/>
        </p:nvSpPr>
        <p:spPr bwMode="auto">
          <a:xfrm>
            <a:off x="4189810" y="4867275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28722" name="Text Box 142"/>
          <p:cNvSpPr txBox="1">
            <a:spLocks noChangeArrowheads="1"/>
          </p:cNvSpPr>
          <p:nvPr/>
        </p:nvSpPr>
        <p:spPr bwMode="auto">
          <a:xfrm>
            <a:off x="5187553" y="1974854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28723" name="Text Box 143"/>
          <p:cNvSpPr txBox="1">
            <a:spLocks noChangeArrowheads="1"/>
          </p:cNvSpPr>
          <p:nvPr/>
        </p:nvSpPr>
        <p:spPr bwMode="auto">
          <a:xfrm>
            <a:off x="5932885" y="2128839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28724" name="Text Box 144"/>
          <p:cNvSpPr txBox="1">
            <a:spLocks noChangeArrowheads="1"/>
          </p:cNvSpPr>
          <p:nvPr/>
        </p:nvSpPr>
        <p:spPr bwMode="auto">
          <a:xfrm>
            <a:off x="5075635" y="2622554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25" name="Text Box 145"/>
          <p:cNvSpPr txBox="1">
            <a:spLocks noChangeArrowheads="1"/>
          </p:cNvSpPr>
          <p:nvPr/>
        </p:nvSpPr>
        <p:spPr bwMode="auto">
          <a:xfrm>
            <a:off x="5442346" y="1657354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26" name="Text Box 146"/>
          <p:cNvSpPr txBox="1">
            <a:spLocks noChangeArrowheads="1"/>
          </p:cNvSpPr>
          <p:nvPr/>
        </p:nvSpPr>
        <p:spPr bwMode="auto">
          <a:xfrm>
            <a:off x="5300662" y="1219202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8727" name="Text Box 147"/>
          <p:cNvSpPr txBox="1">
            <a:spLocks noChangeArrowheads="1"/>
          </p:cNvSpPr>
          <p:nvPr/>
        </p:nvSpPr>
        <p:spPr bwMode="auto">
          <a:xfrm>
            <a:off x="5838826" y="1639890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28728" name="Text Box 148"/>
          <p:cNvSpPr txBox="1">
            <a:spLocks noChangeArrowheads="1"/>
          </p:cNvSpPr>
          <p:nvPr/>
        </p:nvSpPr>
        <p:spPr bwMode="auto">
          <a:xfrm>
            <a:off x="6536533" y="2252666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28729" name="Text Box 149"/>
          <p:cNvSpPr txBox="1">
            <a:spLocks noChangeArrowheads="1"/>
          </p:cNvSpPr>
          <p:nvPr/>
        </p:nvSpPr>
        <p:spPr bwMode="auto">
          <a:xfrm>
            <a:off x="6784180" y="2125666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8730" name="Text Box 150"/>
          <p:cNvSpPr txBox="1">
            <a:spLocks noChangeArrowheads="1"/>
          </p:cNvSpPr>
          <p:nvPr/>
        </p:nvSpPr>
        <p:spPr bwMode="auto">
          <a:xfrm>
            <a:off x="5624515" y="2851155"/>
            <a:ext cx="403622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15</a:t>
            </a:r>
          </a:p>
        </p:txBody>
      </p:sp>
      <p:sp>
        <p:nvSpPr>
          <p:cNvPr id="28731" name="Text Box 151"/>
          <p:cNvSpPr txBox="1">
            <a:spLocks noChangeArrowheads="1"/>
          </p:cNvSpPr>
          <p:nvPr/>
        </p:nvSpPr>
        <p:spPr bwMode="auto">
          <a:xfrm>
            <a:off x="7179469" y="2371727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32" name="Text Box 152"/>
          <p:cNvSpPr txBox="1">
            <a:spLocks noChangeArrowheads="1"/>
          </p:cNvSpPr>
          <p:nvPr/>
        </p:nvSpPr>
        <p:spPr bwMode="auto">
          <a:xfrm>
            <a:off x="7191376" y="1720854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806041" name="AutoShape 153"/>
          <p:cNvSpPr>
            <a:spLocks/>
          </p:cNvSpPr>
          <p:nvPr/>
        </p:nvSpPr>
        <p:spPr bwMode="auto">
          <a:xfrm>
            <a:off x="2956324" y="3613147"/>
            <a:ext cx="297656" cy="2986088"/>
          </a:xfrm>
          <a:prstGeom prst="leftBrace">
            <a:avLst>
              <a:gd name="adj1" fmla="val 627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42" name="Text Box 154"/>
          <p:cNvSpPr txBox="1">
            <a:spLocks noChangeArrowheads="1"/>
          </p:cNvSpPr>
          <p:nvPr/>
        </p:nvSpPr>
        <p:spPr bwMode="auto">
          <a:xfrm>
            <a:off x="2209801" y="4827589"/>
            <a:ext cx="869156" cy="92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Cost contours</a:t>
            </a:r>
          </a:p>
        </p:txBody>
      </p:sp>
      <p:sp>
        <p:nvSpPr>
          <p:cNvPr id="28735" name="Text Box 155"/>
          <p:cNvSpPr txBox="1">
            <a:spLocks noChangeArrowheads="1"/>
          </p:cNvSpPr>
          <p:nvPr/>
        </p:nvSpPr>
        <p:spPr bwMode="auto">
          <a:xfrm>
            <a:off x="6124576" y="1827215"/>
            <a:ext cx="403622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084680" y="573840"/>
              <a:ext cx="10471320" cy="4240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5320" y="564480"/>
                <a:ext cx="10490040" cy="425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332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956" grpId="0" animBg="1"/>
      <p:bldP spid="805958" grpId="0" animBg="1"/>
      <p:bldP spid="805959" grpId="0" animBg="1"/>
      <p:bldP spid="805960" grpId="0" animBg="1"/>
      <p:bldP spid="805993" grpId="0"/>
      <p:bldP spid="805994" grpId="0"/>
      <p:bldP spid="805995" grpId="0"/>
      <p:bldP spid="805996" grpId="0" animBg="1"/>
      <p:bldP spid="805997" grpId="0" animBg="1"/>
      <p:bldP spid="805998" grpId="0"/>
      <p:bldP spid="805999" grpId="0" animBg="1"/>
      <p:bldP spid="806000" grpId="0" animBg="1"/>
      <p:bldP spid="806001" grpId="0" animBg="1"/>
      <p:bldP spid="806002" grpId="0"/>
      <p:bldP spid="806003" grpId="0"/>
      <p:bldP spid="806004" grpId="0"/>
      <p:bldP spid="806005" grpId="0" animBg="1"/>
      <p:bldP spid="806006" grpId="0" animBg="1"/>
      <p:bldP spid="806007" grpId="0" animBg="1"/>
      <p:bldP spid="806008" grpId="0" animBg="1"/>
      <p:bldP spid="806009" grpId="0" animBg="1"/>
      <p:bldP spid="806010" grpId="0" animBg="1"/>
      <p:bldP spid="806011" grpId="0" animBg="1"/>
      <p:bldP spid="806012" grpId="0"/>
      <p:bldP spid="806013" grpId="0"/>
      <p:bldP spid="806014" grpId="0" animBg="1"/>
      <p:bldP spid="806015" grpId="0" animBg="1"/>
      <p:bldP spid="806016" grpId="0"/>
      <p:bldP spid="806017" grpId="0" animBg="1"/>
      <p:bldP spid="806018" grpId="0" animBg="1"/>
      <p:bldP spid="806019" grpId="0"/>
      <p:bldP spid="806020" grpId="0"/>
      <p:bldP spid="806021" grpId="0" animBg="1"/>
      <p:bldP spid="806022" grpId="0" animBg="1"/>
      <p:bldP spid="806023" grpId="0" animBg="1"/>
      <p:bldP spid="806024" grpId="0" animBg="1"/>
      <p:bldP spid="806025" grpId="0"/>
      <p:bldP spid="806026" grpId="0"/>
      <p:bldP spid="806027" grpId="0" animBg="1"/>
      <p:bldP spid="806029" grpId="0"/>
      <p:bldP spid="806041" grpId="0" animBg="1"/>
      <p:bldP spid="8060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533400"/>
            <a:ext cx="7543800" cy="1143000"/>
          </a:xfrm>
          <a:noFill/>
          <a:ln/>
        </p:spPr>
        <p:txBody>
          <a:bodyPr/>
          <a:lstStyle/>
          <a:p>
            <a:r>
              <a:rPr lang="en-US" altLang="x-none" dirty="0"/>
              <a:t>Uniform Cost Search (UCS)</a:t>
            </a: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3D09-4028-49B4-8420-C93FB29F2D6C}" type="slidenum">
              <a:rPr lang="en-GB" altLang="x-none"/>
              <a:pPr/>
              <a:t>26</a:t>
            </a:fld>
            <a:endParaRPr lang="en-GB" altLang="x-none"/>
          </a:p>
        </p:txBody>
      </p:sp>
      <p:sp>
        <p:nvSpPr>
          <p:cNvPr id="177198" name="Oval 46"/>
          <p:cNvSpPr>
            <a:spLocks noChangeArrowheads="1"/>
          </p:cNvSpPr>
          <p:nvPr/>
        </p:nvSpPr>
        <p:spPr bwMode="auto">
          <a:xfrm>
            <a:off x="5605463" y="2209800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99" name="Text Box 47"/>
          <p:cNvSpPr txBox="1">
            <a:spLocks noChangeArrowheads="1"/>
          </p:cNvSpPr>
          <p:nvPr/>
        </p:nvSpPr>
        <p:spPr bwMode="auto">
          <a:xfrm>
            <a:off x="5612316" y="2209801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A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177201" name="Oval 49"/>
          <p:cNvSpPr>
            <a:spLocks noChangeArrowheads="1"/>
          </p:cNvSpPr>
          <p:nvPr/>
        </p:nvSpPr>
        <p:spPr bwMode="auto">
          <a:xfrm>
            <a:off x="4413250" y="3051175"/>
            <a:ext cx="427038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02" name="Text Box 50"/>
          <p:cNvSpPr txBox="1">
            <a:spLocks noChangeArrowheads="1"/>
          </p:cNvSpPr>
          <p:nvPr/>
        </p:nvSpPr>
        <p:spPr bwMode="auto">
          <a:xfrm>
            <a:off x="4412000" y="3048001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B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177204" name="Oval 52"/>
          <p:cNvSpPr>
            <a:spLocks noChangeArrowheads="1"/>
          </p:cNvSpPr>
          <p:nvPr/>
        </p:nvSpPr>
        <p:spPr bwMode="auto">
          <a:xfrm>
            <a:off x="7231063" y="3051175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05" name="Text Box 53"/>
          <p:cNvSpPr txBox="1">
            <a:spLocks noChangeArrowheads="1"/>
          </p:cNvSpPr>
          <p:nvPr/>
        </p:nvSpPr>
        <p:spPr bwMode="auto">
          <a:xfrm>
            <a:off x="7232988" y="3048001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C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177207" name="Oval 55"/>
          <p:cNvSpPr>
            <a:spLocks noChangeArrowheads="1"/>
          </p:cNvSpPr>
          <p:nvPr/>
        </p:nvSpPr>
        <p:spPr bwMode="auto">
          <a:xfrm>
            <a:off x="7948614" y="4191000"/>
            <a:ext cx="427037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08" name="Text Box 56"/>
          <p:cNvSpPr txBox="1">
            <a:spLocks noChangeArrowheads="1"/>
          </p:cNvSpPr>
          <p:nvPr/>
        </p:nvSpPr>
        <p:spPr bwMode="auto">
          <a:xfrm>
            <a:off x="7940133" y="4186536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G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177210" name="Oval 58"/>
          <p:cNvSpPr>
            <a:spLocks noChangeArrowheads="1"/>
          </p:cNvSpPr>
          <p:nvPr/>
        </p:nvSpPr>
        <p:spPr bwMode="auto">
          <a:xfrm>
            <a:off x="6513513" y="4191000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11" name="Text Box 59"/>
          <p:cNvSpPr txBox="1">
            <a:spLocks noChangeArrowheads="1"/>
          </p:cNvSpPr>
          <p:nvPr/>
        </p:nvSpPr>
        <p:spPr bwMode="auto">
          <a:xfrm>
            <a:off x="6578012" y="4186536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F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177212" name="Line 60"/>
          <p:cNvSpPr>
            <a:spLocks noChangeShapeType="1"/>
          </p:cNvSpPr>
          <p:nvPr/>
        </p:nvSpPr>
        <p:spPr bwMode="auto">
          <a:xfrm flipH="1">
            <a:off x="4797425" y="2557463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13" name="Line 61"/>
          <p:cNvSpPr>
            <a:spLocks noChangeShapeType="1"/>
          </p:cNvSpPr>
          <p:nvPr/>
        </p:nvSpPr>
        <p:spPr bwMode="auto">
          <a:xfrm flipH="1">
            <a:off x="6864350" y="3468688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14" name="Line 62"/>
          <p:cNvSpPr>
            <a:spLocks noChangeShapeType="1"/>
          </p:cNvSpPr>
          <p:nvPr/>
        </p:nvSpPr>
        <p:spPr bwMode="auto">
          <a:xfrm>
            <a:off x="7542213" y="3489326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15" name="Line 63"/>
          <p:cNvSpPr>
            <a:spLocks noChangeShapeType="1"/>
          </p:cNvSpPr>
          <p:nvPr/>
        </p:nvSpPr>
        <p:spPr bwMode="auto">
          <a:xfrm>
            <a:off x="5978526" y="2574926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7257" name="Group 105"/>
          <p:cNvGrpSpPr>
            <a:grpSpLocks/>
          </p:cNvGrpSpPr>
          <p:nvPr/>
        </p:nvGrpSpPr>
        <p:grpSpPr bwMode="auto">
          <a:xfrm>
            <a:off x="7207251" y="5410378"/>
            <a:ext cx="428625" cy="461897"/>
            <a:chOff x="2400" y="858"/>
            <a:chExt cx="432" cy="449"/>
          </a:xfrm>
        </p:grpSpPr>
        <p:sp>
          <p:nvSpPr>
            <p:cNvPr id="177258" name="Oval 106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259" name="Text Box 107"/>
            <p:cNvSpPr txBox="1">
              <a:spLocks noChangeArrowheads="1"/>
            </p:cNvSpPr>
            <p:nvPr/>
          </p:nvSpPr>
          <p:spPr bwMode="auto">
            <a:xfrm>
              <a:off x="2509" y="858"/>
              <a:ext cx="29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itchFamily="18" charset="0"/>
                </a:rPr>
                <a:t>I</a:t>
              </a:r>
              <a:endParaRPr lang="x-none" altLang="x-none" sz="2400">
                <a:latin typeface="Times New Roman" pitchFamily="18" charset="0"/>
              </a:endParaRPr>
            </a:p>
          </p:txBody>
        </p:sp>
      </p:grpSp>
      <p:grpSp>
        <p:nvGrpSpPr>
          <p:cNvPr id="177260" name="Group 108"/>
          <p:cNvGrpSpPr>
            <a:grpSpLocks/>
          </p:cNvGrpSpPr>
          <p:nvPr/>
        </p:nvGrpSpPr>
        <p:grpSpPr bwMode="auto">
          <a:xfrm>
            <a:off x="5768979" y="5405234"/>
            <a:ext cx="436563" cy="461897"/>
            <a:chOff x="2392" y="853"/>
            <a:chExt cx="440" cy="449"/>
          </a:xfrm>
        </p:grpSpPr>
        <p:sp>
          <p:nvSpPr>
            <p:cNvPr id="177261" name="Oval 109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262" name="Text Box 110"/>
            <p:cNvSpPr txBox="1">
              <a:spLocks noChangeArrowheads="1"/>
            </p:cNvSpPr>
            <p:nvPr/>
          </p:nvSpPr>
          <p:spPr bwMode="auto">
            <a:xfrm>
              <a:off x="2392" y="853"/>
              <a:ext cx="411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itchFamily="18" charset="0"/>
                </a:rPr>
                <a:t>H</a:t>
              </a:r>
              <a:endParaRPr lang="x-none" altLang="x-none" sz="2400">
                <a:latin typeface="Times New Roman" pitchFamily="18" charset="0"/>
              </a:endParaRPr>
            </a:p>
          </p:txBody>
        </p:sp>
      </p:grpSp>
      <p:grpSp>
        <p:nvGrpSpPr>
          <p:cNvPr id="177263" name="Group 111"/>
          <p:cNvGrpSpPr>
            <a:grpSpLocks/>
          </p:cNvGrpSpPr>
          <p:nvPr/>
        </p:nvGrpSpPr>
        <p:grpSpPr bwMode="auto">
          <a:xfrm>
            <a:off x="6092825" y="4694239"/>
            <a:ext cx="1150938" cy="801687"/>
            <a:chOff x="896" y="1363"/>
            <a:chExt cx="1156" cy="778"/>
          </a:xfrm>
        </p:grpSpPr>
        <p:sp>
          <p:nvSpPr>
            <p:cNvPr id="177264" name="Line 112"/>
            <p:cNvSpPr>
              <a:spLocks noChangeShapeType="1"/>
            </p:cNvSpPr>
            <p:nvPr/>
          </p:nvSpPr>
          <p:spPr bwMode="auto">
            <a:xfrm flipH="1">
              <a:off x="896" y="1363"/>
              <a:ext cx="534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265" name="Line 113"/>
            <p:cNvSpPr>
              <a:spLocks noChangeShapeType="1"/>
            </p:cNvSpPr>
            <p:nvPr/>
          </p:nvSpPr>
          <p:spPr bwMode="auto">
            <a:xfrm>
              <a:off x="1674" y="1378"/>
              <a:ext cx="378" cy="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7266" name="Text Box 114"/>
          <p:cNvSpPr txBox="1">
            <a:spLocks noChangeArrowheads="1"/>
          </p:cNvSpPr>
          <p:nvPr/>
        </p:nvSpPr>
        <p:spPr bwMode="auto">
          <a:xfrm>
            <a:off x="6470650" y="25146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2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77267" name="Text Box 115"/>
          <p:cNvSpPr txBox="1">
            <a:spLocks noChangeArrowheads="1"/>
          </p:cNvSpPr>
          <p:nvPr/>
        </p:nvSpPr>
        <p:spPr bwMode="auto">
          <a:xfrm>
            <a:off x="4914900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5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77268" name="Text Box 116"/>
          <p:cNvSpPr txBox="1">
            <a:spLocks noChangeArrowheads="1"/>
          </p:cNvSpPr>
          <p:nvPr/>
        </p:nvSpPr>
        <p:spPr bwMode="auto">
          <a:xfrm>
            <a:off x="68199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1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77269" name="Text Box 117"/>
          <p:cNvSpPr txBox="1">
            <a:spLocks noChangeArrowheads="1"/>
          </p:cNvSpPr>
          <p:nvPr/>
        </p:nvSpPr>
        <p:spPr bwMode="auto">
          <a:xfrm>
            <a:off x="7766050" y="36576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7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77270" name="Text Box 118"/>
          <p:cNvSpPr txBox="1">
            <a:spLocks noChangeArrowheads="1"/>
          </p:cNvSpPr>
          <p:nvPr/>
        </p:nvSpPr>
        <p:spPr bwMode="auto">
          <a:xfrm>
            <a:off x="6056314" y="4724400"/>
            <a:ext cx="338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4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77271" name="Text Box 119"/>
          <p:cNvSpPr txBox="1">
            <a:spLocks noChangeArrowheads="1"/>
          </p:cNvSpPr>
          <p:nvPr/>
        </p:nvSpPr>
        <p:spPr bwMode="auto">
          <a:xfrm>
            <a:off x="7004050" y="4724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5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77273" name="Text Box 121"/>
          <p:cNvSpPr txBox="1">
            <a:spLocks noChangeArrowheads="1"/>
          </p:cNvSpPr>
          <p:nvPr/>
        </p:nvSpPr>
        <p:spPr bwMode="auto">
          <a:xfrm>
            <a:off x="3879850" y="3048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[5]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77274" name="Text Box 122"/>
          <p:cNvSpPr txBox="1">
            <a:spLocks noChangeArrowheads="1"/>
          </p:cNvSpPr>
          <p:nvPr/>
        </p:nvSpPr>
        <p:spPr bwMode="auto">
          <a:xfrm>
            <a:off x="7842250" y="29718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[2]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77275" name="Text Box 123"/>
          <p:cNvSpPr txBox="1">
            <a:spLocks noChangeArrowheads="1"/>
          </p:cNvSpPr>
          <p:nvPr/>
        </p:nvSpPr>
        <p:spPr bwMode="auto">
          <a:xfrm>
            <a:off x="8528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[9]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77276" name="Text Box 124"/>
          <p:cNvSpPr txBox="1">
            <a:spLocks noChangeArrowheads="1"/>
          </p:cNvSpPr>
          <p:nvPr/>
        </p:nvSpPr>
        <p:spPr bwMode="auto">
          <a:xfrm>
            <a:off x="5861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[3]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77277" name="Text Box 125"/>
          <p:cNvSpPr txBox="1">
            <a:spLocks noChangeArrowheads="1"/>
          </p:cNvSpPr>
          <p:nvPr/>
        </p:nvSpPr>
        <p:spPr bwMode="auto">
          <a:xfrm>
            <a:off x="5099050" y="5410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[7]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77278" name="Text Box 126"/>
          <p:cNvSpPr txBox="1">
            <a:spLocks noChangeArrowheads="1"/>
          </p:cNvSpPr>
          <p:nvPr/>
        </p:nvSpPr>
        <p:spPr bwMode="auto">
          <a:xfrm>
            <a:off x="7766050" y="5410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[8]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77279" name="Line 127"/>
          <p:cNvSpPr>
            <a:spLocks noChangeShapeType="1"/>
          </p:cNvSpPr>
          <p:nvPr/>
        </p:nvSpPr>
        <p:spPr bwMode="auto">
          <a:xfrm flipH="1">
            <a:off x="3651250" y="3429000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80" name="Line 128"/>
          <p:cNvSpPr>
            <a:spLocks noChangeShapeType="1"/>
          </p:cNvSpPr>
          <p:nvPr/>
        </p:nvSpPr>
        <p:spPr bwMode="auto">
          <a:xfrm>
            <a:off x="4718051" y="3505201"/>
            <a:ext cx="442913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281" name="Oval 129"/>
          <p:cNvSpPr>
            <a:spLocks noChangeArrowheads="1"/>
          </p:cNvSpPr>
          <p:nvPr/>
        </p:nvSpPr>
        <p:spPr bwMode="auto">
          <a:xfrm>
            <a:off x="3346451" y="4038600"/>
            <a:ext cx="430213" cy="444500"/>
          </a:xfrm>
          <a:prstGeom prst="ellipse">
            <a:avLst/>
          </a:prstGeom>
          <a:solidFill>
            <a:schemeClr val="hlink">
              <a:alpha val="50000"/>
            </a:scheme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D</a:t>
            </a:r>
          </a:p>
        </p:txBody>
      </p:sp>
      <p:sp>
        <p:nvSpPr>
          <p:cNvPr id="177282" name="Text Box 130"/>
          <p:cNvSpPr txBox="1">
            <a:spLocks noChangeArrowheads="1"/>
          </p:cNvSpPr>
          <p:nvPr/>
        </p:nvSpPr>
        <p:spPr bwMode="auto">
          <a:xfrm>
            <a:off x="365125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1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77283" name="Text Box 131"/>
          <p:cNvSpPr txBox="1">
            <a:spLocks noChangeArrowheads="1"/>
          </p:cNvSpPr>
          <p:nvPr/>
        </p:nvSpPr>
        <p:spPr bwMode="auto">
          <a:xfrm>
            <a:off x="487045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4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77284" name="Oval 132"/>
          <p:cNvSpPr>
            <a:spLocks noChangeArrowheads="1"/>
          </p:cNvSpPr>
          <p:nvPr/>
        </p:nvSpPr>
        <p:spPr bwMode="auto">
          <a:xfrm>
            <a:off x="5022851" y="4343400"/>
            <a:ext cx="430213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2000" dirty="0"/>
              <a:t>E</a:t>
            </a:r>
            <a:endParaRPr lang="x-none" altLang="x-none"/>
          </a:p>
        </p:txBody>
      </p:sp>
      <p:sp>
        <p:nvSpPr>
          <p:cNvPr id="177285" name="Text Box 133"/>
          <p:cNvSpPr txBox="1">
            <a:spLocks noChangeArrowheads="1"/>
          </p:cNvSpPr>
          <p:nvPr/>
        </p:nvSpPr>
        <p:spPr bwMode="auto">
          <a:xfrm>
            <a:off x="4413250" y="43434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[9]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77286" name="Text Box 134"/>
          <p:cNvSpPr txBox="1">
            <a:spLocks noChangeArrowheads="1"/>
          </p:cNvSpPr>
          <p:nvPr/>
        </p:nvSpPr>
        <p:spPr bwMode="auto">
          <a:xfrm>
            <a:off x="2813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[6]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77289" name="Text Box 137"/>
          <p:cNvSpPr txBox="1">
            <a:spLocks noChangeArrowheads="1"/>
          </p:cNvSpPr>
          <p:nvPr/>
        </p:nvSpPr>
        <p:spPr bwMode="auto">
          <a:xfrm>
            <a:off x="2209800" y="5410201"/>
            <a:ext cx="2514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[x] = g(n) </a:t>
            </a:r>
          </a:p>
          <a:p>
            <a:pPr>
              <a:spcBef>
                <a:spcPct val="50000"/>
              </a:spcBef>
            </a:pPr>
            <a:r>
              <a:rPr lang="en-US" altLang="x-none" b="1"/>
              <a:t>path cost of node n</a:t>
            </a:r>
            <a:endParaRPr lang="en-GB" altLang="x-none" b="1"/>
          </a:p>
        </p:txBody>
      </p:sp>
      <p:sp>
        <p:nvSpPr>
          <p:cNvPr id="177290" name="Text Box 138"/>
          <p:cNvSpPr txBox="1">
            <a:spLocks noChangeArrowheads="1"/>
          </p:cNvSpPr>
          <p:nvPr/>
        </p:nvSpPr>
        <p:spPr bwMode="auto">
          <a:xfrm>
            <a:off x="2895600" y="4572001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b="1"/>
              <a:t>Goal state</a:t>
            </a:r>
            <a:endParaRPr lang="en-GB" altLang="x-none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922480" y="1909800"/>
              <a:ext cx="7441200" cy="2806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3120" y="1900440"/>
                <a:ext cx="7459920" cy="28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476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95CA2-D96D-438E-9897-4635C333DF22}" type="slidenum">
              <a:rPr lang="en-GB" altLang="x-none"/>
              <a:pPr/>
              <a:t>27</a:t>
            </a:fld>
            <a:endParaRPr lang="en-GB" altLang="x-none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altLang="x-none"/>
              <a:t>Uniform Cost Search (UCS)</a:t>
            </a:r>
          </a:p>
        </p:txBody>
      </p:sp>
      <p:grpSp>
        <p:nvGrpSpPr>
          <p:cNvPr id="205872" name="Group 48"/>
          <p:cNvGrpSpPr>
            <a:grpSpLocks/>
          </p:cNvGrpSpPr>
          <p:nvPr/>
        </p:nvGrpSpPr>
        <p:grpSpPr bwMode="auto">
          <a:xfrm>
            <a:off x="3879850" y="2209801"/>
            <a:ext cx="4502150" cy="1300163"/>
            <a:chOff x="1484" y="1392"/>
            <a:chExt cx="2836" cy="819"/>
          </a:xfrm>
        </p:grpSpPr>
        <p:sp>
          <p:nvSpPr>
            <p:cNvPr id="205828" name="Oval 4"/>
            <p:cNvSpPr>
              <a:spLocks noChangeArrowheads="1"/>
            </p:cNvSpPr>
            <p:nvPr/>
          </p:nvSpPr>
          <p:spPr bwMode="auto">
            <a:xfrm>
              <a:off x="2571" y="1392"/>
              <a:ext cx="271" cy="28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29" name="Text Box 5"/>
            <p:cNvSpPr txBox="1">
              <a:spLocks noChangeArrowheads="1"/>
            </p:cNvSpPr>
            <p:nvPr/>
          </p:nvSpPr>
          <p:spPr bwMode="auto">
            <a:xfrm>
              <a:off x="2566" y="1392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itchFamily="18" charset="0"/>
                </a:rPr>
                <a:t>A</a:t>
              </a:r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05830" name="Oval 6"/>
            <p:cNvSpPr>
              <a:spLocks noChangeArrowheads="1"/>
            </p:cNvSpPr>
            <p:nvPr/>
          </p:nvSpPr>
          <p:spPr bwMode="auto">
            <a:xfrm>
              <a:off x="1820" y="1922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31" name="Text Box 7"/>
            <p:cNvSpPr txBox="1">
              <a:spLocks noChangeArrowheads="1"/>
            </p:cNvSpPr>
            <p:nvPr/>
          </p:nvSpPr>
          <p:spPr bwMode="auto">
            <a:xfrm>
              <a:off x="1819" y="1920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itchFamily="18" charset="0"/>
                </a:rPr>
                <a:t>B</a:t>
              </a:r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05832" name="Oval 8"/>
            <p:cNvSpPr>
              <a:spLocks noChangeArrowheads="1"/>
            </p:cNvSpPr>
            <p:nvPr/>
          </p:nvSpPr>
          <p:spPr bwMode="auto"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33" name="Text Box 9"/>
            <p:cNvSpPr txBox="1">
              <a:spLocks noChangeArrowheads="1"/>
            </p:cNvSpPr>
            <p:nvPr/>
          </p:nvSpPr>
          <p:spPr bwMode="auto">
            <a:xfrm>
              <a:off x="3596" y="1920"/>
              <a:ext cx="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itchFamily="18" charset="0"/>
                </a:rPr>
                <a:t>C</a:t>
              </a:r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05838" name="Line 14"/>
            <p:cNvSpPr>
              <a:spLocks noChangeShapeType="1"/>
            </p:cNvSpPr>
            <p:nvPr/>
          </p:nvSpPr>
          <p:spPr bwMode="auto">
            <a:xfrm flipH="1">
              <a:off x="2062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>
              <a:off x="2806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3116" y="158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2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5852" name="Text Box 28"/>
            <p:cNvSpPr txBox="1">
              <a:spLocks noChangeArrowheads="1"/>
            </p:cNvSpPr>
            <p:nvPr/>
          </p:nvSpPr>
          <p:spPr bwMode="auto">
            <a:xfrm>
              <a:off x="2136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5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5857" name="Text Box 33"/>
            <p:cNvSpPr txBox="1">
              <a:spLocks noChangeArrowheads="1"/>
            </p:cNvSpPr>
            <p:nvPr/>
          </p:nvSpPr>
          <p:spPr bwMode="auto">
            <a:xfrm>
              <a:off x="1484" y="192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[5]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5858" name="Text Box 34"/>
            <p:cNvSpPr txBox="1">
              <a:spLocks noChangeArrowheads="1"/>
            </p:cNvSpPr>
            <p:nvPr/>
          </p:nvSpPr>
          <p:spPr bwMode="auto">
            <a:xfrm>
              <a:off x="3980" y="187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solidFill>
                    <a:schemeClr val="accent1"/>
                  </a:solidFill>
                  <a:latin typeface="Times New Roman" pitchFamily="18" charset="0"/>
                </a:rPr>
                <a:t>[2]</a:t>
              </a:r>
              <a:endParaRPr lang="en-US" altLang="x-none" sz="240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97240" y="1891800"/>
              <a:ext cx="1201320" cy="878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7880" y="1882440"/>
                <a:ext cx="1220040" cy="89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30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8D7D-4C3F-428E-A3F1-43E1A3A5E60D}" type="slidenum">
              <a:rPr lang="en-GB" altLang="x-none"/>
              <a:pPr/>
              <a:t>28</a:t>
            </a:fld>
            <a:endParaRPr lang="en-GB" altLang="x-none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altLang="x-none"/>
              <a:t>Uniform Cost Search (UCS)</a:t>
            </a:r>
          </a:p>
        </p:txBody>
      </p:sp>
      <p:sp>
        <p:nvSpPr>
          <p:cNvPr id="206852" name="Oval 4"/>
          <p:cNvSpPr>
            <a:spLocks noChangeArrowheads="1"/>
          </p:cNvSpPr>
          <p:nvPr/>
        </p:nvSpPr>
        <p:spPr bwMode="auto">
          <a:xfrm>
            <a:off x="5605463" y="2209800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5596983" y="2209801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A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206854" name="Oval 6"/>
          <p:cNvSpPr>
            <a:spLocks noChangeArrowheads="1"/>
          </p:cNvSpPr>
          <p:nvPr/>
        </p:nvSpPr>
        <p:spPr bwMode="auto">
          <a:xfrm>
            <a:off x="4413250" y="3051175"/>
            <a:ext cx="427038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4412000" y="3048001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B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206856" name="Oval 8"/>
          <p:cNvSpPr>
            <a:spLocks noChangeArrowheads="1"/>
          </p:cNvSpPr>
          <p:nvPr/>
        </p:nvSpPr>
        <p:spPr bwMode="auto">
          <a:xfrm>
            <a:off x="7231063" y="3051175"/>
            <a:ext cx="430212" cy="4445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7232988" y="3048001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C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206858" name="Oval 10"/>
          <p:cNvSpPr>
            <a:spLocks noChangeArrowheads="1"/>
          </p:cNvSpPr>
          <p:nvPr/>
        </p:nvSpPr>
        <p:spPr bwMode="auto">
          <a:xfrm>
            <a:off x="7948614" y="4191000"/>
            <a:ext cx="427037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9" name="Text Box 11"/>
          <p:cNvSpPr txBox="1">
            <a:spLocks noChangeArrowheads="1"/>
          </p:cNvSpPr>
          <p:nvPr/>
        </p:nvSpPr>
        <p:spPr bwMode="auto">
          <a:xfrm>
            <a:off x="7974516" y="4191001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G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206860" name="Oval 12"/>
          <p:cNvSpPr>
            <a:spLocks noChangeArrowheads="1"/>
          </p:cNvSpPr>
          <p:nvPr/>
        </p:nvSpPr>
        <p:spPr bwMode="auto">
          <a:xfrm>
            <a:off x="6513513" y="4191000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61" name="Text Box 13"/>
          <p:cNvSpPr txBox="1">
            <a:spLocks noChangeArrowheads="1"/>
          </p:cNvSpPr>
          <p:nvPr/>
        </p:nvSpPr>
        <p:spPr bwMode="auto">
          <a:xfrm>
            <a:off x="6532269" y="4191001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F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 flipH="1">
            <a:off x="4797425" y="2557463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63" name="Line 15"/>
          <p:cNvSpPr>
            <a:spLocks noChangeShapeType="1"/>
          </p:cNvSpPr>
          <p:nvPr/>
        </p:nvSpPr>
        <p:spPr bwMode="auto">
          <a:xfrm flipH="1">
            <a:off x="6864350" y="3468688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64" name="Line 16"/>
          <p:cNvSpPr>
            <a:spLocks noChangeShapeType="1"/>
          </p:cNvSpPr>
          <p:nvPr/>
        </p:nvSpPr>
        <p:spPr bwMode="auto">
          <a:xfrm>
            <a:off x="7542213" y="3489326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65" name="Line 17"/>
          <p:cNvSpPr>
            <a:spLocks noChangeShapeType="1"/>
          </p:cNvSpPr>
          <p:nvPr/>
        </p:nvSpPr>
        <p:spPr bwMode="auto">
          <a:xfrm>
            <a:off x="5978526" y="2574926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75" name="Text Box 27"/>
          <p:cNvSpPr txBox="1">
            <a:spLocks noChangeArrowheads="1"/>
          </p:cNvSpPr>
          <p:nvPr/>
        </p:nvSpPr>
        <p:spPr bwMode="auto">
          <a:xfrm>
            <a:off x="6470650" y="25146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2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6876" name="Text Box 28"/>
          <p:cNvSpPr txBox="1">
            <a:spLocks noChangeArrowheads="1"/>
          </p:cNvSpPr>
          <p:nvPr/>
        </p:nvSpPr>
        <p:spPr bwMode="auto">
          <a:xfrm>
            <a:off x="4914900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5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6877" name="Text Box 29"/>
          <p:cNvSpPr txBox="1">
            <a:spLocks noChangeArrowheads="1"/>
          </p:cNvSpPr>
          <p:nvPr/>
        </p:nvSpPr>
        <p:spPr bwMode="auto">
          <a:xfrm>
            <a:off x="68199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1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6878" name="Text Box 30"/>
          <p:cNvSpPr txBox="1">
            <a:spLocks noChangeArrowheads="1"/>
          </p:cNvSpPr>
          <p:nvPr/>
        </p:nvSpPr>
        <p:spPr bwMode="auto">
          <a:xfrm>
            <a:off x="7766050" y="36576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7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6881" name="Text Box 33"/>
          <p:cNvSpPr txBox="1">
            <a:spLocks noChangeArrowheads="1"/>
          </p:cNvSpPr>
          <p:nvPr/>
        </p:nvSpPr>
        <p:spPr bwMode="auto">
          <a:xfrm>
            <a:off x="3879850" y="3048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[5]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6882" name="Text Box 34"/>
          <p:cNvSpPr txBox="1">
            <a:spLocks noChangeArrowheads="1"/>
          </p:cNvSpPr>
          <p:nvPr/>
        </p:nvSpPr>
        <p:spPr bwMode="auto">
          <a:xfrm>
            <a:off x="7842250" y="29718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[2]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6883" name="Text Box 35"/>
          <p:cNvSpPr txBox="1">
            <a:spLocks noChangeArrowheads="1"/>
          </p:cNvSpPr>
          <p:nvPr/>
        </p:nvSpPr>
        <p:spPr bwMode="auto">
          <a:xfrm>
            <a:off x="8528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[9]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6884" name="Text Box 36"/>
          <p:cNvSpPr txBox="1">
            <a:spLocks noChangeArrowheads="1"/>
          </p:cNvSpPr>
          <p:nvPr/>
        </p:nvSpPr>
        <p:spPr bwMode="auto">
          <a:xfrm>
            <a:off x="5861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solidFill>
                  <a:schemeClr val="accent1"/>
                </a:solidFill>
                <a:latin typeface="Times New Roman" pitchFamily="18" charset="0"/>
              </a:rPr>
              <a:t>[3]</a:t>
            </a:r>
            <a:endParaRPr lang="en-US" altLang="x-none" sz="2400">
              <a:solidFill>
                <a:schemeClr val="accent1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56320" y="2286000"/>
              <a:ext cx="1596240" cy="547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6960" y="2276640"/>
                <a:ext cx="161496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/>
              <p14:cNvContentPartPr/>
              <p14:nvPr/>
            </p14:nvContentPartPr>
            <p14:xfrm>
              <a:off x="1497240" y="1156073"/>
              <a:ext cx="1201320" cy="8787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7880" y="1146713"/>
                <a:ext cx="1220040" cy="89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708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1C31-9377-4F75-A477-CB4FDC366945}" type="slidenum">
              <a:rPr lang="en-GB" altLang="x-none"/>
              <a:pPr/>
              <a:t>29</a:t>
            </a:fld>
            <a:endParaRPr lang="en-GB" altLang="x-none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altLang="x-none"/>
              <a:t>Uniform Cost Search (UCS)</a:t>
            </a:r>
          </a:p>
        </p:txBody>
      </p:sp>
      <p:sp>
        <p:nvSpPr>
          <p:cNvPr id="207876" name="Oval 4"/>
          <p:cNvSpPr>
            <a:spLocks noChangeArrowheads="1"/>
          </p:cNvSpPr>
          <p:nvPr/>
        </p:nvSpPr>
        <p:spPr bwMode="auto">
          <a:xfrm>
            <a:off x="5605463" y="2209800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5596983" y="2209801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A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207878" name="Oval 6"/>
          <p:cNvSpPr>
            <a:spLocks noChangeArrowheads="1"/>
          </p:cNvSpPr>
          <p:nvPr/>
        </p:nvSpPr>
        <p:spPr bwMode="auto">
          <a:xfrm>
            <a:off x="4413250" y="3051175"/>
            <a:ext cx="427038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9" name="Text Box 7"/>
          <p:cNvSpPr txBox="1">
            <a:spLocks noChangeArrowheads="1"/>
          </p:cNvSpPr>
          <p:nvPr/>
        </p:nvSpPr>
        <p:spPr bwMode="auto">
          <a:xfrm>
            <a:off x="4412000" y="3048001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B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207880" name="Oval 8"/>
          <p:cNvSpPr>
            <a:spLocks noChangeArrowheads="1"/>
          </p:cNvSpPr>
          <p:nvPr/>
        </p:nvSpPr>
        <p:spPr bwMode="auto">
          <a:xfrm>
            <a:off x="7231063" y="3051175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1" name="Text Box 9"/>
          <p:cNvSpPr txBox="1">
            <a:spLocks noChangeArrowheads="1"/>
          </p:cNvSpPr>
          <p:nvPr/>
        </p:nvSpPr>
        <p:spPr bwMode="auto">
          <a:xfrm>
            <a:off x="7232988" y="3048001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C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207882" name="Oval 10"/>
          <p:cNvSpPr>
            <a:spLocks noChangeArrowheads="1"/>
          </p:cNvSpPr>
          <p:nvPr/>
        </p:nvSpPr>
        <p:spPr bwMode="auto">
          <a:xfrm>
            <a:off x="7948614" y="4191000"/>
            <a:ext cx="427037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3" name="Text Box 11"/>
          <p:cNvSpPr txBox="1">
            <a:spLocks noChangeArrowheads="1"/>
          </p:cNvSpPr>
          <p:nvPr/>
        </p:nvSpPr>
        <p:spPr bwMode="auto">
          <a:xfrm>
            <a:off x="7940133" y="4191001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G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207884" name="Oval 12"/>
          <p:cNvSpPr>
            <a:spLocks noChangeArrowheads="1"/>
          </p:cNvSpPr>
          <p:nvPr/>
        </p:nvSpPr>
        <p:spPr bwMode="auto">
          <a:xfrm>
            <a:off x="6513513" y="4191000"/>
            <a:ext cx="430212" cy="4445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5" name="Text Box 13"/>
          <p:cNvSpPr txBox="1">
            <a:spLocks noChangeArrowheads="1"/>
          </p:cNvSpPr>
          <p:nvPr/>
        </p:nvSpPr>
        <p:spPr bwMode="auto">
          <a:xfrm>
            <a:off x="6532269" y="4191001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F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207886" name="Line 14"/>
          <p:cNvSpPr>
            <a:spLocks noChangeShapeType="1"/>
          </p:cNvSpPr>
          <p:nvPr/>
        </p:nvSpPr>
        <p:spPr bwMode="auto">
          <a:xfrm flipH="1">
            <a:off x="4797425" y="2557463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7" name="Line 15"/>
          <p:cNvSpPr>
            <a:spLocks noChangeShapeType="1"/>
          </p:cNvSpPr>
          <p:nvPr/>
        </p:nvSpPr>
        <p:spPr bwMode="auto">
          <a:xfrm flipH="1">
            <a:off x="6864350" y="3468688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8" name="Line 16"/>
          <p:cNvSpPr>
            <a:spLocks noChangeShapeType="1"/>
          </p:cNvSpPr>
          <p:nvPr/>
        </p:nvSpPr>
        <p:spPr bwMode="auto">
          <a:xfrm>
            <a:off x="7542213" y="3489326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89" name="Line 17"/>
          <p:cNvSpPr>
            <a:spLocks noChangeShapeType="1"/>
          </p:cNvSpPr>
          <p:nvPr/>
        </p:nvSpPr>
        <p:spPr bwMode="auto">
          <a:xfrm>
            <a:off x="5978526" y="2574926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7890" name="Group 18"/>
          <p:cNvGrpSpPr>
            <a:grpSpLocks/>
          </p:cNvGrpSpPr>
          <p:nvPr/>
        </p:nvGrpSpPr>
        <p:grpSpPr bwMode="auto">
          <a:xfrm>
            <a:off x="7207251" y="5410378"/>
            <a:ext cx="428625" cy="461897"/>
            <a:chOff x="2400" y="858"/>
            <a:chExt cx="432" cy="449"/>
          </a:xfrm>
        </p:grpSpPr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2" name="Text Box 20"/>
            <p:cNvSpPr txBox="1">
              <a:spLocks noChangeArrowheads="1"/>
            </p:cNvSpPr>
            <p:nvPr/>
          </p:nvSpPr>
          <p:spPr bwMode="auto">
            <a:xfrm>
              <a:off x="2450" y="858"/>
              <a:ext cx="29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itchFamily="18" charset="0"/>
                </a:rPr>
                <a:t>I</a:t>
              </a:r>
              <a:endParaRPr lang="x-none" altLang="x-none" sz="2400">
                <a:latin typeface="Times New Roman" pitchFamily="18" charset="0"/>
              </a:endParaRPr>
            </a:p>
          </p:txBody>
        </p:sp>
      </p:grpSp>
      <p:grpSp>
        <p:nvGrpSpPr>
          <p:cNvPr id="207893" name="Group 21"/>
          <p:cNvGrpSpPr>
            <a:grpSpLocks/>
          </p:cNvGrpSpPr>
          <p:nvPr/>
        </p:nvGrpSpPr>
        <p:grpSpPr bwMode="auto">
          <a:xfrm>
            <a:off x="5768979" y="5410378"/>
            <a:ext cx="436563" cy="461897"/>
            <a:chOff x="2392" y="858"/>
            <a:chExt cx="440" cy="449"/>
          </a:xfrm>
        </p:grpSpPr>
        <p:sp>
          <p:nvSpPr>
            <p:cNvPr id="207894" name="Oval 22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5" name="Text Box 23"/>
            <p:cNvSpPr txBox="1">
              <a:spLocks noChangeArrowheads="1"/>
            </p:cNvSpPr>
            <p:nvPr/>
          </p:nvSpPr>
          <p:spPr bwMode="auto">
            <a:xfrm>
              <a:off x="2392" y="858"/>
              <a:ext cx="411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itchFamily="18" charset="0"/>
                </a:rPr>
                <a:t>H</a:t>
              </a:r>
              <a:endParaRPr lang="x-none" altLang="x-none" sz="2400">
                <a:latin typeface="Times New Roman" pitchFamily="18" charset="0"/>
              </a:endParaRPr>
            </a:p>
          </p:txBody>
        </p:sp>
      </p:grpSp>
      <p:grpSp>
        <p:nvGrpSpPr>
          <p:cNvPr id="207896" name="Group 24"/>
          <p:cNvGrpSpPr>
            <a:grpSpLocks/>
          </p:cNvGrpSpPr>
          <p:nvPr/>
        </p:nvGrpSpPr>
        <p:grpSpPr bwMode="auto">
          <a:xfrm>
            <a:off x="6092825" y="4694239"/>
            <a:ext cx="1150938" cy="801687"/>
            <a:chOff x="896" y="1363"/>
            <a:chExt cx="1156" cy="778"/>
          </a:xfrm>
        </p:grpSpPr>
        <p:sp>
          <p:nvSpPr>
            <p:cNvPr id="207897" name="Line 25"/>
            <p:cNvSpPr>
              <a:spLocks noChangeShapeType="1"/>
            </p:cNvSpPr>
            <p:nvPr/>
          </p:nvSpPr>
          <p:spPr bwMode="auto">
            <a:xfrm flipH="1">
              <a:off x="896" y="1363"/>
              <a:ext cx="534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8" name="Line 26"/>
            <p:cNvSpPr>
              <a:spLocks noChangeShapeType="1"/>
            </p:cNvSpPr>
            <p:nvPr/>
          </p:nvSpPr>
          <p:spPr bwMode="auto">
            <a:xfrm>
              <a:off x="1674" y="1378"/>
              <a:ext cx="378" cy="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899" name="Text Box 27"/>
          <p:cNvSpPr txBox="1">
            <a:spLocks noChangeArrowheads="1"/>
          </p:cNvSpPr>
          <p:nvPr/>
        </p:nvSpPr>
        <p:spPr bwMode="auto">
          <a:xfrm>
            <a:off x="6470650" y="25146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2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7900" name="Text Box 28"/>
          <p:cNvSpPr txBox="1">
            <a:spLocks noChangeArrowheads="1"/>
          </p:cNvSpPr>
          <p:nvPr/>
        </p:nvSpPr>
        <p:spPr bwMode="auto">
          <a:xfrm>
            <a:off x="4914900" y="251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5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7901" name="Text Box 29"/>
          <p:cNvSpPr txBox="1">
            <a:spLocks noChangeArrowheads="1"/>
          </p:cNvSpPr>
          <p:nvPr/>
        </p:nvSpPr>
        <p:spPr bwMode="auto">
          <a:xfrm>
            <a:off x="68199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1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7902" name="Text Box 30"/>
          <p:cNvSpPr txBox="1">
            <a:spLocks noChangeArrowheads="1"/>
          </p:cNvSpPr>
          <p:nvPr/>
        </p:nvSpPr>
        <p:spPr bwMode="auto">
          <a:xfrm>
            <a:off x="7766050" y="3657600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7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7903" name="Text Box 31"/>
          <p:cNvSpPr txBox="1">
            <a:spLocks noChangeArrowheads="1"/>
          </p:cNvSpPr>
          <p:nvPr/>
        </p:nvSpPr>
        <p:spPr bwMode="auto">
          <a:xfrm>
            <a:off x="6056314" y="4724400"/>
            <a:ext cx="338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4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7904" name="Text Box 32"/>
          <p:cNvSpPr txBox="1">
            <a:spLocks noChangeArrowheads="1"/>
          </p:cNvSpPr>
          <p:nvPr/>
        </p:nvSpPr>
        <p:spPr bwMode="auto">
          <a:xfrm>
            <a:off x="7004050" y="4724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5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7905" name="Text Box 33"/>
          <p:cNvSpPr txBox="1">
            <a:spLocks noChangeArrowheads="1"/>
          </p:cNvSpPr>
          <p:nvPr/>
        </p:nvSpPr>
        <p:spPr bwMode="auto">
          <a:xfrm>
            <a:off x="3879850" y="3048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solidFill>
                  <a:schemeClr val="accent1"/>
                </a:solidFill>
                <a:latin typeface="Times New Roman" pitchFamily="18" charset="0"/>
              </a:rPr>
              <a:t>[5]</a:t>
            </a:r>
            <a:endParaRPr lang="en-US" altLang="x-none" sz="24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207906" name="Text Box 34"/>
          <p:cNvSpPr txBox="1">
            <a:spLocks noChangeArrowheads="1"/>
          </p:cNvSpPr>
          <p:nvPr/>
        </p:nvSpPr>
        <p:spPr bwMode="auto">
          <a:xfrm>
            <a:off x="7842250" y="29718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[2]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7907" name="Text Box 35"/>
          <p:cNvSpPr txBox="1">
            <a:spLocks noChangeArrowheads="1"/>
          </p:cNvSpPr>
          <p:nvPr/>
        </p:nvSpPr>
        <p:spPr bwMode="auto">
          <a:xfrm>
            <a:off x="8528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[9]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7908" name="Text Box 36"/>
          <p:cNvSpPr txBox="1">
            <a:spLocks noChangeArrowheads="1"/>
          </p:cNvSpPr>
          <p:nvPr/>
        </p:nvSpPr>
        <p:spPr bwMode="auto">
          <a:xfrm>
            <a:off x="5861050" y="41910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[3]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7909" name="Text Box 37"/>
          <p:cNvSpPr txBox="1">
            <a:spLocks noChangeArrowheads="1"/>
          </p:cNvSpPr>
          <p:nvPr/>
        </p:nvSpPr>
        <p:spPr bwMode="auto">
          <a:xfrm>
            <a:off x="5099050" y="5410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[7]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207910" name="Text Box 38"/>
          <p:cNvSpPr txBox="1">
            <a:spLocks noChangeArrowheads="1"/>
          </p:cNvSpPr>
          <p:nvPr/>
        </p:nvSpPr>
        <p:spPr bwMode="auto">
          <a:xfrm>
            <a:off x="7766050" y="5410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[8]</a:t>
            </a:r>
            <a:endParaRPr lang="en-US" altLang="x-none" sz="2400">
              <a:latin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317960" y="1936440"/>
              <a:ext cx="5934960" cy="3980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8600" y="1927080"/>
                <a:ext cx="5953680" cy="39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/>
              <p14:cNvContentPartPr/>
              <p14:nvPr/>
            </p14:nvContentPartPr>
            <p14:xfrm>
              <a:off x="1156320" y="1140374"/>
              <a:ext cx="1596240" cy="54720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6960" y="1131014"/>
                <a:ext cx="1614960" cy="56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2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Depth-Limited Search (DLS)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DFS with a depth bound</a:t>
            </a:r>
          </a:p>
          <a:p>
            <a:pPr lvl="1"/>
            <a:r>
              <a:rPr lang="en-US" dirty="0" smtClean="0"/>
              <a:t>Searching is not permitted beyond the depth bound.</a:t>
            </a:r>
          </a:p>
          <a:p>
            <a:endParaRPr lang="en-US" dirty="0" smtClean="0"/>
          </a:p>
          <a:p>
            <a:r>
              <a:rPr lang="en-US" dirty="0" smtClean="0"/>
              <a:t>Works well if we know what is the depth of the solution.</a:t>
            </a:r>
          </a:p>
          <a:p>
            <a:endParaRPr lang="en-US" altLang="x-none" dirty="0" smtClean="0"/>
          </a:p>
          <a:p>
            <a:r>
              <a:rPr lang="en-US" altLang="x-none" dirty="0" smtClean="0"/>
              <a:t>If the solution is beneath the depth bound, the search cannot find the goal (hence this search algorithm is </a:t>
            </a:r>
            <a:r>
              <a:rPr lang="en-US" altLang="x-none" dirty="0" smtClean="0">
                <a:solidFill>
                  <a:srgbClr val="FF0000"/>
                </a:solidFill>
              </a:rPr>
              <a:t>incomplete</a:t>
            </a:r>
            <a:r>
              <a:rPr lang="en-US" altLang="x-none" dirty="0" smtClean="0"/>
              <a:t>).</a:t>
            </a:r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877840" y="331920"/>
              <a:ext cx="8695800" cy="2815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8480" y="322560"/>
                <a:ext cx="8714520" cy="28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731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0BC3E-0F91-40A8-B0E1-9A1CBBC43317}" type="slidenum">
              <a:rPr lang="en-GB" altLang="x-none"/>
              <a:pPr/>
              <a:t>30</a:t>
            </a:fld>
            <a:endParaRPr lang="en-GB" altLang="x-none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altLang="x-none"/>
              <a:t>Uniform Cost Search (UCS)</a:t>
            </a:r>
          </a:p>
        </p:txBody>
      </p:sp>
      <p:grpSp>
        <p:nvGrpSpPr>
          <p:cNvPr id="209968" name="Group 48"/>
          <p:cNvGrpSpPr>
            <a:grpSpLocks/>
          </p:cNvGrpSpPr>
          <p:nvPr/>
        </p:nvGrpSpPr>
        <p:grpSpPr bwMode="auto">
          <a:xfrm>
            <a:off x="2813050" y="2209801"/>
            <a:ext cx="6254750" cy="3776663"/>
            <a:chOff x="812" y="1392"/>
            <a:chExt cx="3940" cy="2379"/>
          </a:xfrm>
        </p:grpSpPr>
        <p:sp>
          <p:nvSpPr>
            <p:cNvPr id="209924" name="Oval 4"/>
            <p:cNvSpPr>
              <a:spLocks noChangeArrowheads="1"/>
            </p:cNvSpPr>
            <p:nvPr/>
          </p:nvSpPr>
          <p:spPr bwMode="auto">
            <a:xfrm>
              <a:off x="2571" y="139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Text Box 5"/>
            <p:cNvSpPr txBox="1">
              <a:spLocks noChangeArrowheads="1"/>
            </p:cNvSpPr>
            <p:nvPr/>
          </p:nvSpPr>
          <p:spPr bwMode="auto">
            <a:xfrm>
              <a:off x="2636" y="146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820" y="1922"/>
              <a:ext cx="269" cy="28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Text Box 7"/>
            <p:cNvSpPr txBox="1">
              <a:spLocks noChangeArrowheads="1"/>
            </p:cNvSpPr>
            <p:nvPr/>
          </p:nvSpPr>
          <p:spPr bwMode="auto">
            <a:xfrm>
              <a:off x="1884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Text Box 9"/>
            <p:cNvSpPr txBox="1">
              <a:spLocks noChangeArrowheads="1"/>
            </p:cNvSpPr>
            <p:nvPr/>
          </p:nvSpPr>
          <p:spPr bwMode="auto">
            <a:xfrm>
              <a:off x="3661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4047" y="2640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Text Box 11"/>
            <p:cNvSpPr txBox="1">
              <a:spLocks noChangeArrowheads="1"/>
            </p:cNvSpPr>
            <p:nvPr/>
          </p:nvSpPr>
          <p:spPr bwMode="auto">
            <a:xfrm>
              <a:off x="4112" y="271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09932" name="Oval 12"/>
            <p:cNvSpPr>
              <a:spLocks noChangeArrowheads="1"/>
            </p:cNvSpPr>
            <p:nvPr/>
          </p:nvSpPr>
          <p:spPr bwMode="auto">
            <a:xfrm>
              <a:off x="3143" y="2640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Text Box 13"/>
            <p:cNvSpPr txBox="1">
              <a:spLocks noChangeArrowheads="1"/>
            </p:cNvSpPr>
            <p:nvPr/>
          </p:nvSpPr>
          <p:spPr bwMode="auto">
            <a:xfrm>
              <a:off x="3209" y="271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/>
          </p:nvSpPr>
          <p:spPr bwMode="auto">
            <a:xfrm flipH="1">
              <a:off x="2062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Line 15"/>
            <p:cNvSpPr>
              <a:spLocks noChangeShapeType="1"/>
            </p:cNvSpPr>
            <p:nvPr/>
          </p:nvSpPr>
          <p:spPr bwMode="auto">
            <a:xfrm flipH="1">
              <a:off x="3364" y="2185"/>
              <a:ext cx="296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Line 16"/>
            <p:cNvSpPr>
              <a:spLocks noChangeShapeType="1"/>
            </p:cNvSpPr>
            <p:nvPr/>
          </p:nvSpPr>
          <p:spPr bwMode="auto">
            <a:xfrm>
              <a:off x="3791" y="219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Line 17"/>
            <p:cNvSpPr>
              <a:spLocks noChangeShapeType="1"/>
            </p:cNvSpPr>
            <p:nvPr/>
          </p:nvSpPr>
          <p:spPr bwMode="auto">
            <a:xfrm>
              <a:off x="2806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9938" name="Group 18"/>
            <p:cNvGrpSpPr>
              <a:grpSpLocks/>
            </p:cNvGrpSpPr>
            <p:nvPr/>
          </p:nvGrpSpPr>
          <p:grpSpPr bwMode="auto">
            <a:xfrm>
              <a:off x="3580" y="3412"/>
              <a:ext cx="270" cy="359"/>
              <a:chOff x="2400" y="864"/>
              <a:chExt cx="432" cy="554"/>
            </a:xfrm>
          </p:grpSpPr>
          <p:sp>
            <p:nvSpPr>
              <p:cNvPr id="209939" name="Oval 1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940" name="Text Box 20"/>
              <p:cNvSpPr txBox="1">
                <a:spLocks noChangeArrowheads="1"/>
              </p:cNvSpPr>
              <p:nvPr/>
            </p:nvSpPr>
            <p:spPr bwMode="auto">
              <a:xfrm>
                <a:off x="2502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09941" name="Group 21"/>
            <p:cNvGrpSpPr>
              <a:grpSpLocks/>
            </p:cNvGrpSpPr>
            <p:nvPr/>
          </p:nvGrpSpPr>
          <p:grpSpPr bwMode="auto">
            <a:xfrm>
              <a:off x="2679" y="3412"/>
              <a:ext cx="270" cy="359"/>
              <a:chOff x="2400" y="864"/>
              <a:chExt cx="432" cy="554"/>
            </a:xfrm>
          </p:grpSpPr>
          <p:sp>
            <p:nvSpPr>
              <p:cNvPr id="209942" name="Oval 2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943" name="Text Box 23"/>
              <p:cNvSpPr txBox="1">
                <a:spLocks noChangeArrowheads="1"/>
              </p:cNvSpPr>
              <p:nvPr/>
            </p:nvSpPr>
            <p:spPr bwMode="auto">
              <a:xfrm>
                <a:off x="2504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09944" name="Group 24"/>
            <p:cNvGrpSpPr>
              <a:grpSpLocks/>
            </p:cNvGrpSpPr>
            <p:nvPr/>
          </p:nvGrpSpPr>
          <p:grpSpPr bwMode="auto">
            <a:xfrm>
              <a:off x="2878" y="2957"/>
              <a:ext cx="725" cy="505"/>
              <a:chOff x="896" y="1363"/>
              <a:chExt cx="1156" cy="778"/>
            </a:xfrm>
          </p:grpSpPr>
          <p:sp>
            <p:nvSpPr>
              <p:cNvPr id="209945" name="Line 25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946" name="Line 26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9947" name="Text Box 27"/>
            <p:cNvSpPr txBox="1">
              <a:spLocks noChangeArrowheads="1"/>
            </p:cNvSpPr>
            <p:nvPr/>
          </p:nvSpPr>
          <p:spPr bwMode="auto">
            <a:xfrm>
              <a:off x="3116" y="158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2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9948" name="Text Box 28"/>
            <p:cNvSpPr txBox="1">
              <a:spLocks noChangeArrowheads="1"/>
            </p:cNvSpPr>
            <p:nvPr/>
          </p:nvSpPr>
          <p:spPr bwMode="auto">
            <a:xfrm>
              <a:off x="2136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5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9949" name="Text Box 29"/>
            <p:cNvSpPr txBox="1">
              <a:spLocks noChangeArrowheads="1"/>
            </p:cNvSpPr>
            <p:nvPr/>
          </p:nvSpPr>
          <p:spPr bwMode="auto">
            <a:xfrm>
              <a:off x="3336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1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9950" name="Text Box 30"/>
            <p:cNvSpPr txBox="1">
              <a:spLocks noChangeArrowheads="1"/>
            </p:cNvSpPr>
            <p:nvPr/>
          </p:nvSpPr>
          <p:spPr bwMode="auto">
            <a:xfrm>
              <a:off x="3932" y="230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7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9951" name="Text Box 31"/>
            <p:cNvSpPr txBox="1">
              <a:spLocks noChangeArrowheads="1"/>
            </p:cNvSpPr>
            <p:nvPr/>
          </p:nvSpPr>
          <p:spPr bwMode="auto">
            <a:xfrm>
              <a:off x="2855" y="2976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4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9952" name="Text Box 32"/>
            <p:cNvSpPr txBox="1">
              <a:spLocks noChangeArrowheads="1"/>
            </p:cNvSpPr>
            <p:nvPr/>
          </p:nvSpPr>
          <p:spPr bwMode="auto">
            <a:xfrm>
              <a:off x="3452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5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9953" name="Text Box 33"/>
            <p:cNvSpPr txBox="1">
              <a:spLocks noChangeArrowheads="1"/>
            </p:cNvSpPr>
            <p:nvPr/>
          </p:nvSpPr>
          <p:spPr bwMode="auto">
            <a:xfrm>
              <a:off x="1484" y="192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[5]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9954" name="Text Box 34"/>
            <p:cNvSpPr txBox="1">
              <a:spLocks noChangeArrowheads="1"/>
            </p:cNvSpPr>
            <p:nvPr/>
          </p:nvSpPr>
          <p:spPr bwMode="auto">
            <a:xfrm>
              <a:off x="3980" y="187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[2]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9955" name="Text Box 35"/>
            <p:cNvSpPr txBox="1">
              <a:spLocks noChangeArrowheads="1"/>
            </p:cNvSpPr>
            <p:nvPr/>
          </p:nvSpPr>
          <p:spPr bwMode="auto">
            <a:xfrm>
              <a:off x="441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[9]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9956" name="Text Box 36"/>
            <p:cNvSpPr txBox="1">
              <a:spLocks noChangeArrowheads="1"/>
            </p:cNvSpPr>
            <p:nvPr/>
          </p:nvSpPr>
          <p:spPr bwMode="auto">
            <a:xfrm>
              <a:off x="273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[3]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9957" name="Text Box 37"/>
            <p:cNvSpPr txBox="1">
              <a:spLocks noChangeArrowheads="1"/>
            </p:cNvSpPr>
            <p:nvPr/>
          </p:nvSpPr>
          <p:spPr bwMode="auto">
            <a:xfrm>
              <a:off x="225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[7]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9958" name="Text Box 38"/>
            <p:cNvSpPr txBox="1">
              <a:spLocks noChangeArrowheads="1"/>
            </p:cNvSpPr>
            <p:nvPr/>
          </p:nvSpPr>
          <p:spPr bwMode="auto">
            <a:xfrm>
              <a:off x="393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[8]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/>
          </p:nvSpPr>
          <p:spPr bwMode="auto">
            <a:xfrm flipH="1">
              <a:off x="1340" y="2160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60" name="Line 40"/>
            <p:cNvSpPr>
              <a:spLocks noChangeShapeType="1"/>
            </p:cNvSpPr>
            <p:nvPr/>
          </p:nvSpPr>
          <p:spPr bwMode="auto">
            <a:xfrm>
              <a:off x="2012" y="220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61" name="Oval 41"/>
            <p:cNvSpPr>
              <a:spLocks noChangeArrowheads="1"/>
            </p:cNvSpPr>
            <p:nvPr/>
          </p:nvSpPr>
          <p:spPr bwMode="auto">
            <a:xfrm>
              <a:off x="1148" y="2544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dirty="0">
                  <a:latin typeface="Times" pitchFamily="2" charset="0"/>
                </a:rPr>
                <a:t>D</a:t>
              </a:r>
            </a:p>
          </p:txBody>
        </p:sp>
        <p:sp>
          <p:nvSpPr>
            <p:cNvPr id="209962" name="Text Box 42"/>
            <p:cNvSpPr txBox="1">
              <a:spLocks noChangeArrowheads="1"/>
            </p:cNvSpPr>
            <p:nvPr/>
          </p:nvSpPr>
          <p:spPr bwMode="auto">
            <a:xfrm>
              <a:off x="1340" y="22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1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9963" name="Text Box 43"/>
            <p:cNvSpPr txBox="1">
              <a:spLocks noChangeArrowheads="1"/>
            </p:cNvSpPr>
            <p:nvPr/>
          </p:nvSpPr>
          <p:spPr bwMode="auto">
            <a:xfrm>
              <a:off x="2108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4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9964" name="Oval 44"/>
            <p:cNvSpPr>
              <a:spLocks noChangeArrowheads="1"/>
            </p:cNvSpPr>
            <p:nvPr/>
          </p:nvSpPr>
          <p:spPr bwMode="auto">
            <a:xfrm>
              <a:off x="2204" y="2736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2400" dirty="0">
                  <a:latin typeface="Times" pitchFamily="2" charset="0"/>
                </a:rPr>
                <a:t>E</a:t>
              </a:r>
              <a:endParaRPr lang="x-none" altLang="x-none" sz="2000">
                <a:latin typeface="Times" pitchFamily="2" charset="0"/>
              </a:endParaRPr>
            </a:p>
          </p:txBody>
        </p:sp>
        <p:sp>
          <p:nvSpPr>
            <p:cNvPr id="209965" name="Text Box 45"/>
            <p:cNvSpPr txBox="1">
              <a:spLocks noChangeArrowheads="1"/>
            </p:cNvSpPr>
            <p:nvPr/>
          </p:nvSpPr>
          <p:spPr bwMode="auto">
            <a:xfrm>
              <a:off x="1820" y="273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[9]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9966" name="Text Box 46"/>
            <p:cNvSpPr txBox="1">
              <a:spLocks noChangeArrowheads="1"/>
            </p:cNvSpPr>
            <p:nvPr/>
          </p:nvSpPr>
          <p:spPr bwMode="auto">
            <a:xfrm>
              <a:off x="81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solidFill>
                    <a:schemeClr val="accent1"/>
                  </a:solidFill>
                  <a:latin typeface="Times New Roman" pitchFamily="18" charset="0"/>
                </a:rPr>
                <a:t>[6]</a:t>
              </a:r>
              <a:endParaRPr lang="en-US" altLang="x-none" sz="240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</p:grpSp>
      <p:sp>
        <p:nvSpPr>
          <p:cNvPr id="48" name="Oval 4"/>
          <p:cNvSpPr>
            <a:spLocks noChangeArrowheads="1"/>
          </p:cNvSpPr>
          <p:nvPr/>
        </p:nvSpPr>
        <p:spPr bwMode="auto">
          <a:xfrm>
            <a:off x="5611813" y="2204926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5603333" y="2204927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A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4419600" y="3046301"/>
            <a:ext cx="427038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4418350" y="3043127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B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52" name="Oval 8"/>
          <p:cNvSpPr>
            <a:spLocks noChangeArrowheads="1"/>
          </p:cNvSpPr>
          <p:nvPr/>
        </p:nvSpPr>
        <p:spPr bwMode="auto">
          <a:xfrm>
            <a:off x="7237413" y="3046301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7239338" y="3043127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C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54" name="Oval 10"/>
          <p:cNvSpPr>
            <a:spLocks noChangeArrowheads="1"/>
          </p:cNvSpPr>
          <p:nvPr/>
        </p:nvSpPr>
        <p:spPr bwMode="auto">
          <a:xfrm>
            <a:off x="7954964" y="4186126"/>
            <a:ext cx="427037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7946483" y="4186127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G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56" name="Oval 12"/>
          <p:cNvSpPr>
            <a:spLocks noChangeArrowheads="1"/>
          </p:cNvSpPr>
          <p:nvPr/>
        </p:nvSpPr>
        <p:spPr bwMode="auto">
          <a:xfrm>
            <a:off x="6519863" y="4186126"/>
            <a:ext cx="430212" cy="4445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13"/>
          <p:cNvSpPr txBox="1">
            <a:spLocks noChangeArrowheads="1"/>
          </p:cNvSpPr>
          <p:nvPr/>
        </p:nvSpPr>
        <p:spPr bwMode="auto">
          <a:xfrm>
            <a:off x="6538619" y="4186127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F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 flipH="1">
            <a:off x="4803775" y="2552589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5"/>
          <p:cNvSpPr>
            <a:spLocks noChangeShapeType="1"/>
          </p:cNvSpPr>
          <p:nvPr/>
        </p:nvSpPr>
        <p:spPr bwMode="auto">
          <a:xfrm flipH="1">
            <a:off x="6870700" y="3463814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6"/>
          <p:cNvSpPr>
            <a:spLocks noChangeShapeType="1"/>
          </p:cNvSpPr>
          <p:nvPr/>
        </p:nvSpPr>
        <p:spPr bwMode="auto">
          <a:xfrm>
            <a:off x="7548563" y="3484452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5984876" y="2570052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" name="Group 18"/>
          <p:cNvGrpSpPr>
            <a:grpSpLocks/>
          </p:cNvGrpSpPr>
          <p:nvPr/>
        </p:nvGrpSpPr>
        <p:grpSpPr bwMode="auto">
          <a:xfrm>
            <a:off x="7213601" y="5405504"/>
            <a:ext cx="428625" cy="461897"/>
            <a:chOff x="2400" y="858"/>
            <a:chExt cx="432" cy="449"/>
          </a:xfrm>
        </p:grpSpPr>
        <p:sp>
          <p:nvSpPr>
            <p:cNvPr id="63" name="Oval 19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20"/>
            <p:cNvSpPr txBox="1">
              <a:spLocks noChangeArrowheads="1"/>
            </p:cNvSpPr>
            <p:nvPr/>
          </p:nvSpPr>
          <p:spPr bwMode="auto">
            <a:xfrm>
              <a:off x="2450" y="858"/>
              <a:ext cx="29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itchFamily="18" charset="0"/>
                </a:rPr>
                <a:t>I</a:t>
              </a:r>
              <a:endParaRPr lang="x-none" altLang="x-none" sz="2400">
                <a:latin typeface="Times New Roman" pitchFamily="18" charset="0"/>
              </a:endParaRPr>
            </a:p>
          </p:txBody>
        </p:sp>
      </p:grpSp>
      <p:grpSp>
        <p:nvGrpSpPr>
          <p:cNvPr id="65" name="Group 21"/>
          <p:cNvGrpSpPr>
            <a:grpSpLocks/>
          </p:cNvGrpSpPr>
          <p:nvPr/>
        </p:nvGrpSpPr>
        <p:grpSpPr bwMode="auto">
          <a:xfrm>
            <a:off x="5775329" y="5405504"/>
            <a:ext cx="436563" cy="461897"/>
            <a:chOff x="2392" y="858"/>
            <a:chExt cx="440" cy="449"/>
          </a:xfrm>
        </p:grpSpPr>
        <p:sp>
          <p:nvSpPr>
            <p:cNvPr id="66" name="Oval 22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23"/>
            <p:cNvSpPr txBox="1">
              <a:spLocks noChangeArrowheads="1"/>
            </p:cNvSpPr>
            <p:nvPr/>
          </p:nvSpPr>
          <p:spPr bwMode="auto">
            <a:xfrm>
              <a:off x="2392" y="858"/>
              <a:ext cx="411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itchFamily="18" charset="0"/>
                </a:rPr>
                <a:t>H</a:t>
              </a:r>
              <a:endParaRPr lang="x-none" altLang="x-none" sz="2400">
                <a:latin typeface="Times New Roman" pitchFamily="18" charset="0"/>
              </a:endParaRPr>
            </a:p>
          </p:txBody>
        </p:sp>
      </p:grpSp>
      <p:grpSp>
        <p:nvGrpSpPr>
          <p:cNvPr id="68" name="Group 24"/>
          <p:cNvGrpSpPr>
            <a:grpSpLocks/>
          </p:cNvGrpSpPr>
          <p:nvPr/>
        </p:nvGrpSpPr>
        <p:grpSpPr bwMode="auto">
          <a:xfrm>
            <a:off x="6099175" y="4689365"/>
            <a:ext cx="1150938" cy="801687"/>
            <a:chOff x="896" y="1363"/>
            <a:chExt cx="1156" cy="778"/>
          </a:xfrm>
        </p:grpSpPr>
        <p:sp>
          <p:nvSpPr>
            <p:cNvPr id="69" name="Line 25"/>
            <p:cNvSpPr>
              <a:spLocks noChangeShapeType="1"/>
            </p:cNvSpPr>
            <p:nvPr/>
          </p:nvSpPr>
          <p:spPr bwMode="auto">
            <a:xfrm flipH="1">
              <a:off x="896" y="1363"/>
              <a:ext cx="534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>
              <a:off x="1674" y="1378"/>
              <a:ext cx="378" cy="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" name="Text Box 27"/>
          <p:cNvSpPr txBox="1">
            <a:spLocks noChangeArrowheads="1"/>
          </p:cNvSpPr>
          <p:nvPr/>
        </p:nvSpPr>
        <p:spPr bwMode="auto">
          <a:xfrm>
            <a:off x="6477000" y="2509726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2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72" name="Text Box 28"/>
          <p:cNvSpPr txBox="1">
            <a:spLocks noChangeArrowheads="1"/>
          </p:cNvSpPr>
          <p:nvPr/>
        </p:nvSpPr>
        <p:spPr bwMode="auto">
          <a:xfrm>
            <a:off x="4921250" y="25097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5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73" name="Text Box 29"/>
          <p:cNvSpPr txBox="1">
            <a:spLocks noChangeArrowheads="1"/>
          </p:cNvSpPr>
          <p:nvPr/>
        </p:nvSpPr>
        <p:spPr bwMode="auto">
          <a:xfrm>
            <a:off x="6826250" y="35765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1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74" name="Text Box 30"/>
          <p:cNvSpPr txBox="1">
            <a:spLocks noChangeArrowheads="1"/>
          </p:cNvSpPr>
          <p:nvPr/>
        </p:nvSpPr>
        <p:spPr bwMode="auto">
          <a:xfrm>
            <a:off x="7772400" y="3652726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7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75" name="Text Box 31"/>
          <p:cNvSpPr txBox="1">
            <a:spLocks noChangeArrowheads="1"/>
          </p:cNvSpPr>
          <p:nvPr/>
        </p:nvSpPr>
        <p:spPr bwMode="auto">
          <a:xfrm>
            <a:off x="6062664" y="4719526"/>
            <a:ext cx="338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4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76" name="Text Box 32"/>
          <p:cNvSpPr txBox="1">
            <a:spLocks noChangeArrowheads="1"/>
          </p:cNvSpPr>
          <p:nvPr/>
        </p:nvSpPr>
        <p:spPr bwMode="auto">
          <a:xfrm>
            <a:off x="7010400" y="47195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5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77" name="Text Box 33"/>
          <p:cNvSpPr txBox="1">
            <a:spLocks noChangeArrowheads="1"/>
          </p:cNvSpPr>
          <p:nvPr/>
        </p:nvSpPr>
        <p:spPr bwMode="auto">
          <a:xfrm>
            <a:off x="3886200" y="3043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solidFill>
                  <a:schemeClr val="accent1"/>
                </a:solidFill>
                <a:latin typeface="Times New Roman" pitchFamily="18" charset="0"/>
              </a:rPr>
              <a:t>[5]</a:t>
            </a:r>
            <a:endParaRPr lang="en-US" altLang="x-none" sz="24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78" name="Text Box 34"/>
          <p:cNvSpPr txBox="1">
            <a:spLocks noChangeArrowheads="1"/>
          </p:cNvSpPr>
          <p:nvPr/>
        </p:nvSpPr>
        <p:spPr bwMode="auto">
          <a:xfrm>
            <a:off x="7848600" y="29669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[2]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8534400" y="4186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[9]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80" name="Text Box 36"/>
          <p:cNvSpPr txBox="1">
            <a:spLocks noChangeArrowheads="1"/>
          </p:cNvSpPr>
          <p:nvPr/>
        </p:nvSpPr>
        <p:spPr bwMode="auto">
          <a:xfrm>
            <a:off x="5867400" y="4186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[3]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81" name="Text Box 37"/>
          <p:cNvSpPr txBox="1">
            <a:spLocks noChangeArrowheads="1"/>
          </p:cNvSpPr>
          <p:nvPr/>
        </p:nvSpPr>
        <p:spPr bwMode="auto">
          <a:xfrm>
            <a:off x="5105400" y="54053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[7]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82" name="Text Box 38"/>
          <p:cNvSpPr txBox="1">
            <a:spLocks noChangeArrowheads="1"/>
          </p:cNvSpPr>
          <p:nvPr/>
        </p:nvSpPr>
        <p:spPr bwMode="auto">
          <a:xfrm>
            <a:off x="7772400" y="54053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[8]</a:t>
            </a:r>
            <a:endParaRPr lang="en-US" altLang="x-none" sz="2400">
              <a:latin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93680" y="2384759"/>
              <a:ext cx="1999440" cy="789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4320" y="2375399"/>
                <a:ext cx="2018160" cy="8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4" name="Ink 83"/>
              <p14:cNvContentPartPr/>
              <p14:nvPr/>
            </p14:nvContentPartPr>
            <p14:xfrm>
              <a:off x="1317960" y="1253268"/>
              <a:ext cx="5934960" cy="398088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8600" y="1243908"/>
                <a:ext cx="5953680" cy="399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6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CA11-2A2F-481F-AE0D-9D7EC7156D68}" type="slidenum">
              <a:rPr lang="en-GB" altLang="x-none"/>
              <a:pPr/>
              <a:t>31</a:t>
            </a:fld>
            <a:endParaRPr lang="en-GB" altLang="x-none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altLang="x-none"/>
              <a:t>Uniform Cost Search (UCS)</a:t>
            </a:r>
          </a:p>
        </p:txBody>
      </p:sp>
      <p:grpSp>
        <p:nvGrpSpPr>
          <p:cNvPr id="208944" name="Group 48"/>
          <p:cNvGrpSpPr>
            <a:grpSpLocks/>
          </p:cNvGrpSpPr>
          <p:nvPr/>
        </p:nvGrpSpPr>
        <p:grpSpPr bwMode="auto">
          <a:xfrm>
            <a:off x="2057400" y="2209801"/>
            <a:ext cx="7010400" cy="3776663"/>
            <a:chOff x="336" y="1392"/>
            <a:chExt cx="4416" cy="2379"/>
          </a:xfrm>
        </p:grpSpPr>
        <p:sp>
          <p:nvSpPr>
            <p:cNvPr id="208900" name="Oval 4"/>
            <p:cNvSpPr>
              <a:spLocks noChangeArrowheads="1"/>
            </p:cNvSpPr>
            <p:nvPr/>
          </p:nvSpPr>
          <p:spPr bwMode="auto">
            <a:xfrm>
              <a:off x="2571" y="139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1" name="Text Box 5"/>
            <p:cNvSpPr txBox="1">
              <a:spLocks noChangeArrowheads="1"/>
            </p:cNvSpPr>
            <p:nvPr/>
          </p:nvSpPr>
          <p:spPr bwMode="auto">
            <a:xfrm>
              <a:off x="2636" y="146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08902" name="Oval 6"/>
            <p:cNvSpPr>
              <a:spLocks noChangeArrowheads="1"/>
            </p:cNvSpPr>
            <p:nvPr/>
          </p:nvSpPr>
          <p:spPr bwMode="auto">
            <a:xfrm>
              <a:off x="1820" y="1922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3" name="Text Box 7"/>
            <p:cNvSpPr txBox="1">
              <a:spLocks noChangeArrowheads="1"/>
            </p:cNvSpPr>
            <p:nvPr/>
          </p:nvSpPr>
          <p:spPr bwMode="auto">
            <a:xfrm>
              <a:off x="1884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08904" name="Oval 8"/>
            <p:cNvSpPr>
              <a:spLocks noChangeArrowheads="1"/>
            </p:cNvSpPr>
            <p:nvPr/>
          </p:nvSpPr>
          <p:spPr bwMode="auto"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5" name="Text Box 9"/>
            <p:cNvSpPr txBox="1">
              <a:spLocks noChangeArrowheads="1"/>
            </p:cNvSpPr>
            <p:nvPr/>
          </p:nvSpPr>
          <p:spPr bwMode="auto">
            <a:xfrm>
              <a:off x="3661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08906" name="Oval 10"/>
            <p:cNvSpPr>
              <a:spLocks noChangeArrowheads="1"/>
            </p:cNvSpPr>
            <p:nvPr/>
          </p:nvSpPr>
          <p:spPr bwMode="auto">
            <a:xfrm>
              <a:off x="4047" y="2640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7" name="Text Box 11"/>
            <p:cNvSpPr txBox="1">
              <a:spLocks noChangeArrowheads="1"/>
            </p:cNvSpPr>
            <p:nvPr/>
          </p:nvSpPr>
          <p:spPr bwMode="auto">
            <a:xfrm>
              <a:off x="4112" y="271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08908" name="Oval 12"/>
            <p:cNvSpPr>
              <a:spLocks noChangeArrowheads="1"/>
            </p:cNvSpPr>
            <p:nvPr/>
          </p:nvSpPr>
          <p:spPr bwMode="auto">
            <a:xfrm>
              <a:off x="3143" y="2640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9" name="Text Box 13"/>
            <p:cNvSpPr txBox="1">
              <a:spLocks noChangeArrowheads="1"/>
            </p:cNvSpPr>
            <p:nvPr/>
          </p:nvSpPr>
          <p:spPr bwMode="auto">
            <a:xfrm>
              <a:off x="3209" y="271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08910" name="Line 14"/>
            <p:cNvSpPr>
              <a:spLocks noChangeShapeType="1"/>
            </p:cNvSpPr>
            <p:nvPr/>
          </p:nvSpPr>
          <p:spPr bwMode="auto">
            <a:xfrm flipH="1">
              <a:off x="2062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1" name="Line 15"/>
            <p:cNvSpPr>
              <a:spLocks noChangeShapeType="1"/>
            </p:cNvSpPr>
            <p:nvPr/>
          </p:nvSpPr>
          <p:spPr bwMode="auto">
            <a:xfrm flipH="1">
              <a:off x="3364" y="2185"/>
              <a:ext cx="296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2" name="Line 16"/>
            <p:cNvSpPr>
              <a:spLocks noChangeShapeType="1"/>
            </p:cNvSpPr>
            <p:nvPr/>
          </p:nvSpPr>
          <p:spPr bwMode="auto">
            <a:xfrm>
              <a:off x="3791" y="219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3" name="Line 17"/>
            <p:cNvSpPr>
              <a:spLocks noChangeShapeType="1"/>
            </p:cNvSpPr>
            <p:nvPr/>
          </p:nvSpPr>
          <p:spPr bwMode="auto">
            <a:xfrm>
              <a:off x="2806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8914" name="Group 18"/>
            <p:cNvGrpSpPr>
              <a:grpSpLocks/>
            </p:cNvGrpSpPr>
            <p:nvPr/>
          </p:nvGrpSpPr>
          <p:grpSpPr bwMode="auto">
            <a:xfrm>
              <a:off x="3580" y="3412"/>
              <a:ext cx="270" cy="359"/>
              <a:chOff x="2400" y="864"/>
              <a:chExt cx="432" cy="554"/>
            </a:xfrm>
          </p:grpSpPr>
          <p:sp>
            <p:nvSpPr>
              <p:cNvPr id="208915" name="Oval 1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916" name="Text Box 20"/>
              <p:cNvSpPr txBox="1">
                <a:spLocks noChangeArrowheads="1"/>
              </p:cNvSpPr>
              <p:nvPr/>
            </p:nvSpPr>
            <p:spPr bwMode="auto">
              <a:xfrm>
                <a:off x="2502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08917" name="Group 21"/>
            <p:cNvGrpSpPr>
              <a:grpSpLocks/>
            </p:cNvGrpSpPr>
            <p:nvPr/>
          </p:nvGrpSpPr>
          <p:grpSpPr bwMode="auto">
            <a:xfrm>
              <a:off x="2679" y="3412"/>
              <a:ext cx="270" cy="359"/>
              <a:chOff x="2400" y="864"/>
              <a:chExt cx="432" cy="554"/>
            </a:xfrm>
          </p:grpSpPr>
          <p:sp>
            <p:nvSpPr>
              <p:cNvPr id="208918" name="Oval 2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919" name="Text Box 23"/>
              <p:cNvSpPr txBox="1">
                <a:spLocks noChangeArrowheads="1"/>
              </p:cNvSpPr>
              <p:nvPr/>
            </p:nvSpPr>
            <p:spPr bwMode="auto">
              <a:xfrm>
                <a:off x="2504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08920" name="Group 24"/>
            <p:cNvGrpSpPr>
              <a:grpSpLocks/>
            </p:cNvGrpSpPr>
            <p:nvPr/>
          </p:nvGrpSpPr>
          <p:grpSpPr bwMode="auto">
            <a:xfrm>
              <a:off x="2878" y="2957"/>
              <a:ext cx="725" cy="505"/>
              <a:chOff x="896" y="1363"/>
              <a:chExt cx="1156" cy="778"/>
            </a:xfrm>
          </p:grpSpPr>
          <p:sp>
            <p:nvSpPr>
              <p:cNvPr id="208921" name="Line 25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922" name="Line 26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8923" name="Text Box 27"/>
            <p:cNvSpPr txBox="1">
              <a:spLocks noChangeArrowheads="1"/>
            </p:cNvSpPr>
            <p:nvPr/>
          </p:nvSpPr>
          <p:spPr bwMode="auto">
            <a:xfrm>
              <a:off x="3116" y="158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2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8924" name="Text Box 28"/>
            <p:cNvSpPr txBox="1">
              <a:spLocks noChangeArrowheads="1"/>
            </p:cNvSpPr>
            <p:nvPr/>
          </p:nvSpPr>
          <p:spPr bwMode="auto">
            <a:xfrm>
              <a:off x="2136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5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8925" name="Text Box 29"/>
            <p:cNvSpPr txBox="1">
              <a:spLocks noChangeArrowheads="1"/>
            </p:cNvSpPr>
            <p:nvPr/>
          </p:nvSpPr>
          <p:spPr bwMode="auto">
            <a:xfrm>
              <a:off x="3336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1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8926" name="Text Box 30"/>
            <p:cNvSpPr txBox="1">
              <a:spLocks noChangeArrowheads="1"/>
            </p:cNvSpPr>
            <p:nvPr/>
          </p:nvSpPr>
          <p:spPr bwMode="auto">
            <a:xfrm>
              <a:off x="3932" y="230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7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8927" name="Text Box 31"/>
            <p:cNvSpPr txBox="1">
              <a:spLocks noChangeArrowheads="1"/>
            </p:cNvSpPr>
            <p:nvPr/>
          </p:nvSpPr>
          <p:spPr bwMode="auto">
            <a:xfrm>
              <a:off x="2855" y="2976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4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8928" name="Text Box 32"/>
            <p:cNvSpPr txBox="1">
              <a:spLocks noChangeArrowheads="1"/>
            </p:cNvSpPr>
            <p:nvPr/>
          </p:nvSpPr>
          <p:spPr bwMode="auto">
            <a:xfrm>
              <a:off x="3452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5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8929" name="Text Box 33"/>
            <p:cNvSpPr txBox="1">
              <a:spLocks noChangeArrowheads="1"/>
            </p:cNvSpPr>
            <p:nvPr/>
          </p:nvSpPr>
          <p:spPr bwMode="auto">
            <a:xfrm>
              <a:off x="1484" y="192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[5]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8930" name="Text Box 34"/>
            <p:cNvSpPr txBox="1">
              <a:spLocks noChangeArrowheads="1"/>
            </p:cNvSpPr>
            <p:nvPr/>
          </p:nvSpPr>
          <p:spPr bwMode="auto">
            <a:xfrm>
              <a:off x="3980" y="187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[2]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8931" name="Text Box 35"/>
            <p:cNvSpPr txBox="1">
              <a:spLocks noChangeArrowheads="1"/>
            </p:cNvSpPr>
            <p:nvPr/>
          </p:nvSpPr>
          <p:spPr bwMode="auto">
            <a:xfrm>
              <a:off x="441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[9]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8932" name="Text Box 36"/>
            <p:cNvSpPr txBox="1">
              <a:spLocks noChangeArrowheads="1"/>
            </p:cNvSpPr>
            <p:nvPr/>
          </p:nvSpPr>
          <p:spPr bwMode="auto">
            <a:xfrm>
              <a:off x="273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[3]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8933" name="Text Box 37"/>
            <p:cNvSpPr txBox="1">
              <a:spLocks noChangeArrowheads="1"/>
            </p:cNvSpPr>
            <p:nvPr/>
          </p:nvSpPr>
          <p:spPr bwMode="auto">
            <a:xfrm>
              <a:off x="225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[7]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8934" name="Text Box 38"/>
            <p:cNvSpPr txBox="1">
              <a:spLocks noChangeArrowheads="1"/>
            </p:cNvSpPr>
            <p:nvPr/>
          </p:nvSpPr>
          <p:spPr bwMode="auto">
            <a:xfrm>
              <a:off x="393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[8]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8935" name="Line 39"/>
            <p:cNvSpPr>
              <a:spLocks noChangeShapeType="1"/>
            </p:cNvSpPr>
            <p:nvPr/>
          </p:nvSpPr>
          <p:spPr bwMode="auto">
            <a:xfrm flipH="1">
              <a:off x="1340" y="2160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36" name="Line 40"/>
            <p:cNvSpPr>
              <a:spLocks noChangeShapeType="1"/>
            </p:cNvSpPr>
            <p:nvPr/>
          </p:nvSpPr>
          <p:spPr bwMode="auto">
            <a:xfrm>
              <a:off x="2012" y="220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37" name="Oval 41"/>
            <p:cNvSpPr>
              <a:spLocks noChangeArrowheads="1"/>
            </p:cNvSpPr>
            <p:nvPr/>
          </p:nvSpPr>
          <p:spPr bwMode="auto">
            <a:xfrm>
              <a:off x="1148" y="2544"/>
              <a:ext cx="271" cy="280"/>
            </a:xfrm>
            <a:prstGeom prst="ellipse">
              <a:avLst/>
            </a:prstGeom>
            <a:solidFill>
              <a:schemeClr val="hlink">
                <a:alpha val="50000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38" name="Text Box 42"/>
            <p:cNvSpPr txBox="1">
              <a:spLocks noChangeArrowheads="1"/>
            </p:cNvSpPr>
            <p:nvPr/>
          </p:nvSpPr>
          <p:spPr bwMode="auto">
            <a:xfrm>
              <a:off x="1340" y="22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1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8939" name="Text Box 43"/>
            <p:cNvSpPr txBox="1">
              <a:spLocks noChangeArrowheads="1"/>
            </p:cNvSpPr>
            <p:nvPr/>
          </p:nvSpPr>
          <p:spPr bwMode="auto">
            <a:xfrm>
              <a:off x="2108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4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8940" name="Oval 44"/>
            <p:cNvSpPr>
              <a:spLocks noChangeArrowheads="1"/>
            </p:cNvSpPr>
            <p:nvPr/>
          </p:nvSpPr>
          <p:spPr bwMode="auto">
            <a:xfrm>
              <a:off x="2204" y="2736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x-none" altLang="x-none">
                <a:solidFill>
                  <a:srgbClr val="C0C0C0"/>
                </a:solidFill>
              </a:endParaRPr>
            </a:p>
          </p:txBody>
        </p:sp>
        <p:sp>
          <p:nvSpPr>
            <p:cNvPr id="208941" name="Text Box 45"/>
            <p:cNvSpPr txBox="1">
              <a:spLocks noChangeArrowheads="1"/>
            </p:cNvSpPr>
            <p:nvPr/>
          </p:nvSpPr>
          <p:spPr bwMode="auto">
            <a:xfrm>
              <a:off x="1820" y="273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[9]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08942" name="Text Box 46"/>
            <p:cNvSpPr txBox="1">
              <a:spLocks noChangeArrowheads="1"/>
            </p:cNvSpPr>
            <p:nvPr/>
          </p:nvSpPr>
          <p:spPr bwMode="auto">
            <a:xfrm>
              <a:off x="336" y="2132"/>
              <a:ext cx="96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x-none" sz="2400" b="1" dirty="0">
                  <a:solidFill>
                    <a:schemeClr val="hlink"/>
                  </a:solidFill>
                  <a:latin typeface="Times New Roman" pitchFamily="18" charset="0"/>
                </a:rPr>
                <a:t>Goal state path cost g(n)=[6]</a:t>
              </a:r>
              <a:endParaRPr lang="en-US" altLang="x-none" sz="2400" dirty="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8" name="Group 48"/>
          <p:cNvGrpSpPr>
            <a:grpSpLocks/>
          </p:cNvGrpSpPr>
          <p:nvPr/>
        </p:nvGrpSpPr>
        <p:grpSpPr bwMode="auto">
          <a:xfrm>
            <a:off x="3346450" y="2209801"/>
            <a:ext cx="5721350" cy="3776663"/>
            <a:chOff x="1148" y="1392"/>
            <a:chExt cx="3604" cy="2379"/>
          </a:xfrm>
        </p:grpSpPr>
        <p:sp>
          <p:nvSpPr>
            <p:cNvPr id="49" name="Oval 4"/>
            <p:cNvSpPr>
              <a:spLocks noChangeArrowheads="1"/>
            </p:cNvSpPr>
            <p:nvPr/>
          </p:nvSpPr>
          <p:spPr bwMode="auto">
            <a:xfrm>
              <a:off x="2571" y="139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5"/>
            <p:cNvSpPr txBox="1">
              <a:spLocks noChangeArrowheads="1"/>
            </p:cNvSpPr>
            <p:nvPr/>
          </p:nvSpPr>
          <p:spPr bwMode="auto">
            <a:xfrm>
              <a:off x="2636" y="146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1820" y="1922"/>
              <a:ext cx="269" cy="28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7"/>
            <p:cNvSpPr txBox="1">
              <a:spLocks noChangeArrowheads="1"/>
            </p:cNvSpPr>
            <p:nvPr/>
          </p:nvSpPr>
          <p:spPr bwMode="auto">
            <a:xfrm>
              <a:off x="1884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53" name="Oval 8"/>
            <p:cNvSpPr>
              <a:spLocks noChangeArrowheads="1"/>
            </p:cNvSpPr>
            <p:nvPr/>
          </p:nvSpPr>
          <p:spPr bwMode="auto"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9"/>
            <p:cNvSpPr txBox="1">
              <a:spLocks noChangeArrowheads="1"/>
            </p:cNvSpPr>
            <p:nvPr/>
          </p:nvSpPr>
          <p:spPr bwMode="auto">
            <a:xfrm>
              <a:off x="3661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55" name="Oval 10"/>
            <p:cNvSpPr>
              <a:spLocks noChangeArrowheads="1"/>
            </p:cNvSpPr>
            <p:nvPr/>
          </p:nvSpPr>
          <p:spPr bwMode="auto">
            <a:xfrm>
              <a:off x="4047" y="2640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11"/>
            <p:cNvSpPr txBox="1">
              <a:spLocks noChangeArrowheads="1"/>
            </p:cNvSpPr>
            <p:nvPr/>
          </p:nvSpPr>
          <p:spPr bwMode="auto">
            <a:xfrm>
              <a:off x="4112" y="271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57" name="Oval 12"/>
            <p:cNvSpPr>
              <a:spLocks noChangeArrowheads="1"/>
            </p:cNvSpPr>
            <p:nvPr/>
          </p:nvSpPr>
          <p:spPr bwMode="auto">
            <a:xfrm>
              <a:off x="3143" y="2640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13"/>
            <p:cNvSpPr txBox="1">
              <a:spLocks noChangeArrowheads="1"/>
            </p:cNvSpPr>
            <p:nvPr/>
          </p:nvSpPr>
          <p:spPr bwMode="auto">
            <a:xfrm>
              <a:off x="3209" y="271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59" name="Line 14"/>
            <p:cNvSpPr>
              <a:spLocks noChangeShapeType="1"/>
            </p:cNvSpPr>
            <p:nvPr/>
          </p:nvSpPr>
          <p:spPr bwMode="auto">
            <a:xfrm flipH="1">
              <a:off x="2062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5"/>
            <p:cNvSpPr>
              <a:spLocks noChangeShapeType="1"/>
            </p:cNvSpPr>
            <p:nvPr/>
          </p:nvSpPr>
          <p:spPr bwMode="auto">
            <a:xfrm flipH="1">
              <a:off x="3364" y="2185"/>
              <a:ext cx="296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>
              <a:off x="3791" y="219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2806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3" name="Group 18"/>
            <p:cNvGrpSpPr>
              <a:grpSpLocks/>
            </p:cNvGrpSpPr>
            <p:nvPr/>
          </p:nvGrpSpPr>
          <p:grpSpPr bwMode="auto">
            <a:xfrm>
              <a:off x="3580" y="3412"/>
              <a:ext cx="270" cy="359"/>
              <a:chOff x="2400" y="864"/>
              <a:chExt cx="432" cy="554"/>
            </a:xfrm>
          </p:grpSpPr>
          <p:sp>
            <p:nvSpPr>
              <p:cNvPr id="90" name="Oval 1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Text Box 20"/>
              <p:cNvSpPr txBox="1">
                <a:spLocks noChangeArrowheads="1"/>
              </p:cNvSpPr>
              <p:nvPr/>
            </p:nvSpPr>
            <p:spPr bwMode="auto">
              <a:xfrm>
                <a:off x="2502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itchFamily="18" charset="0"/>
                </a:endParaRPr>
              </a:p>
            </p:txBody>
          </p:sp>
        </p:grpSp>
        <p:grpSp>
          <p:nvGrpSpPr>
            <p:cNvPr id="64" name="Group 21"/>
            <p:cNvGrpSpPr>
              <a:grpSpLocks/>
            </p:cNvGrpSpPr>
            <p:nvPr/>
          </p:nvGrpSpPr>
          <p:grpSpPr bwMode="auto">
            <a:xfrm>
              <a:off x="2679" y="3412"/>
              <a:ext cx="270" cy="359"/>
              <a:chOff x="2400" y="864"/>
              <a:chExt cx="432" cy="554"/>
            </a:xfrm>
          </p:grpSpPr>
          <p:sp>
            <p:nvSpPr>
              <p:cNvPr id="88" name="Oval 2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Text Box 23"/>
              <p:cNvSpPr txBox="1">
                <a:spLocks noChangeArrowheads="1"/>
              </p:cNvSpPr>
              <p:nvPr/>
            </p:nvSpPr>
            <p:spPr bwMode="auto">
              <a:xfrm>
                <a:off x="2504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itchFamily="18" charset="0"/>
                </a:endParaRPr>
              </a:p>
            </p:txBody>
          </p:sp>
        </p:grpSp>
        <p:grpSp>
          <p:nvGrpSpPr>
            <p:cNvPr id="65" name="Group 24"/>
            <p:cNvGrpSpPr>
              <a:grpSpLocks/>
            </p:cNvGrpSpPr>
            <p:nvPr/>
          </p:nvGrpSpPr>
          <p:grpSpPr bwMode="auto">
            <a:xfrm>
              <a:off x="2878" y="2957"/>
              <a:ext cx="725" cy="505"/>
              <a:chOff x="896" y="1363"/>
              <a:chExt cx="1156" cy="778"/>
            </a:xfrm>
          </p:grpSpPr>
          <p:sp>
            <p:nvSpPr>
              <p:cNvPr id="86" name="Line 25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26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" name="Text Box 27"/>
            <p:cNvSpPr txBox="1">
              <a:spLocks noChangeArrowheads="1"/>
            </p:cNvSpPr>
            <p:nvPr/>
          </p:nvSpPr>
          <p:spPr bwMode="auto">
            <a:xfrm>
              <a:off x="3116" y="158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2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67" name="Text Box 28"/>
            <p:cNvSpPr txBox="1">
              <a:spLocks noChangeArrowheads="1"/>
            </p:cNvSpPr>
            <p:nvPr/>
          </p:nvSpPr>
          <p:spPr bwMode="auto">
            <a:xfrm>
              <a:off x="2136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5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68" name="Text Box 29"/>
            <p:cNvSpPr txBox="1">
              <a:spLocks noChangeArrowheads="1"/>
            </p:cNvSpPr>
            <p:nvPr/>
          </p:nvSpPr>
          <p:spPr bwMode="auto">
            <a:xfrm>
              <a:off x="3336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1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69" name="Text Box 30"/>
            <p:cNvSpPr txBox="1">
              <a:spLocks noChangeArrowheads="1"/>
            </p:cNvSpPr>
            <p:nvPr/>
          </p:nvSpPr>
          <p:spPr bwMode="auto">
            <a:xfrm>
              <a:off x="3932" y="230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7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0" name="Text Box 31"/>
            <p:cNvSpPr txBox="1">
              <a:spLocks noChangeArrowheads="1"/>
            </p:cNvSpPr>
            <p:nvPr/>
          </p:nvSpPr>
          <p:spPr bwMode="auto">
            <a:xfrm>
              <a:off x="2855" y="2976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4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1" name="Text Box 32"/>
            <p:cNvSpPr txBox="1">
              <a:spLocks noChangeArrowheads="1"/>
            </p:cNvSpPr>
            <p:nvPr/>
          </p:nvSpPr>
          <p:spPr bwMode="auto">
            <a:xfrm>
              <a:off x="3452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5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2" name="Text Box 33"/>
            <p:cNvSpPr txBox="1">
              <a:spLocks noChangeArrowheads="1"/>
            </p:cNvSpPr>
            <p:nvPr/>
          </p:nvSpPr>
          <p:spPr bwMode="auto">
            <a:xfrm>
              <a:off x="1484" y="192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[5]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3" name="Text Box 34"/>
            <p:cNvSpPr txBox="1">
              <a:spLocks noChangeArrowheads="1"/>
            </p:cNvSpPr>
            <p:nvPr/>
          </p:nvSpPr>
          <p:spPr bwMode="auto">
            <a:xfrm>
              <a:off x="3980" y="187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[2]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4" name="Text Box 35"/>
            <p:cNvSpPr txBox="1">
              <a:spLocks noChangeArrowheads="1"/>
            </p:cNvSpPr>
            <p:nvPr/>
          </p:nvSpPr>
          <p:spPr bwMode="auto">
            <a:xfrm>
              <a:off x="441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[9]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5" name="Text Box 36"/>
            <p:cNvSpPr txBox="1">
              <a:spLocks noChangeArrowheads="1"/>
            </p:cNvSpPr>
            <p:nvPr/>
          </p:nvSpPr>
          <p:spPr bwMode="auto">
            <a:xfrm>
              <a:off x="273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[3]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6" name="Text Box 37"/>
            <p:cNvSpPr txBox="1">
              <a:spLocks noChangeArrowheads="1"/>
            </p:cNvSpPr>
            <p:nvPr/>
          </p:nvSpPr>
          <p:spPr bwMode="auto">
            <a:xfrm>
              <a:off x="225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[7]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7" name="Text Box 38"/>
            <p:cNvSpPr txBox="1">
              <a:spLocks noChangeArrowheads="1"/>
            </p:cNvSpPr>
            <p:nvPr/>
          </p:nvSpPr>
          <p:spPr bwMode="auto">
            <a:xfrm>
              <a:off x="393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[8]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 flipH="1">
              <a:off x="1340" y="2160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40"/>
            <p:cNvSpPr>
              <a:spLocks noChangeShapeType="1"/>
            </p:cNvSpPr>
            <p:nvPr/>
          </p:nvSpPr>
          <p:spPr bwMode="auto">
            <a:xfrm>
              <a:off x="2012" y="220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41"/>
            <p:cNvSpPr>
              <a:spLocks noChangeArrowheads="1"/>
            </p:cNvSpPr>
            <p:nvPr/>
          </p:nvSpPr>
          <p:spPr bwMode="auto">
            <a:xfrm>
              <a:off x="1148" y="2544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dirty="0">
                  <a:latin typeface="Times" pitchFamily="2" charset="0"/>
                </a:rPr>
                <a:t>D</a:t>
              </a:r>
            </a:p>
          </p:txBody>
        </p:sp>
        <p:sp>
          <p:nvSpPr>
            <p:cNvPr id="81" name="Text Box 42"/>
            <p:cNvSpPr txBox="1">
              <a:spLocks noChangeArrowheads="1"/>
            </p:cNvSpPr>
            <p:nvPr/>
          </p:nvSpPr>
          <p:spPr bwMode="auto">
            <a:xfrm>
              <a:off x="1340" y="22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1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82" name="Text Box 43"/>
            <p:cNvSpPr txBox="1">
              <a:spLocks noChangeArrowheads="1"/>
            </p:cNvSpPr>
            <p:nvPr/>
          </p:nvSpPr>
          <p:spPr bwMode="auto">
            <a:xfrm>
              <a:off x="2108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4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83" name="Oval 44"/>
            <p:cNvSpPr>
              <a:spLocks noChangeArrowheads="1"/>
            </p:cNvSpPr>
            <p:nvPr/>
          </p:nvSpPr>
          <p:spPr bwMode="auto">
            <a:xfrm>
              <a:off x="2204" y="2736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2400" dirty="0">
                  <a:latin typeface="Times" pitchFamily="2" charset="0"/>
                </a:rPr>
                <a:t>E</a:t>
              </a:r>
              <a:endParaRPr lang="x-none" altLang="x-none" sz="2000">
                <a:latin typeface="Times" pitchFamily="2" charset="0"/>
              </a:endParaRPr>
            </a:p>
          </p:txBody>
        </p:sp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1820" y="273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[9]</a:t>
              </a:r>
              <a:endParaRPr lang="en-US" altLang="x-none" sz="2400">
                <a:latin typeface="Times New Roman" pitchFamily="18" charset="0"/>
              </a:endParaRPr>
            </a:p>
          </p:txBody>
        </p:sp>
      </p:grpSp>
      <p:sp>
        <p:nvSpPr>
          <p:cNvPr id="92" name="Oval 4"/>
          <p:cNvSpPr>
            <a:spLocks noChangeArrowheads="1"/>
          </p:cNvSpPr>
          <p:nvPr/>
        </p:nvSpPr>
        <p:spPr bwMode="auto">
          <a:xfrm>
            <a:off x="5611813" y="2204926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Text Box 5"/>
          <p:cNvSpPr txBox="1">
            <a:spLocks noChangeArrowheads="1"/>
          </p:cNvSpPr>
          <p:nvPr/>
        </p:nvSpPr>
        <p:spPr bwMode="auto">
          <a:xfrm>
            <a:off x="5603333" y="2204927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A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94" name="Oval 6"/>
          <p:cNvSpPr>
            <a:spLocks noChangeArrowheads="1"/>
          </p:cNvSpPr>
          <p:nvPr/>
        </p:nvSpPr>
        <p:spPr bwMode="auto">
          <a:xfrm>
            <a:off x="4419600" y="3046301"/>
            <a:ext cx="427038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4418350" y="3043127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B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96" name="Oval 8"/>
          <p:cNvSpPr>
            <a:spLocks noChangeArrowheads="1"/>
          </p:cNvSpPr>
          <p:nvPr/>
        </p:nvSpPr>
        <p:spPr bwMode="auto">
          <a:xfrm>
            <a:off x="7237413" y="3046301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Text Box 9"/>
          <p:cNvSpPr txBox="1">
            <a:spLocks noChangeArrowheads="1"/>
          </p:cNvSpPr>
          <p:nvPr/>
        </p:nvSpPr>
        <p:spPr bwMode="auto">
          <a:xfrm>
            <a:off x="7239338" y="3043127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C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98" name="Oval 10"/>
          <p:cNvSpPr>
            <a:spLocks noChangeArrowheads="1"/>
          </p:cNvSpPr>
          <p:nvPr/>
        </p:nvSpPr>
        <p:spPr bwMode="auto">
          <a:xfrm>
            <a:off x="7954964" y="4186126"/>
            <a:ext cx="427037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 Box 11"/>
          <p:cNvSpPr txBox="1">
            <a:spLocks noChangeArrowheads="1"/>
          </p:cNvSpPr>
          <p:nvPr/>
        </p:nvSpPr>
        <p:spPr bwMode="auto">
          <a:xfrm>
            <a:off x="7946483" y="4186127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G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100" name="Oval 12"/>
          <p:cNvSpPr>
            <a:spLocks noChangeArrowheads="1"/>
          </p:cNvSpPr>
          <p:nvPr/>
        </p:nvSpPr>
        <p:spPr bwMode="auto">
          <a:xfrm>
            <a:off x="6519863" y="4186126"/>
            <a:ext cx="430212" cy="4445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Text Box 13"/>
          <p:cNvSpPr txBox="1">
            <a:spLocks noChangeArrowheads="1"/>
          </p:cNvSpPr>
          <p:nvPr/>
        </p:nvSpPr>
        <p:spPr bwMode="auto">
          <a:xfrm>
            <a:off x="6538619" y="4186127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F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102" name="Line 14"/>
          <p:cNvSpPr>
            <a:spLocks noChangeShapeType="1"/>
          </p:cNvSpPr>
          <p:nvPr/>
        </p:nvSpPr>
        <p:spPr bwMode="auto">
          <a:xfrm flipH="1">
            <a:off x="4803775" y="2552589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15"/>
          <p:cNvSpPr>
            <a:spLocks noChangeShapeType="1"/>
          </p:cNvSpPr>
          <p:nvPr/>
        </p:nvSpPr>
        <p:spPr bwMode="auto">
          <a:xfrm flipH="1">
            <a:off x="6870700" y="3463814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6"/>
          <p:cNvSpPr>
            <a:spLocks noChangeShapeType="1"/>
          </p:cNvSpPr>
          <p:nvPr/>
        </p:nvSpPr>
        <p:spPr bwMode="auto">
          <a:xfrm>
            <a:off x="7548563" y="3484452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17"/>
          <p:cNvSpPr>
            <a:spLocks noChangeShapeType="1"/>
          </p:cNvSpPr>
          <p:nvPr/>
        </p:nvSpPr>
        <p:spPr bwMode="auto">
          <a:xfrm>
            <a:off x="5984876" y="2570052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" name="Group 18"/>
          <p:cNvGrpSpPr>
            <a:grpSpLocks/>
          </p:cNvGrpSpPr>
          <p:nvPr/>
        </p:nvGrpSpPr>
        <p:grpSpPr bwMode="auto">
          <a:xfrm>
            <a:off x="7213601" y="5405504"/>
            <a:ext cx="428625" cy="461897"/>
            <a:chOff x="2400" y="858"/>
            <a:chExt cx="432" cy="449"/>
          </a:xfrm>
        </p:grpSpPr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Text Box 20"/>
            <p:cNvSpPr txBox="1">
              <a:spLocks noChangeArrowheads="1"/>
            </p:cNvSpPr>
            <p:nvPr/>
          </p:nvSpPr>
          <p:spPr bwMode="auto">
            <a:xfrm>
              <a:off x="2450" y="858"/>
              <a:ext cx="29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itchFamily="18" charset="0"/>
                </a:rPr>
                <a:t>I</a:t>
              </a:r>
              <a:endParaRPr lang="x-none" altLang="x-none" sz="2400">
                <a:latin typeface="Times New Roman" pitchFamily="18" charset="0"/>
              </a:endParaRPr>
            </a:p>
          </p:txBody>
        </p:sp>
      </p:grpSp>
      <p:grpSp>
        <p:nvGrpSpPr>
          <p:cNvPr id="109" name="Group 21"/>
          <p:cNvGrpSpPr>
            <a:grpSpLocks/>
          </p:cNvGrpSpPr>
          <p:nvPr/>
        </p:nvGrpSpPr>
        <p:grpSpPr bwMode="auto">
          <a:xfrm>
            <a:off x="5775329" y="5405504"/>
            <a:ext cx="436563" cy="461897"/>
            <a:chOff x="2392" y="858"/>
            <a:chExt cx="440" cy="449"/>
          </a:xfrm>
        </p:grpSpPr>
        <p:sp>
          <p:nvSpPr>
            <p:cNvPr id="110" name="Oval 22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Text Box 23"/>
            <p:cNvSpPr txBox="1">
              <a:spLocks noChangeArrowheads="1"/>
            </p:cNvSpPr>
            <p:nvPr/>
          </p:nvSpPr>
          <p:spPr bwMode="auto">
            <a:xfrm>
              <a:off x="2392" y="858"/>
              <a:ext cx="411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itchFamily="18" charset="0"/>
                </a:rPr>
                <a:t>H</a:t>
              </a:r>
              <a:endParaRPr lang="x-none" altLang="x-none" sz="2400">
                <a:latin typeface="Times New Roman" pitchFamily="18" charset="0"/>
              </a:endParaRPr>
            </a:p>
          </p:txBody>
        </p:sp>
      </p:grpSp>
      <p:grpSp>
        <p:nvGrpSpPr>
          <p:cNvPr id="112" name="Group 24"/>
          <p:cNvGrpSpPr>
            <a:grpSpLocks/>
          </p:cNvGrpSpPr>
          <p:nvPr/>
        </p:nvGrpSpPr>
        <p:grpSpPr bwMode="auto">
          <a:xfrm>
            <a:off x="6099175" y="4689365"/>
            <a:ext cx="1150938" cy="801687"/>
            <a:chOff x="896" y="1363"/>
            <a:chExt cx="1156" cy="778"/>
          </a:xfrm>
        </p:grpSpPr>
        <p:sp>
          <p:nvSpPr>
            <p:cNvPr id="113" name="Line 25"/>
            <p:cNvSpPr>
              <a:spLocks noChangeShapeType="1"/>
            </p:cNvSpPr>
            <p:nvPr/>
          </p:nvSpPr>
          <p:spPr bwMode="auto">
            <a:xfrm flipH="1">
              <a:off x="896" y="1363"/>
              <a:ext cx="534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26"/>
            <p:cNvSpPr>
              <a:spLocks noChangeShapeType="1"/>
            </p:cNvSpPr>
            <p:nvPr/>
          </p:nvSpPr>
          <p:spPr bwMode="auto">
            <a:xfrm>
              <a:off x="1674" y="1378"/>
              <a:ext cx="378" cy="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" name="Text Box 27"/>
          <p:cNvSpPr txBox="1">
            <a:spLocks noChangeArrowheads="1"/>
          </p:cNvSpPr>
          <p:nvPr/>
        </p:nvSpPr>
        <p:spPr bwMode="auto">
          <a:xfrm>
            <a:off x="6477000" y="2509726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2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16" name="Text Box 28"/>
          <p:cNvSpPr txBox="1">
            <a:spLocks noChangeArrowheads="1"/>
          </p:cNvSpPr>
          <p:nvPr/>
        </p:nvSpPr>
        <p:spPr bwMode="auto">
          <a:xfrm>
            <a:off x="4921250" y="25097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5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17" name="Text Box 29"/>
          <p:cNvSpPr txBox="1">
            <a:spLocks noChangeArrowheads="1"/>
          </p:cNvSpPr>
          <p:nvPr/>
        </p:nvSpPr>
        <p:spPr bwMode="auto">
          <a:xfrm>
            <a:off x="6826250" y="35765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1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18" name="Text Box 30"/>
          <p:cNvSpPr txBox="1">
            <a:spLocks noChangeArrowheads="1"/>
          </p:cNvSpPr>
          <p:nvPr/>
        </p:nvSpPr>
        <p:spPr bwMode="auto">
          <a:xfrm>
            <a:off x="7772400" y="3652726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7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19" name="Text Box 31"/>
          <p:cNvSpPr txBox="1">
            <a:spLocks noChangeArrowheads="1"/>
          </p:cNvSpPr>
          <p:nvPr/>
        </p:nvSpPr>
        <p:spPr bwMode="auto">
          <a:xfrm>
            <a:off x="6062664" y="4719526"/>
            <a:ext cx="338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4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20" name="Text Box 32"/>
          <p:cNvSpPr txBox="1">
            <a:spLocks noChangeArrowheads="1"/>
          </p:cNvSpPr>
          <p:nvPr/>
        </p:nvSpPr>
        <p:spPr bwMode="auto">
          <a:xfrm>
            <a:off x="7010400" y="47195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5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21" name="Text Box 33"/>
          <p:cNvSpPr txBox="1">
            <a:spLocks noChangeArrowheads="1"/>
          </p:cNvSpPr>
          <p:nvPr/>
        </p:nvSpPr>
        <p:spPr bwMode="auto">
          <a:xfrm>
            <a:off x="3886200" y="3043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solidFill>
                  <a:schemeClr val="accent1"/>
                </a:solidFill>
                <a:latin typeface="Times New Roman" pitchFamily="18" charset="0"/>
              </a:rPr>
              <a:t>[5]</a:t>
            </a:r>
            <a:endParaRPr lang="en-US" altLang="x-none" sz="24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22" name="Text Box 34"/>
          <p:cNvSpPr txBox="1">
            <a:spLocks noChangeArrowheads="1"/>
          </p:cNvSpPr>
          <p:nvPr/>
        </p:nvSpPr>
        <p:spPr bwMode="auto">
          <a:xfrm>
            <a:off x="7848600" y="29669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[2]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23" name="Text Box 35"/>
          <p:cNvSpPr txBox="1">
            <a:spLocks noChangeArrowheads="1"/>
          </p:cNvSpPr>
          <p:nvPr/>
        </p:nvSpPr>
        <p:spPr bwMode="auto">
          <a:xfrm>
            <a:off x="8534400" y="4186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[9]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24" name="Text Box 36"/>
          <p:cNvSpPr txBox="1">
            <a:spLocks noChangeArrowheads="1"/>
          </p:cNvSpPr>
          <p:nvPr/>
        </p:nvSpPr>
        <p:spPr bwMode="auto">
          <a:xfrm>
            <a:off x="5867400" y="4186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[3]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25" name="Text Box 37"/>
          <p:cNvSpPr txBox="1">
            <a:spLocks noChangeArrowheads="1"/>
          </p:cNvSpPr>
          <p:nvPr/>
        </p:nvSpPr>
        <p:spPr bwMode="auto">
          <a:xfrm>
            <a:off x="5105400" y="54053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[7]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26" name="Text Box 38"/>
          <p:cNvSpPr txBox="1">
            <a:spLocks noChangeArrowheads="1"/>
          </p:cNvSpPr>
          <p:nvPr/>
        </p:nvSpPr>
        <p:spPr bwMode="auto">
          <a:xfrm>
            <a:off x="7772400" y="54053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[8]</a:t>
            </a:r>
            <a:endParaRPr lang="en-US" altLang="x-none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5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CC14-7593-4241-AACE-8173981F4052}" type="slidenum">
              <a:rPr lang="en-GB" altLang="x-none"/>
              <a:pPr/>
              <a:t>32</a:t>
            </a:fld>
            <a:endParaRPr lang="en-GB" altLang="x-none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72400" cy="1143000"/>
          </a:xfrm>
          <a:noFill/>
          <a:ln/>
        </p:spPr>
        <p:txBody>
          <a:bodyPr/>
          <a:lstStyle/>
          <a:p>
            <a:r>
              <a:rPr lang="en-US" altLang="x-none" dirty="0"/>
              <a:t>Uniform Cost Search (UCS)</a:t>
            </a:r>
          </a:p>
        </p:txBody>
      </p:sp>
      <p:grpSp>
        <p:nvGrpSpPr>
          <p:cNvPr id="210947" name="Group 3"/>
          <p:cNvGrpSpPr>
            <a:grpSpLocks/>
          </p:cNvGrpSpPr>
          <p:nvPr/>
        </p:nvGrpSpPr>
        <p:grpSpPr bwMode="auto">
          <a:xfrm>
            <a:off x="2813050" y="2209801"/>
            <a:ext cx="6254750" cy="3776663"/>
            <a:chOff x="576" y="1392"/>
            <a:chExt cx="3940" cy="2379"/>
          </a:xfrm>
        </p:grpSpPr>
        <p:sp>
          <p:nvSpPr>
            <p:cNvPr id="210948" name="Oval 4"/>
            <p:cNvSpPr>
              <a:spLocks noChangeArrowheads="1"/>
            </p:cNvSpPr>
            <p:nvPr/>
          </p:nvSpPr>
          <p:spPr bwMode="auto">
            <a:xfrm>
              <a:off x="2335" y="139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49" name="Text Box 5"/>
            <p:cNvSpPr txBox="1">
              <a:spLocks noChangeArrowheads="1"/>
            </p:cNvSpPr>
            <p:nvPr/>
          </p:nvSpPr>
          <p:spPr bwMode="auto">
            <a:xfrm>
              <a:off x="2400" y="146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10950" name="Oval 6"/>
            <p:cNvSpPr>
              <a:spLocks noChangeArrowheads="1"/>
            </p:cNvSpPr>
            <p:nvPr/>
          </p:nvSpPr>
          <p:spPr bwMode="auto">
            <a:xfrm>
              <a:off x="1584" y="1922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1" name="Text Box 7"/>
            <p:cNvSpPr txBox="1">
              <a:spLocks noChangeArrowheads="1"/>
            </p:cNvSpPr>
            <p:nvPr/>
          </p:nvSpPr>
          <p:spPr bwMode="auto">
            <a:xfrm>
              <a:off x="1648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10952" name="Oval 8"/>
            <p:cNvSpPr>
              <a:spLocks noChangeArrowheads="1"/>
            </p:cNvSpPr>
            <p:nvPr/>
          </p:nvSpPr>
          <p:spPr bwMode="auto">
            <a:xfrm>
              <a:off x="3359" y="192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3" name="Text Box 9"/>
            <p:cNvSpPr txBox="1">
              <a:spLocks noChangeArrowheads="1"/>
            </p:cNvSpPr>
            <p:nvPr/>
          </p:nvSpPr>
          <p:spPr bwMode="auto">
            <a:xfrm>
              <a:off x="3425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10954" name="Oval 10"/>
            <p:cNvSpPr>
              <a:spLocks noChangeArrowheads="1"/>
            </p:cNvSpPr>
            <p:nvPr/>
          </p:nvSpPr>
          <p:spPr bwMode="auto">
            <a:xfrm>
              <a:off x="3811" y="2640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Text Box 11"/>
            <p:cNvSpPr txBox="1">
              <a:spLocks noChangeArrowheads="1"/>
            </p:cNvSpPr>
            <p:nvPr/>
          </p:nvSpPr>
          <p:spPr bwMode="auto">
            <a:xfrm>
              <a:off x="3876" y="271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10956" name="Oval 12"/>
            <p:cNvSpPr>
              <a:spLocks noChangeArrowheads="1"/>
            </p:cNvSpPr>
            <p:nvPr/>
          </p:nvSpPr>
          <p:spPr bwMode="auto">
            <a:xfrm>
              <a:off x="2907" y="2640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7" name="Text Box 13"/>
            <p:cNvSpPr txBox="1">
              <a:spLocks noChangeArrowheads="1"/>
            </p:cNvSpPr>
            <p:nvPr/>
          </p:nvSpPr>
          <p:spPr bwMode="auto">
            <a:xfrm>
              <a:off x="2973" y="271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210958" name="Line 14"/>
            <p:cNvSpPr>
              <a:spLocks noChangeShapeType="1"/>
            </p:cNvSpPr>
            <p:nvPr/>
          </p:nvSpPr>
          <p:spPr bwMode="auto">
            <a:xfrm flipH="1">
              <a:off x="1826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9" name="Line 15"/>
            <p:cNvSpPr>
              <a:spLocks noChangeShapeType="1"/>
            </p:cNvSpPr>
            <p:nvPr/>
          </p:nvSpPr>
          <p:spPr bwMode="auto">
            <a:xfrm flipH="1">
              <a:off x="3128" y="2185"/>
              <a:ext cx="296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60" name="Line 16"/>
            <p:cNvSpPr>
              <a:spLocks noChangeShapeType="1"/>
            </p:cNvSpPr>
            <p:nvPr/>
          </p:nvSpPr>
          <p:spPr bwMode="auto">
            <a:xfrm>
              <a:off x="3555" y="219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61" name="Line 17"/>
            <p:cNvSpPr>
              <a:spLocks noChangeShapeType="1"/>
            </p:cNvSpPr>
            <p:nvPr/>
          </p:nvSpPr>
          <p:spPr bwMode="auto">
            <a:xfrm>
              <a:off x="2570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0962" name="Group 18"/>
            <p:cNvGrpSpPr>
              <a:grpSpLocks/>
            </p:cNvGrpSpPr>
            <p:nvPr/>
          </p:nvGrpSpPr>
          <p:grpSpPr bwMode="auto">
            <a:xfrm>
              <a:off x="3344" y="3412"/>
              <a:ext cx="270" cy="359"/>
              <a:chOff x="2400" y="864"/>
              <a:chExt cx="432" cy="554"/>
            </a:xfrm>
          </p:grpSpPr>
          <p:sp>
            <p:nvSpPr>
              <p:cNvPr id="210963" name="Oval 1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64" name="Text Box 20"/>
              <p:cNvSpPr txBox="1">
                <a:spLocks noChangeArrowheads="1"/>
              </p:cNvSpPr>
              <p:nvPr/>
            </p:nvSpPr>
            <p:spPr bwMode="auto">
              <a:xfrm>
                <a:off x="2502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10965" name="Group 21"/>
            <p:cNvGrpSpPr>
              <a:grpSpLocks/>
            </p:cNvGrpSpPr>
            <p:nvPr/>
          </p:nvGrpSpPr>
          <p:grpSpPr bwMode="auto">
            <a:xfrm>
              <a:off x="2443" y="3412"/>
              <a:ext cx="270" cy="359"/>
              <a:chOff x="2400" y="864"/>
              <a:chExt cx="432" cy="554"/>
            </a:xfrm>
          </p:grpSpPr>
          <p:sp>
            <p:nvSpPr>
              <p:cNvPr id="210966" name="Oval 2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67" name="Text Box 23"/>
              <p:cNvSpPr txBox="1">
                <a:spLocks noChangeArrowheads="1"/>
              </p:cNvSpPr>
              <p:nvPr/>
            </p:nvSpPr>
            <p:spPr bwMode="auto">
              <a:xfrm>
                <a:off x="2504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10968" name="Group 24"/>
            <p:cNvGrpSpPr>
              <a:grpSpLocks/>
            </p:cNvGrpSpPr>
            <p:nvPr/>
          </p:nvGrpSpPr>
          <p:grpSpPr bwMode="auto">
            <a:xfrm>
              <a:off x="2642" y="2957"/>
              <a:ext cx="725" cy="505"/>
              <a:chOff x="896" y="1363"/>
              <a:chExt cx="1156" cy="778"/>
            </a:xfrm>
          </p:grpSpPr>
          <p:sp>
            <p:nvSpPr>
              <p:cNvPr id="210969" name="Line 25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70" name="Line 26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71" name="Text Box 27"/>
            <p:cNvSpPr txBox="1">
              <a:spLocks noChangeArrowheads="1"/>
            </p:cNvSpPr>
            <p:nvPr/>
          </p:nvSpPr>
          <p:spPr bwMode="auto">
            <a:xfrm>
              <a:off x="2880" y="158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2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10972" name="Text Box 28"/>
            <p:cNvSpPr txBox="1">
              <a:spLocks noChangeArrowheads="1"/>
            </p:cNvSpPr>
            <p:nvPr/>
          </p:nvSpPr>
          <p:spPr bwMode="auto">
            <a:xfrm>
              <a:off x="1900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5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10973" name="Text Box 29"/>
            <p:cNvSpPr txBox="1">
              <a:spLocks noChangeArrowheads="1"/>
            </p:cNvSpPr>
            <p:nvPr/>
          </p:nvSpPr>
          <p:spPr bwMode="auto">
            <a:xfrm>
              <a:off x="3100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1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10974" name="Text Box 30"/>
            <p:cNvSpPr txBox="1">
              <a:spLocks noChangeArrowheads="1"/>
            </p:cNvSpPr>
            <p:nvPr/>
          </p:nvSpPr>
          <p:spPr bwMode="auto">
            <a:xfrm>
              <a:off x="3696" y="230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7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10975" name="Text Box 31"/>
            <p:cNvSpPr txBox="1">
              <a:spLocks noChangeArrowheads="1"/>
            </p:cNvSpPr>
            <p:nvPr/>
          </p:nvSpPr>
          <p:spPr bwMode="auto">
            <a:xfrm>
              <a:off x="2619" y="2976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4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10976" name="Text Box 32"/>
            <p:cNvSpPr txBox="1">
              <a:spLocks noChangeArrowheads="1"/>
            </p:cNvSpPr>
            <p:nvPr/>
          </p:nvSpPr>
          <p:spPr bwMode="auto">
            <a:xfrm>
              <a:off x="3216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5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10977" name="Text Box 33"/>
            <p:cNvSpPr txBox="1">
              <a:spLocks noChangeArrowheads="1"/>
            </p:cNvSpPr>
            <p:nvPr/>
          </p:nvSpPr>
          <p:spPr bwMode="auto">
            <a:xfrm>
              <a:off x="1248" y="192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solidFill>
                    <a:schemeClr val="accent1"/>
                  </a:solidFill>
                  <a:latin typeface="Times New Roman" pitchFamily="18" charset="0"/>
                </a:rPr>
                <a:t>[5]</a:t>
              </a:r>
              <a:endParaRPr lang="en-US" altLang="x-none" sz="240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210978" name="Text Box 34"/>
            <p:cNvSpPr txBox="1">
              <a:spLocks noChangeArrowheads="1"/>
            </p:cNvSpPr>
            <p:nvPr/>
          </p:nvSpPr>
          <p:spPr bwMode="auto">
            <a:xfrm>
              <a:off x="3744" y="187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solidFill>
                    <a:schemeClr val="accent1"/>
                  </a:solidFill>
                  <a:latin typeface="Times New Roman" pitchFamily="18" charset="0"/>
                </a:rPr>
                <a:t>[2]</a:t>
              </a:r>
              <a:endParaRPr lang="en-US" altLang="x-none" sz="240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210979" name="Text Box 35"/>
            <p:cNvSpPr txBox="1">
              <a:spLocks noChangeArrowheads="1"/>
            </p:cNvSpPr>
            <p:nvPr/>
          </p:nvSpPr>
          <p:spPr bwMode="auto">
            <a:xfrm>
              <a:off x="4176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[9]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10980" name="Text Box 36"/>
            <p:cNvSpPr txBox="1">
              <a:spLocks noChangeArrowheads="1"/>
            </p:cNvSpPr>
            <p:nvPr/>
          </p:nvSpPr>
          <p:spPr bwMode="auto">
            <a:xfrm>
              <a:off x="2496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solidFill>
                    <a:schemeClr val="accent1"/>
                  </a:solidFill>
                  <a:latin typeface="Times New Roman" pitchFamily="18" charset="0"/>
                </a:rPr>
                <a:t>[3]</a:t>
              </a:r>
              <a:endParaRPr lang="en-US" altLang="x-none" sz="240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210981" name="Text Box 37"/>
            <p:cNvSpPr txBox="1">
              <a:spLocks noChangeArrowheads="1"/>
            </p:cNvSpPr>
            <p:nvPr/>
          </p:nvSpPr>
          <p:spPr bwMode="auto">
            <a:xfrm>
              <a:off x="2016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[7]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10982" name="Text Box 38"/>
            <p:cNvSpPr txBox="1">
              <a:spLocks noChangeArrowheads="1"/>
            </p:cNvSpPr>
            <p:nvPr/>
          </p:nvSpPr>
          <p:spPr bwMode="auto">
            <a:xfrm>
              <a:off x="3696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[8]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10983" name="Line 39"/>
            <p:cNvSpPr>
              <a:spLocks noChangeShapeType="1"/>
            </p:cNvSpPr>
            <p:nvPr/>
          </p:nvSpPr>
          <p:spPr bwMode="auto">
            <a:xfrm flipH="1">
              <a:off x="1104" y="2160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84" name="Line 40"/>
            <p:cNvSpPr>
              <a:spLocks noChangeShapeType="1"/>
            </p:cNvSpPr>
            <p:nvPr/>
          </p:nvSpPr>
          <p:spPr bwMode="auto">
            <a:xfrm>
              <a:off x="1776" y="220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85" name="Oval 41"/>
            <p:cNvSpPr>
              <a:spLocks noChangeArrowheads="1"/>
            </p:cNvSpPr>
            <p:nvPr/>
          </p:nvSpPr>
          <p:spPr bwMode="auto">
            <a:xfrm>
              <a:off x="912" y="2544"/>
              <a:ext cx="271" cy="280"/>
            </a:xfrm>
            <a:prstGeom prst="ellipse">
              <a:avLst/>
            </a:prstGeom>
            <a:solidFill>
              <a:schemeClr val="hlink">
                <a:alpha val="50000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86" name="Text Box 42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1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10987" name="Text Box 43"/>
            <p:cNvSpPr txBox="1">
              <a:spLocks noChangeArrowheads="1"/>
            </p:cNvSpPr>
            <p:nvPr/>
          </p:nvSpPr>
          <p:spPr bwMode="auto">
            <a:xfrm>
              <a:off x="1872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4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10988" name="Oval 44"/>
            <p:cNvSpPr>
              <a:spLocks noChangeArrowheads="1"/>
            </p:cNvSpPr>
            <p:nvPr/>
          </p:nvSpPr>
          <p:spPr bwMode="auto">
            <a:xfrm>
              <a:off x="1968" y="2736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x-none" altLang="x-none">
                <a:solidFill>
                  <a:srgbClr val="C0C0C0"/>
                </a:solidFill>
              </a:endParaRPr>
            </a:p>
          </p:txBody>
        </p:sp>
        <p:sp>
          <p:nvSpPr>
            <p:cNvPr id="210989" name="Text Box 45"/>
            <p:cNvSpPr txBox="1">
              <a:spLocks noChangeArrowheads="1"/>
            </p:cNvSpPr>
            <p:nvPr/>
          </p:nvSpPr>
          <p:spPr bwMode="auto">
            <a:xfrm>
              <a:off x="1584" y="273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[9]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210990" name="Text Box 46"/>
            <p:cNvSpPr txBox="1">
              <a:spLocks noChangeArrowheads="1"/>
            </p:cNvSpPr>
            <p:nvPr/>
          </p:nvSpPr>
          <p:spPr bwMode="auto">
            <a:xfrm>
              <a:off x="576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solidFill>
                    <a:schemeClr val="hlink"/>
                  </a:solidFill>
                  <a:latin typeface="Times New Roman" pitchFamily="18" charset="0"/>
                </a:rPr>
                <a:t>[6]</a:t>
              </a:r>
              <a:endParaRPr lang="en-US" altLang="x-none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10991" name="Freeform 47"/>
            <p:cNvSpPr>
              <a:spLocks/>
            </p:cNvSpPr>
            <p:nvPr/>
          </p:nvSpPr>
          <p:spPr bwMode="auto">
            <a:xfrm>
              <a:off x="1248" y="1768"/>
              <a:ext cx="1952" cy="920"/>
            </a:xfrm>
            <a:custGeom>
              <a:avLst/>
              <a:gdLst>
                <a:gd name="T0" fmla="*/ 1408 w 1952"/>
                <a:gd name="T1" fmla="*/ 0 h 920"/>
                <a:gd name="T2" fmla="*/ 1936 w 1952"/>
                <a:gd name="T3" fmla="*/ 432 h 920"/>
                <a:gd name="T4" fmla="*/ 1504 w 1952"/>
                <a:gd name="T5" fmla="*/ 864 h 920"/>
                <a:gd name="T6" fmla="*/ 496 w 1952"/>
                <a:gd name="T7" fmla="*/ 480 h 920"/>
                <a:gd name="T8" fmla="*/ 64 w 1952"/>
                <a:gd name="T9" fmla="*/ 816 h 920"/>
                <a:gd name="T10" fmla="*/ 112 w 1952"/>
                <a:gd name="T11" fmla="*/ 912 h 920"/>
                <a:gd name="T12" fmla="*/ 64 w 1952"/>
                <a:gd name="T13" fmla="*/ 864 h 920"/>
                <a:gd name="T14" fmla="*/ 112 w 1952"/>
                <a:gd name="T15" fmla="*/ 912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52" h="920">
                  <a:moveTo>
                    <a:pt x="1408" y="0"/>
                  </a:moveTo>
                  <a:cubicBezTo>
                    <a:pt x="1664" y="144"/>
                    <a:pt x="1920" y="288"/>
                    <a:pt x="1936" y="432"/>
                  </a:cubicBezTo>
                  <a:cubicBezTo>
                    <a:pt x="1952" y="576"/>
                    <a:pt x="1744" y="856"/>
                    <a:pt x="1504" y="864"/>
                  </a:cubicBezTo>
                  <a:cubicBezTo>
                    <a:pt x="1264" y="872"/>
                    <a:pt x="736" y="488"/>
                    <a:pt x="496" y="480"/>
                  </a:cubicBezTo>
                  <a:cubicBezTo>
                    <a:pt x="256" y="472"/>
                    <a:pt x="128" y="744"/>
                    <a:pt x="64" y="816"/>
                  </a:cubicBezTo>
                  <a:cubicBezTo>
                    <a:pt x="0" y="888"/>
                    <a:pt x="112" y="904"/>
                    <a:pt x="112" y="912"/>
                  </a:cubicBezTo>
                  <a:cubicBezTo>
                    <a:pt x="112" y="920"/>
                    <a:pt x="64" y="864"/>
                    <a:pt x="64" y="864"/>
                  </a:cubicBezTo>
                  <a:cubicBezTo>
                    <a:pt x="64" y="864"/>
                    <a:pt x="104" y="904"/>
                    <a:pt x="112" y="912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2813050" y="2209801"/>
            <a:ext cx="6254750" cy="3776663"/>
            <a:chOff x="812" y="1392"/>
            <a:chExt cx="3940" cy="2379"/>
          </a:xfrm>
        </p:grpSpPr>
        <p:sp>
          <p:nvSpPr>
            <p:cNvPr id="50" name="Oval 4"/>
            <p:cNvSpPr>
              <a:spLocks noChangeArrowheads="1"/>
            </p:cNvSpPr>
            <p:nvPr/>
          </p:nvSpPr>
          <p:spPr bwMode="auto">
            <a:xfrm>
              <a:off x="2571" y="139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5"/>
            <p:cNvSpPr txBox="1">
              <a:spLocks noChangeArrowheads="1"/>
            </p:cNvSpPr>
            <p:nvPr/>
          </p:nvSpPr>
          <p:spPr bwMode="auto">
            <a:xfrm>
              <a:off x="2636" y="146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1820" y="1922"/>
              <a:ext cx="269" cy="28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7"/>
            <p:cNvSpPr txBox="1">
              <a:spLocks noChangeArrowheads="1"/>
            </p:cNvSpPr>
            <p:nvPr/>
          </p:nvSpPr>
          <p:spPr bwMode="auto">
            <a:xfrm>
              <a:off x="1884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54" name="Oval 8"/>
            <p:cNvSpPr>
              <a:spLocks noChangeArrowheads="1"/>
            </p:cNvSpPr>
            <p:nvPr/>
          </p:nvSpPr>
          <p:spPr bwMode="auto"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3661" y="199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56" name="Oval 10"/>
            <p:cNvSpPr>
              <a:spLocks noChangeArrowheads="1"/>
            </p:cNvSpPr>
            <p:nvPr/>
          </p:nvSpPr>
          <p:spPr bwMode="auto">
            <a:xfrm>
              <a:off x="4047" y="2640"/>
              <a:ext cx="269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4112" y="271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58" name="Oval 12"/>
            <p:cNvSpPr>
              <a:spLocks noChangeArrowheads="1"/>
            </p:cNvSpPr>
            <p:nvPr/>
          </p:nvSpPr>
          <p:spPr bwMode="auto">
            <a:xfrm>
              <a:off x="3143" y="2640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auto">
            <a:xfrm>
              <a:off x="3209" y="271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endParaRPr lang="x-none" altLang="x-none" sz="2400">
                <a:latin typeface="Times New Roman" pitchFamily="18" charset="0"/>
              </a:endParaRPr>
            </a:p>
          </p:txBody>
        </p:sp>
        <p:sp>
          <p:nvSpPr>
            <p:cNvPr id="60" name="Line 14"/>
            <p:cNvSpPr>
              <a:spLocks noChangeShapeType="1"/>
            </p:cNvSpPr>
            <p:nvPr/>
          </p:nvSpPr>
          <p:spPr bwMode="auto">
            <a:xfrm flipH="1">
              <a:off x="2062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 flipH="1">
              <a:off x="3364" y="2185"/>
              <a:ext cx="296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>
              <a:off x="3791" y="219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2806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" name="Group 18"/>
            <p:cNvGrpSpPr>
              <a:grpSpLocks/>
            </p:cNvGrpSpPr>
            <p:nvPr/>
          </p:nvGrpSpPr>
          <p:grpSpPr bwMode="auto">
            <a:xfrm>
              <a:off x="3580" y="3412"/>
              <a:ext cx="270" cy="359"/>
              <a:chOff x="2400" y="864"/>
              <a:chExt cx="432" cy="554"/>
            </a:xfrm>
          </p:grpSpPr>
          <p:sp>
            <p:nvSpPr>
              <p:cNvPr id="91" name="Oval 1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Text Box 20"/>
              <p:cNvSpPr txBox="1">
                <a:spLocks noChangeArrowheads="1"/>
              </p:cNvSpPr>
              <p:nvPr/>
            </p:nvSpPr>
            <p:spPr bwMode="auto">
              <a:xfrm>
                <a:off x="2502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itchFamily="18" charset="0"/>
                </a:endParaRPr>
              </a:p>
            </p:txBody>
          </p:sp>
        </p:grpSp>
        <p:grpSp>
          <p:nvGrpSpPr>
            <p:cNvPr id="65" name="Group 21"/>
            <p:cNvGrpSpPr>
              <a:grpSpLocks/>
            </p:cNvGrpSpPr>
            <p:nvPr/>
          </p:nvGrpSpPr>
          <p:grpSpPr bwMode="auto">
            <a:xfrm>
              <a:off x="2679" y="3412"/>
              <a:ext cx="270" cy="359"/>
              <a:chOff x="2400" y="864"/>
              <a:chExt cx="432" cy="554"/>
            </a:xfrm>
          </p:grpSpPr>
          <p:sp>
            <p:nvSpPr>
              <p:cNvPr id="89" name="Oval 2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000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Text Box 23"/>
              <p:cNvSpPr txBox="1">
                <a:spLocks noChangeArrowheads="1"/>
              </p:cNvSpPr>
              <p:nvPr/>
            </p:nvSpPr>
            <p:spPr bwMode="auto">
              <a:xfrm>
                <a:off x="2504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x-none" altLang="x-none" sz="2400">
                  <a:latin typeface="Times New Roman" pitchFamily="18" charset="0"/>
                </a:endParaRPr>
              </a:p>
            </p:txBody>
          </p:sp>
        </p:grpSp>
        <p:grpSp>
          <p:nvGrpSpPr>
            <p:cNvPr id="66" name="Group 24"/>
            <p:cNvGrpSpPr>
              <a:grpSpLocks/>
            </p:cNvGrpSpPr>
            <p:nvPr/>
          </p:nvGrpSpPr>
          <p:grpSpPr bwMode="auto">
            <a:xfrm>
              <a:off x="2878" y="2957"/>
              <a:ext cx="725" cy="505"/>
              <a:chOff x="896" y="1363"/>
              <a:chExt cx="1156" cy="778"/>
            </a:xfrm>
          </p:grpSpPr>
          <p:sp>
            <p:nvSpPr>
              <p:cNvPr id="87" name="Line 25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26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7" name="Text Box 27"/>
            <p:cNvSpPr txBox="1">
              <a:spLocks noChangeArrowheads="1"/>
            </p:cNvSpPr>
            <p:nvPr/>
          </p:nvSpPr>
          <p:spPr bwMode="auto">
            <a:xfrm>
              <a:off x="3116" y="158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2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68" name="Text Box 28"/>
            <p:cNvSpPr txBox="1">
              <a:spLocks noChangeArrowheads="1"/>
            </p:cNvSpPr>
            <p:nvPr/>
          </p:nvSpPr>
          <p:spPr bwMode="auto">
            <a:xfrm>
              <a:off x="2136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5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69" name="Text Box 29"/>
            <p:cNvSpPr txBox="1">
              <a:spLocks noChangeArrowheads="1"/>
            </p:cNvSpPr>
            <p:nvPr/>
          </p:nvSpPr>
          <p:spPr bwMode="auto">
            <a:xfrm>
              <a:off x="3336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1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0" name="Text Box 30"/>
            <p:cNvSpPr txBox="1">
              <a:spLocks noChangeArrowheads="1"/>
            </p:cNvSpPr>
            <p:nvPr/>
          </p:nvSpPr>
          <p:spPr bwMode="auto">
            <a:xfrm>
              <a:off x="3932" y="230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7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1" name="Text Box 31"/>
            <p:cNvSpPr txBox="1">
              <a:spLocks noChangeArrowheads="1"/>
            </p:cNvSpPr>
            <p:nvPr/>
          </p:nvSpPr>
          <p:spPr bwMode="auto">
            <a:xfrm>
              <a:off x="2855" y="2976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4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2" name="Text Box 32"/>
            <p:cNvSpPr txBox="1">
              <a:spLocks noChangeArrowheads="1"/>
            </p:cNvSpPr>
            <p:nvPr/>
          </p:nvSpPr>
          <p:spPr bwMode="auto">
            <a:xfrm>
              <a:off x="3452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5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3" name="Text Box 33"/>
            <p:cNvSpPr txBox="1">
              <a:spLocks noChangeArrowheads="1"/>
            </p:cNvSpPr>
            <p:nvPr/>
          </p:nvSpPr>
          <p:spPr bwMode="auto">
            <a:xfrm>
              <a:off x="1484" y="192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[5]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4" name="Text Box 34"/>
            <p:cNvSpPr txBox="1">
              <a:spLocks noChangeArrowheads="1"/>
            </p:cNvSpPr>
            <p:nvPr/>
          </p:nvSpPr>
          <p:spPr bwMode="auto">
            <a:xfrm>
              <a:off x="3980" y="187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[2]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5" name="Text Box 35"/>
            <p:cNvSpPr txBox="1">
              <a:spLocks noChangeArrowheads="1"/>
            </p:cNvSpPr>
            <p:nvPr/>
          </p:nvSpPr>
          <p:spPr bwMode="auto">
            <a:xfrm>
              <a:off x="441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[9]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6" name="Text Box 36"/>
            <p:cNvSpPr txBox="1">
              <a:spLocks noChangeArrowheads="1"/>
            </p:cNvSpPr>
            <p:nvPr/>
          </p:nvSpPr>
          <p:spPr bwMode="auto">
            <a:xfrm>
              <a:off x="273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[3]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7" name="Text Box 37"/>
            <p:cNvSpPr txBox="1">
              <a:spLocks noChangeArrowheads="1"/>
            </p:cNvSpPr>
            <p:nvPr/>
          </p:nvSpPr>
          <p:spPr bwMode="auto">
            <a:xfrm>
              <a:off x="225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[7]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8" name="Text Box 38"/>
            <p:cNvSpPr txBox="1">
              <a:spLocks noChangeArrowheads="1"/>
            </p:cNvSpPr>
            <p:nvPr/>
          </p:nvSpPr>
          <p:spPr bwMode="auto">
            <a:xfrm>
              <a:off x="3932" y="34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[8]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79" name="Line 39"/>
            <p:cNvSpPr>
              <a:spLocks noChangeShapeType="1"/>
            </p:cNvSpPr>
            <p:nvPr/>
          </p:nvSpPr>
          <p:spPr bwMode="auto">
            <a:xfrm flipH="1">
              <a:off x="1340" y="2160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40"/>
            <p:cNvSpPr>
              <a:spLocks noChangeShapeType="1"/>
            </p:cNvSpPr>
            <p:nvPr/>
          </p:nvSpPr>
          <p:spPr bwMode="auto">
            <a:xfrm>
              <a:off x="2012" y="220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41"/>
            <p:cNvSpPr>
              <a:spLocks noChangeArrowheads="1"/>
            </p:cNvSpPr>
            <p:nvPr/>
          </p:nvSpPr>
          <p:spPr bwMode="auto">
            <a:xfrm>
              <a:off x="1148" y="2544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dirty="0">
                  <a:latin typeface="Times" pitchFamily="2" charset="0"/>
                </a:rPr>
                <a:t>D</a:t>
              </a:r>
            </a:p>
          </p:txBody>
        </p:sp>
        <p:sp>
          <p:nvSpPr>
            <p:cNvPr id="82" name="Text Box 42"/>
            <p:cNvSpPr txBox="1">
              <a:spLocks noChangeArrowheads="1"/>
            </p:cNvSpPr>
            <p:nvPr/>
          </p:nvSpPr>
          <p:spPr bwMode="auto">
            <a:xfrm>
              <a:off x="1340" y="22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1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83" name="Text Box 43"/>
            <p:cNvSpPr txBox="1">
              <a:spLocks noChangeArrowheads="1"/>
            </p:cNvSpPr>
            <p:nvPr/>
          </p:nvSpPr>
          <p:spPr bwMode="auto">
            <a:xfrm>
              <a:off x="2108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4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84" name="Oval 44"/>
            <p:cNvSpPr>
              <a:spLocks noChangeArrowheads="1"/>
            </p:cNvSpPr>
            <p:nvPr/>
          </p:nvSpPr>
          <p:spPr bwMode="auto">
            <a:xfrm>
              <a:off x="2204" y="2736"/>
              <a:ext cx="271" cy="280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x-none" sz="2400" dirty="0">
                  <a:latin typeface="Times" pitchFamily="2" charset="0"/>
                </a:rPr>
                <a:t>E</a:t>
              </a:r>
              <a:endParaRPr lang="x-none" altLang="x-none" sz="2000">
                <a:latin typeface="Times" pitchFamily="2" charset="0"/>
              </a:endParaRPr>
            </a:p>
          </p:txBody>
        </p:sp>
        <p:sp>
          <p:nvSpPr>
            <p:cNvPr id="85" name="Text Box 45"/>
            <p:cNvSpPr txBox="1">
              <a:spLocks noChangeArrowheads="1"/>
            </p:cNvSpPr>
            <p:nvPr/>
          </p:nvSpPr>
          <p:spPr bwMode="auto">
            <a:xfrm>
              <a:off x="1820" y="273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latin typeface="Times New Roman" pitchFamily="18" charset="0"/>
                </a:rPr>
                <a:t>[9]</a:t>
              </a:r>
              <a:endParaRPr lang="en-US" altLang="x-none" sz="2400">
                <a:latin typeface="Times New Roman" pitchFamily="18" charset="0"/>
              </a:endParaRPr>
            </a:p>
          </p:txBody>
        </p:sp>
        <p:sp>
          <p:nvSpPr>
            <p:cNvPr id="86" name="Text Box 46"/>
            <p:cNvSpPr txBox="1">
              <a:spLocks noChangeArrowheads="1"/>
            </p:cNvSpPr>
            <p:nvPr/>
          </p:nvSpPr>
          <p:spPr bwMode="auto">
            <a:xfrm>
              <a:off x="812" y="26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x-none" sz="2400" b="1">
                  <a:solidFill>
                    <a:schemeClr val="accent1"/>
                  </a:solidFill>
                  <a:latin typeface="Times New Roman" pitchFamily="18" charset="0"/>
                </a:rPr>
                <a:t>[6]</a:t>
              </a:r>
              <a:endParaRPr lang="en-US" altLang="x-none" sz="240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</p:grpSp>
      <p:sp>
        <p:nvSpPr>
          <p:cNvPr id="93" name="Oval 4"/>
          <p:cNvSpPr>
            <a:spLocks noChangeArrowheads="1"/>
          </p:cNvSpPr>
          <p:nvPr/>
        </p:nvSpPr>
        <p:spPr bwMode="auto">
          <a:xfrm>
            <a:off x="5611813" y="2204926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Text Box 5"/>
          <p:cNvSpPr txBox="1">
            <a:spLocks noChangeArrowheads="1"/>
          </p:cNvSpPr>
          <p:nvPr/>
        </p:nvSpPr>
        <p:spPr bwMode="auto">
          <a:xfrm>
            <a:off x="5603333" y="2204927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A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95" name="Oval 6"/>
          <p:cNvSpPr>
            <a:spLocks noChangeArrowheads="1"/>
          </p:cNvSpPr>
          <p:nvPr/>
        </p:nvSpPr>
        <p:spPr bwMode="auto">
          <a:xfrm>
            <a:off x="4419600" y="3046301"/>
            <a:ext cx="427038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4418350" y="3043127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B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97" name="Oval 8"/>
          <p:cNvSpPr>
            <a:spLocks noChangeArrowheads="1"/>
          </p:cNvSpPr>
          <p:nvPr/>
        </p:nvSpPr>
        <p:spPr bwMode="auto">
          <a:xfrm>
            <a:off x="7237413" y="3046301"/>
            <a:ext cx="430212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Text Box 9"/>
          <p:cNvSpPr txBox="1">
            <a:spLocks noChangeArrowheads="1"/>
          </p:cNvSpPr>
          <p:nvPr/>
        </p:nvSpPr>
        <p:spPr bwMode="auto">
          <a:xfrm>
            <a:off x="7239338" y="3043127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C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99" name="Oval 10"/>
          <p:cNvSpPr>
            <a:spLocks noChangeArrowheads="1"/>
          </p:cNvSpPr>
          <p:nvPr/>
        </p:nvSpPr>
        <p:spPr bwMode="auto">
          <a:xfrm>
            <a:off x="7954964" y="4186126"/>
            <a:ext cx="427037" cy="444500"/>
          </a:xfrm>
          <a:prstGeom prst="ellipse">
            <a:avLst/>
          </a:prstGeom>
          <a:solidFill>
            <a:srgbClr val="C0C0C0">
              <a:alpha val="50000"/>
            </a:srgb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Text Box 11"/>
          <p:cNvSpPr txBox="1">
            <a:spLocks noChangeArrowheads="1"/>
          </p:cNvSpPr>
          <p:nvPr/>
        </p:nvSpPr>
        <p:spPr bwMode="auto">
          <a:xfrm>
            <a:off x="7946483" y="4186127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G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101" name="Oval 12"/>
          <p:cNvSpPr>
            <a:spLocks noChangeArrowheads="1"/>
          </p:cNvSpPr>
          <p:nvPr/>
        </p:nvSpPr>
        <p:spPr bwMode="auto">
          <a:xfrm>
            <a:off x="6519863" y="4186126"/>
            <a:ext cx="430212" cy="4445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Text Box 13"/>
          <p:cNvSpPr txBox="1">
            <a:spLocks noChangeArrowheads="1"/>
          </p:cNvSpPr>
          <p:nvPr/>
        </p:nvSpPr>
        <p:spPr bwMode="auto">
          <a:xfrm>
            <a:off x="6538619" y="4186127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x-none" sz="2400" dirty="0">
                <a:latin typeface="Times New Roman" pitchFamily="18" charset="0"/>
              </a:rPr>
              <a:t>F</a:t>
            </a:r>
            <a:endParaRPr lang="x-none" altLang="x-none" sz="2400">
              <a:latin typeface="Times New Roman" pitchFamily="18" charset="0"/>
            </a:endParaRPr>
          </a:p>
        </p:txBody>
      </p:sp>
      <p:sp>
        <p:nvSpPr>
          <p:cNvPr id="103" name="Line 14"/>
          <p:cNvSpPr>
            <a:spLocks noChangeShapeType="1"/>
          </p:cNvSpPr>
          <p:nvPr/>
        </p:nvSpPr>
        <p:spPr bwMode="auto">
          <a:xfrm flipH="1">
            <a:off x="4803775" y="2552589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5"/>
          <p:cNvSpPr>
            <a:spLocks noChangeShapeType="1"/>
          </p:cNvSpPr>
          <p:nvPr/>
        </p:nvSpPr>
        <p:spPr bwMode="auto">
          <a:xfrm flipH="1">
            <a:off x="6870700" y="3463814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16"/>
          <p:cNvSpPr>
            <a:spLocks noChangeShapeType="1"/>
          </p:cNvSpPr>
          <p:nvPr/>
        </p:nvSpPr>
        <p:spPr bwMode="auto">
          <a:xfrm>
            <a:off x="7548563" y="3484452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17"/>
          <p:cNvSpPr>
            <a:spLocks noChangeShapeType="1"/>
          </p:cNvSpPr>
          <p:nvPr/>
        </p:nvSpPr>
        <p:spPr bwMode="auto">
          <a:xfrm>
            <a:off x="5984876" y="2570052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7" name="Group 18"/>
          <p:cNvGrpSpPr>
            <a:grpSpLocks/>
          </p:cNvGrpSpPr>
          <p:nvPr/>
        </p:nvGrpSpPr>
        <p:grpSpPr bwMode="auto">
          <a:xfrm>
            <a:off x="7213601" y="5405504"/>
            <a:ext cx="428625" cy="461897"/>
            <a:chOff x="2400" y="858"/>
            <a:chExt cx="432" cy="449"/>
          </a:xfrm>
        </p:grpSpPr>
        <p:sp>
          <p:nvSpPr>
            <p:cNvPr id="108" name="Oval 19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Text Box 20"/>
            <p:cNvSpPr txBox="1">
              <a:spLocks noChangeArrowheads="1"/>
            </p:cNvSpPr>
            <p:nvPr/>
          </p:nvSpPr>
          <p:spPr bwMode="auto">
            <a:xfrm>
              <a:off x="2450" y="858"/>
              <a:ext cx="29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itchFamily="18" charset="0"/>
                </a:rPr>
                <a:t>I</a:t>
              </a:r>
              <a:endParaRPr lang="x-none" altLang="x-none" sz="2400">
                <a:latin typeface="Times New Roman" pitchFamily="18" charset="0"/>
              </a:endParaRPr>
            </a:p>
          </p:txBody>
        </p:sp>
      </p:grpSp>
      <p:grpSp>
        <p:nvGrpSpPr>
          <p:cNvPr id="110" name="Group 21"/>
          <p:cNvGrpSpPr>
            <a:grpSpLocks/>
          </p:cNvGrpSpPr>
          <p:nvPr/>
        </p:nvGrpSpPr>
        <p:grpSpPr bwMode="auto">
          <a:xfrm>
            <a:off x="5775329" y="5405504"/>
            <a:ext cx="436563" cy="461897"/>
            <a:chOff x="2392" y="858"/>
            <a:chExt cx="440" cy="449"/>
          </a:xfrm>
        </p:grpSpPr>
        <p:sp>
          <p:nvSpPr>
            <p:cNvPr id="111" name="Oval 22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000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Text Box 23"/>
            <p:cNvSpPr txBox="1">
              <a:spLocks noChangeArrowheads="1"/>
            </p:cNvSpPr>
            <p:nvPr/>
          </p:nvSpPr>
          <p:spPr bwMode="auto">
            <a:xfrm>
              <a:off x="2392" y="858"/>
              <a:ext cx="411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x-none" sz="2400" dirty="0">
                  <a:latin typeface="Times New Roman" pitchFamily="18" charset="0"/>
                </a:rPr>
                <a:t>H</a:t>
              </a:r>
              <a:endParaRPr lang="x-none" altLang="x-none" sz="2400">
                <a:latin typeface="Times New Roman" pitchFamily="18" charset="0"/>
              </a:endParaRPr>
            </a:p>
          </p:txBody>
        </p:sp>
      </p:grpSp>
      <p:grpSp>
        <p:nvGrpSpPr>
          <p:cNvPr id="113" name="Group 24"/>
          <p:cNvGrpSpPr>
            <a:grpSpLocks/>
          </p:cNvGrpSpPr>
          <p:nvPr/>
        </p:nvGrpSpPr>
        <p:grpSpPr bwMode="auto">
          <a:xfrm>
            <a:off x="6099175" y="4689365"/>
            <a:ext cx="1150938" cy="801687"/>
            <a:chOff x="896" y="1363"/>
            <a:chExt cx="1156" cy="778"/>
          </a:xfrm>
        </p:grpSpPr>
        <p:sp>
          <p:nvSpPr>
            <p:cNvPr id="114" name="Line 25"/>
            <p:cNvSpPr>
              <a:spLocks noChangeShapeType="1"/>
            </p:cNvSpPr>
            <p:nvPr/>
          </p:nvSpPr>
          <p:spPr bwMode="auto">
            <a:xfrm flipH="1">
              <a:off x="896" y="1363"/>
              <a:ext cx="534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6"/>
            <p:cNvSpPr>
              <a:spLocks noChangeShapeType="1"/>
            </p:cNvSpPr>
            <p:nvPr/>
          </p:nvSpPr>
          <p:spPr bwMode="auto">
            <a:xfrm>
              <a:off x="1674" y="1378"/>
              <a:ext cx="378" cy="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" name="Text Box 27"/>
          <p:cNvSpPr txBox="1">
            <a:spLocks noChangeArrowheads="1"/>
          </p:cNvSpPr>
          <p:nvPr/>
        </p:nvSpPr>
        <p:spPr bwMode="auto">
          <a:xfrm>
            <a:off x="6477000" y="2509726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2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17" name="Text Box 28"/>
          <p:cNvSpPr txBox="1">
            <a:spLocks noChangeArrowheads="1"/>
          </p:cNvSpPr>
          <p:nvPr/>
        </p:nvSpPr>
        <p:spPr bwMode="auto">
          <a:xfrm>
            <a:off x="4921250" y="25097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5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18" name="Text Box 29"/>
          <p:cNvSpPr txBox="1">
            <a:spLocks noChangeArrowheads="1"/>
          </p:cNvSpPr>
          <p:nvPr/>
        </p:nvSpPr>
        <p:spPr bwMode="auto">
          <a:xfrm>
            <a:off x="6826250" y="35765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1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19" name="Text Box 30"/>
          <p:cNvSpPr txBox="1">
            <a:spLocks noChangeArrowheads="1"/>
          </p:cNvSpPr>
          <p:nvPr/>
        </p:nvSpPr>
        <p:spPr bwMode="auto">
          <a:xfrm>
            <a:off x="7772400" y="3652726"/>
            <a:ext cx="338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7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20" name="Text Box 31"/>
          <p:cNvSpPr txBox="1">
            <a:spLocks noChangeArrowheads="1"/>
          </p:cNvSpPr>
          <p:nvPr/>
        </p:nvSpPr>
        <p:spPr bwMode="auto">
          <a:xfrm>
            <a:off x="6062664" y="4719526"/>
            <a:ext cx="338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4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21" name="Text Box 32"/>
          <p:cNvSpPr txBox="1">
            <a:spLocks noChangeArrowheads="1"/>
          </p:cNvSpPr>
          <p:nvPr/>
        </p:nvSpPr>
        <p:spPr bwMode="auto">
          <a:xfrm>
            <a:off x="7010400" y="47195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5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22" name="Text Box 33"/>
          <p:cNvSpPr txBox="1">
            <a:spLocks noChangeArrowheads="1"/>
          </p:cNvSpPr>
          <p:nvPr/>
        </p:nvSpPr>
        <p:spPr bwMode="auto">
          <a:xfrm>
            <a:off x="3886200" y="3043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solidFill>
                  <a:schemeClr val="accent1"/>
                </a:solidFill>
                <a:latin typeface="Times New Roman" pitchFamily="18" charset="0"/>
              </a:rPr>
              <a:t>[5]</a:t>
            </a:r>
            <a:endParaRPr lang="en-US" altLang="x-none" sz="24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23" name="Text Box 34"/>
          <p:cNvSpPr txBox="1">
            <a:spLocks noChangeArrowheads="1"/>
          </p:cNvSpPr>
          <p:nvPr/>
        </p:nvSpPr>
        <p:spPr bwMode="auto">
          <a:xfrm>
            <a:off x="7848600" y="29669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[2]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24" name="Text Box 35"/>
          <p:cNvSpPr txBox="1">
            <a:spLocks noChangeArrowheads="1"/>
          </p:cNvSpPr>
          <p:nvPr/>
        </p:nvSpPr>
        <p:spPr bwMode="auto">
          <a:xfrm>
            <a:off x="8534400" y="4186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[9]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25" name="Text Box 36"/>
          <p:cNvSpPr txBox="1">
            <a:spLocks noChangeArrowheads="1"/>
          </p:cNvSpPr>
          <p:nvPr/>
        </p:nvSpPr>
        <p:spPr bwMode="auto">
          <a:xfrm>
            <a:off x="5867400" y="41861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[3]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26" name="Text Box 37"/>
          <p:cNvSpPr txBox="1">
            <a:spLocks noChangeArrowheads="1"/>
          </p:cNvSpPr>
          <p:nvPr/>
        </p:nvSpPr>
        <p:spPr bwMode="auto">
          <a:xfrm>
            <a:off x="5105400" y="54053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[7]</a:t>
            </a:r>
            <a:endParaRPr lang="en-US" altLang="x-none" sz="2400">
              <a:latin typeface="Times New Roman" pitchFamily="18" charset="0"/>
            </a:endParaRPr>
          </a:p>
        </p:txBody>
      </p:sp>
      <p:sp>
        <p:nvSpPr>
          <p:cNvPr id="127" name="Text Box 38"/>
          <p:cNvSpPr txBox="1">
            <a:spLocks noChangeArrowheads="1"/>
          </p:cNvSpPr>
          <p:nvPr/>
        </p:nvSpPr>
        <p:spPr bwMode="auto">
          <a:xfrm>
            <a:off x="7772400" y="5405326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x-none" sz="2400" b="1">
                <a:latin typeface="Times New Roman" pitchFamily="18" charset="0"/>
              </a:rPr>
              <a:t>[8]</a:t>
            </a:r>
            <a:endParaRPr lang="en-US" altLang="x-none" sz="2400">
              <a:latin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053080" y="1837800"/>
              <a:ext cx="1551240" cy="457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3720" y="1828440"/>
                <a:ext cx="1569960" cy="4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782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1" y="2209800"/>
            <a:ext cx="8915400" cy="4572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Start Node: A</a:t>
            </a:r>
          </a:p>
          <a:p>
            <a:r>
              <a:rPr lang="en-US" dirty="0"/>
              <a:t>Goal Node: G</a:t>
            </a:r>
          </a:p>
          <a:p>
            <a:pPr marL="0" indent="0">
              <a:buNone/>
            </a:pPr>
            <a:r>
              <a:rPr lang="en-US" b="1" u="sng" dirty="0"/>
              <a:t>Step 	</a:t>
            </a:r>
            <a:r>
              <a:rPr lang="en-US" b="1" u="sng" dirty="0" smtClean="0"/>
              <a:t>Frontier              			Expand</a:t>
            </a:r>
            <a:r>
              <a:rPr lang="en-US" b="1" u="sng" dirty="0"/>
              <a:t>[*] </a:t>
            </a:r>
            <a:r>
              <a:rPr lang="en-US" b="1" u="sng" dirty="0" smtClean="0"/>
              <a:t> Explored</a:t>
            </a:r>
            <a:r>
              <a:rPr lang="en-US" b="1" u="sng" dirty="0"/>
              <a:t>: a set of </a:t>
            </a:r>
            <a:r>
              <a:rPr lang="en-US" b="1" u="sng" dirty="0" smtClean="0"/>
              <a:t>nodes</a:t>
            </a:r>
            <a:endParaRPr lang="en-US" b="1" u="sng" dirty="0"/>
          </a:p>
          <a:p>
            <a:pPr marL="0" indent="0">
              <a:buNone/>
            </a:pPr>
            <a:r>
              <a:rPr lang="en-US" dirty="0"/>
              <a:t>1 	{(A,0)} 	</a:t>
            </a:r>
            <a:r>
              <a:rPr lang="en-US" dirty="0" smtClean="0"/>
              <a:t>			A </a:t>
            </a:r>
            <a:r>
              <a:rPr lang="en-US" dirty="0"/>
              <a:t>	</a:t>
            </a:r>
            <a:r>
              <a:rPr lang="en-US" dirty="0" smtClean="0"/>
              <a:t>	∅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 	</a:t>
            </a:r>
            <a:r>
              <a:rPr lang="en-US" dirty="0" smtClean="0"/>
              <a:t>{(A-D,3),(A-B,5</a:t>
            </a:r>
            <a:r>
              <a:rPr lang="en-US" dirty="0"/>
              <a:t>)} 	</a:t>
            </a:r>
            <a:r>
              <a:rPr lang="en-US" dirty="0" smtClean="0"/>
              <a:t>		D </a:t>
            </a:r>
            <a:r>
              <a:rPr lang="en-US" dirty="0"/>
              <a:t>	</a:t>
            </a:r>
            <a:r>
              <a:rPr lang="en-US" dirty="0" smtClean="0"/>
              <a:t>	{</a:t>
            </a:r>
            <a:r>
              <a:rPr lang="en-US" dirty="0"/>
              <a:t>A}</a:t>
            </a:r>
          </a:p>
          <a:p>
            <a:pPr marL="0" indent="0">
              <a:buNone/>
            </a:pPr>
            <a:r>
              <a:rPr lang="en-US" dirty="0"/>
              <a:t>3 	</a:t>
            </a:r>
            <a:r>
              <a:rPr lang="en-US" dirty="0" smtClean="0"/>
              <a:t>{(A-B,5),(A-D-E,5),(A-D-F,5</a:t>
            </a:r>
            <a:r>
              <a:rPr lang="en-US" dirty="0"/>
              <a:t>)} </a:t>
            </a:r>
            <a:r>
              <a:rPr lang="en-US" dirty="0" smtClean="0"/>
              <a:t>		B </a:t>
            </a:r>
            <a:r>
              <a:rPr lang="en-US" dirty="0"/>
              <a:t>	</a:t>
            </a:r>
            <a:r>
              <a:rPr lang="en-US" dirty="0" smtClean="0"/>
              <a:t>	{</a:t>
            </a:r>
            <a:r>
              <a:rPr lang="en-US" dirty="0"/>
              <a:t>A,D}</a:t>
            </a:r>
          </a:p>
          <a:p>
            <a:pPr marL="0" indent="0">
              <a:buNone/>
            </a:pPr>
            <a:r>
              <a:rPr lang="en-US" dirty="0"/>
              <a:t>4 	</a:t>
            </a:r>
            <a:r>
              <a:rPr lang="en-US" dirty="0" smtClean="0"/>
              <a:t>{(A-D-E,5),(A-D-F,5),(A-B-C,6</a:t>
            </a:r>
            <a:r>
              <a:rPr lang="en-US" dirty="0"/>
              <a:t>)} </a:t>
            </a:r>
            <a:r>
              <a:rPr lang="en-US" dirty="0" smtClean="0"/>
              <a:t>		E </a:t>
            </a:r>
            <a:r>
              <a:rPr lang="en-US" dirty="0"/>
              <a:t>	</a:t>
            </a:r>
            <a:r>
              <a:rPr lang="en-US" dirty="0" smtClean="0"/>
              <a:t>	{</a:t>
            </a:r>
            <a:r>
              <a:rPr lang="en-US" dirty="0"/>
              <a:t>A,D,B}</a:t>
            </a:r>
          </a:p>
          <a:p>
            <a:pPr marL="0" indent="0">
              <a:buNone/>
            </a:pPr>
            <a:r>
              <a:rPr lang="en-US" dirty="0"/>
              <a:t>5 	</a:t>
            </a:r>
            <a:r>
              <a:rPr lang="en-US" dirty="0" smtClean="0"/>
              <a:t>{(A-D-F,5),(A-B-C,6)}[*] </a:t>
            </a:r>
            <a:r>
              <a:rPr lang="en-US" dirty="0"/>
              <a:t>	</a:t>
            </a:r>
            <a:r>
              <a:rPr lang="en-US" dirty="0" smtClean="0"/>
              <a:t>		F </a:t>
            </a:r>
            <a:r>
              <a:rPr lang="en-US" dirty="0"/>
              <a:t>	</a:t>
            </a:r>
            <a:r>
              <a:rPr lang="en-US" dirty="0" smtClean="0"/>
              <a:t>	{</a:t>
            </a:r>
            <a:r>
              <a:rPr lang="en-US" dirty="0"/>
              <a:t>A,D,B,E}</a:t>
            </a:r>
          </a:p>
          <a:p>
            <a:pPr marL="0" indent="0">
              <a:buNone/>
            </a:pPr>
            <a:r>
              <a:rPr lang="en-US" dirty="0"/>
              <a:t>6 	</a:t>
            </a:r>
            <a:r>
              <a:rPr lang="en-US" dirty="0" smtClean="0"/>
              <a:t>{(A-B-C,6),(A-D-F-G,8</a:t>
            </a:r>
            <a:r>
              <a:rPr lang="en-US" dirty="0"/>
              <a:t>)} 	</a:t>
            </a:r>
            <a:r>
              <a:rPr lang="en-US" smtClean="0"/>
              <a:t>		C </a:t>
            </a:r>
            <a:r>
              <a:rPr lang="en-US" dirty="0"/>
              <a:t>	</a:t>
            </a:r>
            <a:r>
              <a:rPr lang="en-US" dirty="0" smtClean="0"/>
              <a:t>	{</a:t>
            </a:r>
            <a:r>
              <a:rPr lang="en-US" dirty="0"/>
              <a:t>A,D,B,E,F}</a:t>
            </a:r>
          </a:p>
          <a:p>
            <a:pPr marL="0" indent="0">
              <a:buNone/>
            </a:pPr>
            <a:r>
              <a:rPr lang="en-US" dirty="0"/>
              <a:t>7 	(A-D-F-G,8</a:t>
            </a:r>
            <a:r>
              <a:rPr lang="en-US" dirty="0" smtClean="0"/>
              <a:t>)}[+] 		</a:t>
            </a:r>
            <a:r>
              <a:rPr lang="en-US" dirty="0"/>
              <a:t>	</a:t>
            </a:r>
            <a:r>
              <a:rPr lang="en-US" dirty="0" smtClean="0"/>
              <a:t>G 		{</a:t>
            </a:r>
            <a:r>
              <a:rPr lang="en-US" dirty="0"/>
              <a:t>A,D,B,E,F,C}</a:t>
            </a:r>
          </a:p>
          <a:p>
            <a:pPr marL="0" indent="0">
              <a:buNone/>
            </a:pPr>
            <a:r>
              <a:rPr lang="en-US" dirty="0"/>
              <a:t>8 	∅ 		</a:t>
            </a:r>
          </a:p>
          <a:p>
            <a:endParaRPr lang="en-US" sz="1000" dirty="0"/>
          </a:p>
          <a:p>
            <a:r>
              <a:rPr lang="en-US" dirty="0"/>
              <a:t>Found the path: A -&gt; D -&gt; F -&gt; G. </a:t>
            </a:r>
            <a:endParaRPr lang="en-US" dirty="0" smtClean="0"/>
          </a:p>
          <a:p>
            <a:r>
              <a:rPr lang="en-US" dirty="0" smtClean="0"/>
              <a:t>*B </a:t>
            </a:r>
            <a:r>
              <a:rPr lang="en-US" dirty="0"/>
              <a:t>is not added to the frontier because it is found in the explored 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+G and E are not added to the frontier because they are found in explored and frontier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  <a:t>33</a:t>
            </a:fld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990" y="76201"/>
            <a:ext cx="328581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128760" y="72000"/>
              <a:ext cx="5630040" cy="3684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19400" y="62640"/>
                <a:ext cx="5648760" cy="370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345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Cost Search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411" y="1690688"/>
            <a:ext cx="7373178" cy="50553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800880" y="833760"/>
              <a:ext cx="4689000" cy="1829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1520" y="824400"/>
                <a:ext cx="4707720" cy="18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88280" y="215280"/>
              <a:ext cx="11699280" cy="5907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178920" y="205920"/>
                <a:ext cx="11718000" cy="592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85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7"/>
          <p:cNvSpPr>
            <a:spLocks/>
          </p:cNvSpPr>
          <p:nvPr/>
        </p:nvSpPr>
        <p:spPr bwMode="auto">
          <a:xfrm>
            <a:off x="9144001" y="1828801"/>
            <a:ext cx="1616075" cy="238125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18" h="1500">
                <a:moveTo>
                  <a:pt x="636" y="164"/>
                </a:moveTo>
                <a:cubicBezTo>
                  <a:pt x="714" y="273"/>
                  <a:pt x="995" y="706"/>
                  <a:pt x="1018" y="842"/>
                </a:cubicBezTo>
                <a:cubicBezTo>
                  <a:pt x="963" y="845"/>
                  <a:pt x="797" y="942"/>
                  <a:pt x="772" y="978"/>
                </a:cubicBezTo>
                <a:cubicBezTo>
                  <a:pt x="771" y="1024"/>
                  <a:pt x="817" y="1372"/>
                  <a:pt x="691" y="1446"/>
                </a:cubicBezTo>
                <a:cubicBezTo>
                  <a:pt x="662" y="1493"/>
                  <a:pt x="626" y="1495"/>
                  <a:pt x="573" y="1500"/>
                </a:cubicBezTo>
                <a:cubicBezTo>
                  <a:pt x="531" y="1490"/>
                  <a:pt x="524" y="1490"/>
                  <a:pt x="492" y="1468"/>
                </a:cubicBezTo>
                <a:cubicBezTo>
                  <a:pt x="474" y="1442"/>
                  <a:pt x="433" y="1401"/>
                  <a:pt x="406" y="1382"/>
                </a:cubicBezTo>
                <a:cubicBezTo>
                  <a:pt x="370" y="1332"/>
                  <a:pt x="390" y="1355"/>
                  <a:pt x="347" y="1312"/>
                </a:cubicBezTo>
                <a:cubicBezTo>
                  <a:pt x="276" y="1241"/>
                  <a:pt x="350" y="1294"/>
                  <a:pt x="304" y="1263"/>
                </a:cubicBezTo>
                <a:cubicBezTo>
                  <a:pt x="236" y="1164"/>
                  <a:pt x="115" y="1184"/>
                  <a:pt x="0" y="1181"/>
                </a:cubicBezTo>
                <a:cubicBezTo>
                  <a:pt x="46" y="1005"/>
                  <a:pt x="460" y="338"/>
                  <a:pt x="566" y="169"/>
                </a:cubicBezTo>
                <a:cubicBezTo>
                  <a:pt x="672" y="0"/>
                  <a:pt x="622" y="165"/>
                  <a:pt x="636" y="164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" name="Freeform 67"/>
          <p:cNvSpPr>
            <a:spLocks/>
          </p:cNvSpPr>
          <p:nvPr/>
        </p:nvSpPr>
        <p:spPr bwMode="auto">
          <a:xfrm>
            <a:off x="9296401" y="1828802"/>
            <a:ext cx="1371600" cy="190484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986 w 10000"/>
              <a:gd name="connsiteY8" fmla="*/ 8420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5000 w 10000"/>
              <a:gd name="connsiteY5" fmla="*/ 9615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9761"/>
              <a:gd name="connsiteX1" fmla="*/ 10000 w 10000"/>
              <a:gd name="connsiteY1" fmla="*/ 5613 h 9761"/>
              <a:gd name="connsiteX2" fmla="*/ 7583 w 10000"/>
              <a:gd name="connsiteY2" fmla="*/ 6520 h 9761"/>
              <a:gd name="connsiteX3" fmla="*/ 6667 w 10000"/>
              <a:gd name="connsiteY3" fmla="*/ 8846 h 9761"/>
              <a:gd name="connsiteX4" fmla="*/ 5556 w 10000"/>
              <a:gd name="connsiteY4" fmla="*/ 9615 h 9761"/>
              <a:gd name="connsiteX5" fmla="*/ 5000 w 10000"/>
              <a:gd name="connsiteY5" fmla="*/ 9615 h 9761"/>
              <a:gd name="connsiteX6" fmla="*/ 3988 w 10000"/>
              <a:gd name="connsiteY6" fmla="*/ 9213 h 9761"/>
              <a:gd name="connsiteX7" fmla="*/ 3409 w 10000"/>
              <a:gd name="connsiteY7" fmla="*/ 8747 h 9761"/>
              <a:gd name="connsiteX8" fmla="*/ 2778 w 10000"/>
              <a:gd name="connsiteY8" fmla="*/ 8077 h 9761"/>
              <a:gd name="connsiteX9" fmla="*/ 0 w 10000"/>
              <a:gd name="connsiteY9" fmla="*/ 7873 h 9761"/>
              <a:gd name="connsiteX10" fmla="*/ 5560 w 10000"/>
              <a:gd name="connsiteY10" fmla="*/ 1127 h 9761"/>
              <a:gd name="connsiteX11" fmla="*/ 6248 w 10000"/>
              <a:gd name="connsiteY11" fmla="*/ 1093 h 9761"/>
              <a:gd name="connsiteX0" fmla="*/ 6248 w 10000"/>
              <a:gd name="connsiteY0" fmla="*/ 1120 h 9850"/>
              <a:gd name="connsiteX1" fmla="*/ 10000 w 10000"/>
              <a:gd name="connsiteY1" fmla="*/ 5750 h 9850"/>
              <a:gd name="connsiteX2" fmla="*/ 7583 w 10000"/>
              <a:gd name="connsiteY2" fmla="*/ 6680 h 9850"/>
              <a:gd name="connsiteX3" fmla="*/ 6667 w 10000"/>
              <a:gd name="connsiteY3" fmla="*/ 9063 h 9850"/>
              <a:gd name="connsiteX4" fmla="*/ 5000 w 10000"/>
              <a:gd name="connsiteY4" fmla="*/ 9850 h 9850"/>
              <a:gd name="connsiteX5" fmla="*/ 3988 w 10000"/>
              <a:gd name="connsiteY5" fmla="*/ 9439 h 9850"/>
              <a:gd name="connsiteX6" fmla="*/ 3409 w 10000"/>
              <a:gd name="connsiteY6" fmla="*/ 8961 h 9850"/>
              <a:gd name="connsiteX7" fmla="*/ 2778 w 10000"/>
              <a:gd name="connsiteY7" fmla="*/ 8275 h 9850"/>
              <a:gd name="connsiteX8" fmla="*/ 0 w 10000"/>
              <a:gd name="connsiteY8" fmla="*/ 8066 h 9850"/>
              <a:gd name="connsiteX9" fmla="*/ 5560 w 10000"/>
              <a:gd name="connsiteY9" fmla="*/ 1155 h 9850"/>
              <a:gd name="connsiteX10" fmla="*/ 6248 w 10000"/>
              <a:gd name="connsiteY10" fmla="*/ 1120 h 985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5000 w 10000"/>
              <a:gd name="connsiteY3" fmla="*/ 10000 h 10000"/>
              <a:gd name="connsiteX4" fmla="*/ 3988 w 10000"/>
              <a:gd name="connsiteY4" fmla="*/ 9583 h 10000"/>
              <a:gd name="connsiteX5" fmla="*/ 3409 w 10000"/>
              <a:gd name="connsiteY5" fmla="*/ 9097 h 10000"/>
              <a:gd name="connsiteX6" fmla="*/ 2778 w 10000"/>
              <a:gd name="connsiteY6" fmla="*/ 8401 h 10000"/>
              <a:gd name="connsiteX7" fmla="*/ 0 w 10000"/>
              <a:gd name="connsiteY7" fmla="*/ 8189 h 10000"/>
              <a:gd name="connsiteX8" fmla="*/ 5560 w 10000"/>
              <a:gd name="connsiteY8" fmla="*/ 1173 h 10000"/>
              <a:gd name="connsiteX9" fmla="*/ 6248 w 10000"/>
              <a:gd name="connsiteY9" fmla="*/ 1137 h 1000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6667 w 10000"/>
              <a:gd name="connsiteY3" fmla="*/ 8401 h 10000"/>
              <a:gd name="connsiteX4" fmla="*/ 5000 w 10000"/>
              <a:gd name="connsiteY4" fmla="*/ 10000 h 10000"/>
              <a:gd name="connsiteX5" fmla="*/ 3988 w 10000"/>
              <a:gd name="connsiteY5" fmla="*/ 9583 h 10000"/>
              <a:gd name="connsiteX6" fmla="*/ 3409 w 10000"/>
              <a:gd name="connsiteY6" fmla="*/ 9097 h 10000"/>
              <a:gd name="connsiteX7" fmla="*/ 2778 w 10000"/>
              <a:gd name="connsiteY7" fmla="*/ 8401 h 10000"/>
              <a:gd name="connsiteX8" fmla="*/ 0 w 10000"/>
              <a:gd name="connsiteY8" fmla="*/ 8189 h 10000"/>
              <a:gd name="connsiteX9" fmla="*/ 5560 w 10000"/>
              <a:gd name="connsiteY9" fmla="*/ 1173 h 10000"/>
              <a:gd name="connsiteX10" fmla="*/ 6248 w 10000"/>
              <a:gd name="connsiteY10" fmla="*/ 11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9907589" y="2208214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Uniform Cost Search (UCS) Properties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1825624"/>
            <a:ext cx="6351587" cy="472094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What nodes does UCS expand?</a:t>
            </a:r>
          </a:p>
          <a:p>
            <a:pPr lvl="1"/>
            <a:r>
              <a:rPr lang="en-US" sz="2000" dirty="0"/>
              <a:t>Processes all nodes with cost less than cheapest solution!</a:t>
            </a:r>
          </a:p>
          <a:p>
            <a:pPr lvl="1"/>
            <a:r>
              <a:rPr lang="en-US" sz="2000" dirty="0"/>
              <a:t>If that solution costs </a:t>
            </a:r>
            <a:r>
              <a:rPr lang="en-US" sz="2000" i="1" dirty="0">
                <a:latin typeface="Times New Roman" pitchFamily="18" charset="0"/>
              </a:rPr>
              <a:t>C* </a:t>
            </a:r>
            <a:r>
              <a:rPr lang="en-US" sz="2000" dirty="0"/>
              <a:t>and arcs cost at least </a:t>
            </a:r>
            <a:r>
              <a:rPr lang="en-US" sz="2000" i="1" dirty="0">
                <a:latin typeface="Times New Roman" pitchFamily="18" charset="0"/>
                <a:sym typeface="Symbol" pitchFamily="18" charset="2"/>
              </a:rPr>
              <a:t> </a:t>
            </a:r>
            <a:r>
              <a:rPr lang="en-US" sz="2000" i="1" dirty="0">
                <a:sym typeface="Symbol" pitchFamily="18" charset="2"/>
              </a:rPr>
              <a:t>,</a:t>
            </a:r>
            <a:r>
              <a:rPr lang="en-US" sz="2000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then the “effective depth” is roughly </a:t>
            </a:r>
            <a:r>
              <a:rPr lang="en-US" sz="2000" i="1" dirty="0">
                <a:latin typeface="Times New Roman" pitchFamily="18" charset="0"/>
              </a:rPr>
              <a:t>C*/</a:t>
            </a:r>
            <a:r>
              <a:rPr lang="en-US" sz="2000" i="1" dirty="0">
                <a:latin typeface="Times New Roman" pitchFamily="18" charset="0"/>
                <a:sym typeface="Symbol" pitchFamily="18" charset="2"/>
              </a:rPr>
              <a:t></a:t>
            </a:r>
            <a:endParaRPr lang="en-US" sz="2000" dirty="0"/>
          </a:p>
          <a:p>
            <a:pPr lvl="1"/>
            <a:r>
              <a:rPr lang="en-US" sz="2000" dirty="0"/>
              <a:t>Takes time O(</a:t>
            </a:r>
            <a:r>
              <a:rPr lang="en-US" sz="2000" dirty="0" err="1"/>
              <a:t>b</a:t>
            </a:r>
            <a:r>
              <a:rPr lang="en-US" sz="2000" i="1" baseline="30000" dirty="0" err="1">
                <a:latin typeface="Times New Roman" pitchFamily="18" charset="0"/>
              </a:rPr>
              <a:t>C</a:t>
            </a:r>
            <a:r>
              <a:rPr lang="en-US" sz="2000" i="1" baseline="30000" dirty="0">
                <a:latin typeface="Times New Roman" pitchFamily="18" charset="0"/>
              </a:rPr>
              <a:t>*/</a:t>
            </a:r>
            <a:r>
              <a:rPr lang="en-US" sz="2000" i="1" baseline="300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/>
              <a:t>) (exponential in effective depth)</a:t>
            </a:r>
          </a:p>
          <a:p>
            <a:pPr lvl="3"/>
            <a:endParaRPr lang="en-US" sz="1200" dirty="0"/>
          </a:p>
          <a:p>
            <a:r>
              <a:rPr lang="en-US" sz="2400" dirty="0"/>
              <a:t>How much space does the fringe take?</a:t>
            </a:r>
          </a:p>
          <a:p>
            <a:pPr lvl="1"/>
            <a:r>
              <a:rPr lang="en-US" sz="2000" dirty="0"/>
              <a:t>Has roughly the last tier, so O(</a:t>
            </a:r>
            <a:r>
              <a:rPr lang="en-US" sz="2000" dirty="0" err="1"/>
              <a:t>b</a:t>
            </a:r>
            <a:r>
              <a:rPr lang="en-US" sz="2000" i="1" baseline="30000" dirty="0" err="1">
                <a:latin typeface="Times New Roman" pitchFamily="18" charset="0"/>
              </a:rPr>
              <a:t>C</a:t>
            </a:r>
            <a:r>
              <a:rPr lang="en-US" sz="2000" i="1" baseline="30000" dirty="0">
                <a:latin typeface="Times New Roman" pitchFamily="18" charset="0"/>
              </a:rPr>
              <a:t>*/</a:t>
            </a:r>
            <a:r>
              <a:rPr lang="en-US" sz="2000" i="1" baseline="300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/>
              <a:t>)</a:t>
            </a:r>
          </a:p>
          <a:p>
            <a:pPr lvl="3"/>
            <a:endParaRPr lang="en-US" sz="1200" dirty="0"/>
          </a:p>
          <a:p>
            <a:r>
              <a:rPr lang="en-US" sz="2400" dirty="0"/>
              <a:t>Is it complete?</a:t>
            </a:r>
          </a:p>
          <a:p>
            <a:pPr lvl="1"/>
            <a:r>
              <a:rPr lang="en-US" sz="2000" dirty="0"/>
              <a:t>Assuming best solution has a finite cost and minimum arc cost is positive, yes!</a:t>
            </a:r>
          </a:p>
          <a:p>
            <a:pPr lvl="2"/>
            <a:endParaRPr lang="en-US" sz="800" dirty="0"/>
          </a:p>
          <a:p>
            <a:r>
              <a:rPr lang="en-US" sz="2400" dirty="0"/>
              <a:t>Is it optimal?</a:t>
            </a:r>
          </a:p>
          <a:p>
            <a:pPr lvl="1"/>
            <a:r>
              <a:rPr lang="en-US" sz="2000" dirty="0"/>
              <a:t>Yes!  (Proof next lecture via A*)</a:t>
            </a:r>
          </a:p>
          <a:p>
            <a:endParaRPr lang="en-US" dirty="0"/>
          </a:p>
        </p:txBody>
      </p:sp>
      <p:sp>
        <p:nvSpPr>
          <p:cNvPr id="24614" name="Freeform 38"/>
          <p:cNvSpPr>
            <a:spLocks/>
          </p:cNvSpPr>
          <p:nvPr/>
        </p:nvSpPr>
        <p:spPr bwMode="auto">
          <a:xfrm>
            <a:off x="8655051" y="2001835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10009187" y="1931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6" name="Oval 40"/>
          <p:cNvSpPr>
            <a:spLocks noChangeArrowheads="1"/>
          </p:cNvSpPr>
          <p:nvPr/>
        </p:nvSpPr>
        <p:spPr bwMode="auto">
          <a:xfrm>
            <a:off x="9777411" y="2357438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7" name="Oval 41"/>
          <p:cNvSpPr>
            <a:spLocks noChangeArrowheads="1"/>
          </p:cNvSpPr>
          <p:nvPr/>
        </p:nvSpPr>
        <p:spPr bwMode="auto">
          <a:xfrm>
            <a:off x="10253663" y="2347911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9" name="Freeform 43"/>
          <p:cNvSpPr>
            <a:spLocks/>
          </p:cNvSpPr>
          <p:nvPr/>
        </p:nvSpPr>
        <p:spPr bwMode="auto">
          <a:xfrm>
            <a:off x="9890123" y="216217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9601201" y="1981202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b</a:t>
            </a:r>
          </a:p>
        </p:txBody>
      </p:sp>
      <p:sp>
        <p:nvSpPr>
          <p:cNvPr id="24625" name="Oval 49"/>
          <p:cNvSpPr>
            <a:spLocks noChangeArrowheads="1"/>
          </p:cNvSpPr>
          <p:nvPr/>
        </p:nvSpPr>
        <p:spPr bwMode="auto">
          <a:xfrm>
            <a:off x="9448801" y="4473576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6" name="Oval 50"/>
          <p:cNvSpPr>
            <a:spLocks noChangeArrowheads="1"/>
          </p:cNvSpPr>
          <p:nvPr/>
        </p:nvSpPr>
        <p:spPr bwMode="auto">
          <a:xfrm>
            <a:off x="10501311" y="3397249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7" name="Oval 51"/>
          <p:cNvSpPr>
            <a:spLocks noChangeArrowheads="1"/>
          </p:cNvSpPr>
          <p:nvPr/>
        </p:nvSpPr>
        <p:spPr bwMode="auto">
          <a:xfrm>
            <a:off x="10021887" y="3952876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1" name="AutoShape 55"/>
          <p:cNvSpPr>
            <a:spLocks/>
          </p:cNvSpPr>
          <p:nvPr/>
        </p:nvSpPr>
        <p:spPr bwMode="auto">
          <a:xfrm>
            <a:off x="8534400" y="1828800"/>
            <a:ext cx="265112" cy="1981200"/>
          </a:xfrm>
          <a:prstGeom prst="leftBrace">
            <a:avLst>
              <a:gd name="adj1" fmla="val 52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2" name="Text Box 56"/>
          <p:cNvSpPr txBox="1">
            <a:spLocks noChangeArrowheads="1"/>
          </p:cNvSpPr>
          <p:nvPr/>
        </p:nvSpPr>
        <p:spPr bwMode="auto">
          <a:xfrm>
            <a:off x="7239000" y="2602472"/>
            <a:ext cx="14478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Times New Roman" pitchFamily="18" charset="0"/>
              </a:rPr>
              <a:t>C*/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dirty="0"/>
              <a:t>  “tiers”</a:t>
            </a:r>
          </a:p>
        </p:txBody>
      </p:sp>
      <p:sp>
        <p:nvSpPr>
          <p:cNvPr id="27" name="Freeform 67"/>
          <p:cNvSpPr>
            <a:spLocks/>
          </p:cNvSpPr>
          <p:nvPr/>
        </p:nvSpPr>
        <p:spPr bwMode="auto">
          <a:xfrm>
            <a:off x="9601200" y="1905162"/>
            <a:ext cx="838200" cy="121904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986 w 10000"/>
              <a:gd name="connsiteY8" fmla="*/ 8420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5000 w 10000"/>
              <a:gd name="connsiteY5" fmla="*/ 9615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9761"/>
              <a:gd name="connsiteX1" fmla="*/ 10000 w 10000"/>
              <a:gd name="connsiteY1" fmla="*/ 5613 h 9761"/>
              <a:gd name="connsiteX2" fmla="*/ 7583 w 10000"/>
              <a:gd name="connsiteY2" fmla="*/ 6520 h 9761"/>
              <a:gd name="connsiteX3" fmla="*/ 6667 w 10000"/>
              <a:gd name="connsiteY3" fmla="*/ 8846 h 9761"/>
              <a:gd name="connsiteX4" fmla="*/ 5556 w 10000"/>
              <a:gd name="connsiteY4" fmla="*/ 9615 h 9761"/>
              <a:gd name="connsiteX5" fmla="*/ 5000 w 10000"/>
              <a:gd name="connsiteY5" fmla="*/ 9615 h 9761"/>
              <a:gd name="connsiteX6" fmla="*/ 3988 w 10000"/>
              <a:gd name="connsiteY6" fmla="*/ 9213 h 9761"/>
              <a:gd name="connsiteX7" fmla="*/ 3409 w 10000"/>
              <a:gd name="connsiteY7" fmla="*/ 8747 h 9761"/>
              <a:gd name="connsiteX8" fmla="*/ 2778 w 10000"/>
              <a:gd name="connsiteY8" fmla="*/ 8077 h 9761"/>
              <a:gd name="connsiteX9" fmla="*/ 0 w 10000"/>
              <a:gd name="connsiteY9" fmla="*/ 7873 h 9761"/>
              <a:gd name="connsiteX10" fmla="*/ 5560 w 10000"/>
              <a:gd name="connsiteY10" fmla="*/ 1127 h 9761"/>
              <a:gd name="connsiteX11" fmla="*/ 6248 w 10000"/>
              <a:gd name="connsiteY11" fmla="*/ 1093 h 9761"/>
              <a:gd name="connsiteX0" fmla="*/ 6248 w 10000"/>
              <a:gd name="connsiteY0" fmla="*/ 1120 h 9850"/>
              <a:gd name="connsiteX1" fmla="*/ 10000 w 10000"/>
              <a:gd name="connsiteY1" fmla="*/ 5750 h 9850"/>
              <a:gd name="connsiteX2" fmla="*/ 7583 w 10000"/>
              <a:gd name="connsiteY2" fmla="*/ 6680 h 9850"/>
              <a:gd name="connsiteX3" fmla="*/ 6667 w 10000"/>
              <a:gd name="connsiteY3" fmla="*/ 9063 h 9850"/>
              <a:gd name="connsiteX4" fmla="*/ 5000 w 10000"/>
              <a:gd name="connsiteY4" fmla="*/ 9850 h 9850"/>
              <a:gd name="connsiteX5" fmla="*/ 3988 w 10000"/>
              <a:gd name="connsiteY5" fmla="*/ 9439 h 9850"/>
              <a:gd name="connsiteX6" fmla="*/ 3409 w 10000"/>
              <a:gd name="connsiteY6" fmla="*/ 8961 h 9850"/>
              <a:gd name="connsiteX7" fmla="*/ 2778 w 10000"/>
              <a:gd name="connsiteY7" fmla="*/ 8275 h 9850"/>
              <a:gd name="connsiteX8" fmla="*/ 0 w 10000"/>
              <a:gd name="connsiteY8" fmla="*/ 8066 h 9850"/>
              <a:gd name="connsiteX9" fmla="*/ 5560 w 10000"/>
              <a:gd name="connsiteY9" fmla="*/ 1155 h 9850"/>
              <a:gd name="connsiteX10" fmla="*/ 6248 w 10000"/>
              <a:gd name="connsiteY10" fmla="*/ 1120 h 985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5000 w 10000"/>
              <a:gd name="connsiteY3" fmla="*/ 10000 h 10000"/>
              <a:gd name="connsiteX4" fmla="*/ 3988 w 10000"/>
              <a:gd name="connsiteY4" fmla="*/ 9583 h 10000"/>
              <a:gd name="connsiteX5" fmla="*/ 3409 w 10000"/>
              <a:gd name="connsiteY5" fmla="*/ 9097 h 10000"/>
              <a:gd name="connsiteX6" fmla="*/ 2778 w 10000"/>
              <a:gd name="connsiteY6" fmla="*/ 8401 h 10000"/>
              <a:gd name="connsiteX7" fmla="*/ 0 w 10000"/>
              <a:gd name="connsiteY7" fmla="*/ 8189 h 10000"/>
              <a:gd name="connsiteX8" fmla="*/ 5560 w 10000"/>
              <a:gd name="connsiteY8" fmla="*/ 1173 h 10000"/>
              <a:gd name="connsiteX9" fmla="*/ 6248 w 10000"/>
              <a:gd name="connsiteY9" fmla="*/ 1137 h 1000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6667 w 10000"/>
              <a:gd name="connsiteY3" fmla="*/ 8401 h 10000"/>
              <a:gd name="connsiteX4" fmla="*/ 5000 w 10000"/>
              <a:gd name="connsiteY4" fmla="*/ 10000 h 10000"/>
              <a:gd name="connsiteX5" fmla="*/ 3988 w 10000"/>
              <a:gd name="connsiteY5" fmla="*/ 9583 h 10000"/>
              <a:gd name="connsiteX6" fmla="*/ 3409 w 10000"/>
              <a:gd name="connsiteY6" fmla="*/ 9097 h 10000"/>
              <a:gd name="connsiteX7" fmla="*/ 2778 w 10000"/>
              <a:gd name="connsiteY7" fmla="*/ 8401 h 10000"/>
              <a:gd name="connsiteX8" fmla="*/ 0 w 10000"/>
              <a:gd name="connsiteY8" fmla="*/ 8189 h 10000"/>
              <a:gd name="connsiteX9" fmla="*/ 5560 w 10000"/>
              <a:gd name="connsiteY9" fmla="*/ 1173 h 10000"/>
              <a:gd name="connsiteX10" fmla="*/ 6248 w 10000"/>
              <a:gd name="connsiteY10" fmla="*/ 11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10995027" y="2865436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 </a:t>
            </a:r>
            <a:r>
              <a:rPr lang="en-US">
                <a:sym typeface="Symbol" pitchFamily="18" charset="2"/>
              </a:rPr>
              <a:t> 3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10820402" y="2470148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 </a:t>
            </a:r>
            <a:r>
              <a:rPr lang="en-US" dirty="0">
                <a:sym typeface="Symbol" pitchFamily="18" charset="2"/>
              </a:rPr>
              <a:t> 2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10604502" y="2092324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 </a:t>
            </a:r>
            <a:r>
              <a:rPr lang="en-US" dirty="0">
                <a:sym typeface="Symbol" pitchFamily="18" charset="2"/>
              </a:rPr>
              <a:t> 1</a:t>
            </a:r>
          </a:p>
        </p:txBody>
      </p:sp>
    </p:spTree>
    <p:extLst>
      <p:ext uri="{BB962C8B-B14F-4D97-AF65-F5344CB8AC3E}">
        <p14:creationId xmlns:p14="http://schemas.microsoft.com/office/powerpoint/2010/main" val="271172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2"/>
          <p:cNvSpPr>
            <a:spLocks noChangeArrowheads="1"/>
          </p:cNvSpPr>
          <p:nvPr/>
        </p:nvSpPr>
        <p:spPr bwMode="auto">
          <a:xfrm>
            <a:off x="8472494" y="4114800"/>
            <a:ext cx="1912937" cy="1771651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Uniform Cost Issues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Remember: UCS explores increasing cost contours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The good: UCS is complete and optimal!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The bad: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Explores options in every “direction”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No information about goal location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dirty="0"/>
              <a:t>We’ll fix that soon!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9375780" y="4891091"/>
            <a:ext cx="163513" cy="1539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9113839" y="5006979"/>
            <a:ext cx="914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Start</a:t>
            </a: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10302880" y="4913315"/>
            <a:ext cx="163513" cy="15398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0363200" y="5030791"/>
            <a:ext cx="914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Goal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9007479" y="4549779"/>
            <a:ext cx="869951" cy="8699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243320" y="1371602"/>
            <a:ext cx="2577080" cy="2244724"/>
            <a:chOff x="8023224" y="1412876"/>
            <a:chExt cx="3101976" cy="2701926"/>
          </a:xfrm>
        </p:grpSpPr>
        <p:sp>
          <p:nvSpPr>
            <p:cNvPr id="31747" name="Freeform 3"/>
            <p:cNvSpPr>
              <a:spLocks/>
            </p:cNvSpPr>
            <p:nvPr/>
          </p:nvSpPr>
          <p:spPr bwMode="auto">
            <a:xfrm>
              <a:off x="8516935" y="1412876"/>
              <a:ext cx="1616075" cy="2381251"/>
            </a:xfrm>
            <a:custGeom>
              <a:avLst/>
              <a:gdLst>
                <a:gd name="T0" fmla="*/ 2147483647 w 1018"/>
                <a:gd name="T1" fmla="*/ 2147483647 h 1500"/>
                <a:gd name="T2" fmla="*/ 2147483647 w 1018"/>
                <a:gd name="T3" fmla="*/ 2147483647 h 1500"/>
                <a:gd name="T4" fmla="*/ 2147483647 w 1018"/>
                <a:gd name="T5" fmla="*/ 2147483647 h 1500"/>
                <a:gd name="T6" fmla="*/ 2147483647 w 1018"/>
                <a:gd name="T7" fmla="*/ 2147483647 h 1500"/>
                <a:gd name="T8" fmla="*/ 2147483647 w 1018"/>
                <a:gd name="T9" fmla="*/ 2147483647 h 1500"/>
                <a:gd name="T10" fmla="*/ 2147483647 w 1018"/>
                <a:gd name="T11" fmla="*/ 2147483647 h 1500"/>
                <a:gd name="T12" fmla="*/ 2147483647 w 1018"/>
                <a:gd name="T13" fmla="*/ 2147483647 h 1500"/>
                <a:gd name="T14" fmla="*/ 2147483647 w 1018"/>
                <a:gd name="T15" fmla="*/ 2147483647 h 1500"/>
                <a:gd name="T16" fmla="*/ 2147483647 w 1018"/>
                <a:gd name="T17" fmla="*/ 2147483647 h 1500"/>
                <a:gd name="T18" fmla="*/ 0 w 1018"/>
                <a:gd name="T19" fmla="*/ 2147483647 h 1500"/>
                <a:gd name="T20" fmla="*/ 2147483647 w 1018"/>
                <a:gd name="T21" fmla="*/ 2147483647 h 1500"/>
                <a:gd name="T22" fmla="*/ 2147483647 w 1018"/>
                <a:gd name="T23" fmla="*/ 2147483647 h 15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8"/>
                <a:gd name="T37" fmla="*/ 0 h 1500"/>
                <a:gd name="T38" fmla="*/ 1018 w 1018"/>
                <a:gd name="T39" fmla="*/ 1500 h 15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8" h="1500">
                  <a:moveTo>
                    <a:pt x="636" y="164"/>
                  </a:moveTo>
                  <a:cubicBezTo>
                    <a:pt x="714" y="273"/>
                    <a:pt x="995" y="706"/>
                    <a:pt x="1018" y="842"/>
                  </a:cubicBezTo>
                  <a:cubicBezTo>
                    <a:pt x="963" y="845"/>
                    <a:pt x="797" y="942"/>
                    <a:pt x="772" y="978"/>
                  </a:cubicBezTo>
                  <a:cubicBezTo>
                    <a:pt x="771" y="1024"/>
                    <a:pt x="817" y="1372"/>
                    <a:pt x="691" y="1446"/>
                  </a:cubicBezTo>
                  <a:cubicBezTo>
                    <a:pt x="662" y="1493"/>
                    <a:pt x="626" y="1495"/>
                    <a:pt x="573" y="1500"/>
                  </a:cubicBezTo>
                  <a:cubicBezTo>
                    <a:pt x="531" y="1490"/>
                    <a:pt x="524" y="1490"/>
                    <a:pt x="492" y="1468"/>
                  </a:cubicBezTo>
                  <a:cubicBezTo>
                    <a:pt x="474" y="1442"/>
                    <a:pt x="433" y="1401"/>
                    <a:pt x="406" y="1382"/>
                  </a:cubicBezTo>
                  <a:cubicBezTo>
                    <a:pt x="370" y="1332"/>
                    <a:pt x="390" y="1355"/>
                    <a:pt x="347" y="1312"/>
                  </a:cubicBezTo>
                  <a:cubicBezTo>
                    <a:pt x="276" y="1241"/>
                    <a:pt x="350" y="1294"/>
                    <a:pt x="304" y="1263"/>
                  </a:cubicBezTo>
                  <a:cubicBezTo>
                    <a:pt x="236" y="1164"/>
                    <a:pt x="115" y="1184"/>
                    <a:pt x="0" y="1181"/>
                  </a:cubicBezTo>
                  <a:cubicBezTo>
                    <a:pt x="46" y="1005"/>
                    <a:pt x="460" y="338"/>
                    <a:pt x="566" y="169"/>
                  </a:cubicBezTo>
                  <a:cubicBezTo>
                    <a:pt x="672" y="0"/>
                    <a:pt x="622" y="165"/>
                    <a:pt x="636" y="164"/>
                  </a:cubicBez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54" name="Freeform 10"/>
            <p:cNvSpPr>
              <a:spLocks/>
            </p:cNvSpPr>
            <p:nvPr/>
          </p:nvSpPr>
          <p:spPr bwMode="auto">
            <a:xfrm>
              <a:off x="8023224" y="1560515"/>
              <a:ext cx="2927351" cy="2554287"/>
            </a:xfrm>
            <a:custGeom>
              <a:avLst/>
              <a:gdLst>
                <a:gd name="T0" fmla="*/ 0 w 1844"/>
                <a:gd name="T1" fmla="*/ 2147483647 h 1609"/>
                <a:gd name="T2" fmla="*/ 2147483647 w 1844"/>
                <a:gd name="T3" fmla="*/ 2147483647 h 1609"/>
                <a:gd name="T4" fmla="*/ 2147483647 w 1844"/>
                <a:gd name="T5" fmla="*/ 0 h 1609"/>
                <a:gd name="T6" fmla="*/ 0 w 1844"/>
                <a:gd name="T7" fmla="*/ 2147483647 h 1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4"/>
                <a:gd name="T13" fmla="*/ 0 h 1609"/>
                <a:gd name="T14" fmla="*/ 1844 w 1844"/>
                <a:gd name="T15" fmla="*/ 1609 h 1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4" h="1609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55" name="Oval 11"/>
            <p:cNvSpPr>
              <a:spLocks noChangeArrowheads="1"/>
            </p:cNvSpPr>
            <p:nvPr/>
          </p:nvSpPr>
          <p:spPr bwMode="auto">
            <a:xfrm>
              <a:off x="9145585" y="191611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56" name="Oval 12"/>
            <p:cNvSpPr>
              <a:spLocks noChangeArrowheads="1"/>
            </p:cNvSpPr>
            <p:nvPr/>
          </p:nvSpPr>
          <p:spPr bwMode="auto">
            <a:xfrm>
              <a:off x="9621837" y="1906589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57" name="Text Box 13"/>
            <p:cNvSpPr txBox="1">
              <a:spLocks noChangeArrowheads="1"/>
            </p:cNvSpPr>
            <p:nvPr/>
          </p:nvSpPr>
          <p:spPr bwMode="auto">
            <a:xfrm>
              <a:off x="9275761" y="1766891"/>
              <a:ext cx="274639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…</a:t>
              </a:r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9869485" y="2955927"/>
              <a:ext cx="179388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59" name="Oval 15"/>
            <p:cNvSpPr>
              <a:spLocks noChangeArrowheads="1"/>
            </p:cNvSpPr>
            <p:nvPr/>
          </p:nvSpPr>
          <p:spPr bwMode="auto">
            <a:xfrm>
              <a:off x="9390061" y="3511550"/>
              <a:ext cx="179388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62" name="Oval 18"/>
            <p:cNvSpPr>
              <a:spLocks noChangeArrowheads="1"/>
            </p:cNvSpPr>
            <p:nvPr/>
          </p:nvSpPr>
          <p:spPr bwMode="auto">
            <a:xfrm>
              <a:off x="9377361" y="1490665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63" name="Freeform 19"/>
            <p:cNvSpPr>
              <a:spLocks/>
            </p:cNvSpPr>
            <p:nvPr/>
          </p:nvSpPr>
          <p:spPr bwMode="auto">
            <a:xfrm>
              <a:off x="8805861" y="2395539"/>
              <a:ext cx="1181100" cy="557212"/>
            </a:xfrm>
            <a:custGeom>
              <a:avLst/>
              <a:gdLst>
                <a:gd name="T0" fmla="*/ 2147483647 w 744"/>
                <a:gd name="T1" fmla="*/ 0 h 351"/>
                <a:gd name="T2" fmla="*/ 2147483647 w 744"/>
                <a:gd name="T3" fmla="*/ 2147483647 h 351"/>
                <a:gd name="T4" fmla="*/ 2147483647 w 744"/>
                <a:gd name="T5" fmla="*/ 2147483647 h 351"/>
                <a:gd name="T6" fmla="*/ 2147483647 w 744"/>
                <a:gd name="T7" fmla="*/ 2147483647 h 351"/>
                <a:gd name="T8" fmla="*/ 0 w 744"/>
                <a:gd name="T9" fmla="*/ 2147483647 h 3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51"/>
                <a:gd name="T17" fmla="*/ 744 w 744"/>
                <a:gd name="T18" fmla="*/ 351 h 3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51">
                  <a:moveTo>
                    <a:pt x="744" y="0"/>
                  </a:moveTo>
                  <a:cubicBezTo>
                    <a:pt x="672" y="25"/>
                    <a:pt x="600" y="51"/>
                    <a:pt x="547" y="105"/>
                  </a:cubicBezTo>
                  <a:cubicBezTo>
                    <a:pt x="494" y="159"/>
                    <a:pt x="485" y="295"/>
                    <a:pt x="428" y="323"/>
                  </a:cubicBezTo>
                  <a:cubicBezTo>
                    <a:pt x="371" y="351"/>
                    <a:pt x="274" y="293"/>
                    <a:pt x="203" y="274"/>
                  </a:cubicBezTo>
                  <a:cubicBezTo>
                    <a:pt x="132" y="255"/>
                    <a:pt x="66" y="233"/>
                    <a:pt x="0" y="2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64" name="Freeform 20"/>
            <p:cNvSpPr>
              <a:spLocks/>
            </p:cNvSpPr>
            <p:nvPr/>
          </p:nvSpPr>
          <p:spPr bwMode="auto">
            <a:xfrm>
              <a:off x="9061449" y="2127251"/>
              <a:ext cx="747712" cy="293688"/>
            </a:xfrm>
            <a:custGeom>
              <a:avLst/>
              <a:gdLst>
                <a:gd name="T0" fmla="*/ 2147483647 w 471"/>
                <a:gd name="T1" fmla="*/ 0 h 185"/>
                <a:gd name="T2" fmla="*/ 2147483647 w 471"/>
                <a:gd name="T3" fmla="*/ 2147483647 h 185"/>
                <a:gd name="T4" fmla="*/ 0 w 471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471"/>
                <a:gd name="T10" fmla="*/ 0 h 185"/>
                <a:gd name="T11" fmla="*/ 471 w 471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1" h="185">
                  <a:moveTo>
                    <a:pt x="471" y="0"/>
                  </a:moveTo>
                  <a:cubicBezTo>
                    <a:pt x="394" y="76"/>
                    <a:pt x="317" y="153"/>
                    <a:pt x="239" y="169"/>
                  </a:cubicBezTo>
                  <a:cubicBezTo>
                    <a:pt x="161" y="185"/>
                    <a:pt x="80" y="142"/>
                    <a:pt x="0" y="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66" name="Text Box 22"/>
            <p:cNvSpPr txBox="1">
              <a:spLocks noChangeArrowheads="1"/>
            </p:cNvSpPr>
            <p:nvPr/>
          </p:nvSpPr>
          <p:spPr bwMode="auto">
            <a:xfrm>
              <a:off x="10299700" y="2495551"/>
              <a:ext cx="825500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 </a:t>
              </a:r>
              <a:r>
                <a:rPr lang="en-US">
                  <a:sym typeface="Symbol" pitchFamily="18" charset="2"/>
                </a:rPr>
                <a:t> 3</a:t>
              </a:r>
            </a:p>
          </p:txBody>
        </p:sp>
        <p:sp>
          <p:nvSpPr>
            <p:cNvPr id="31767" name="Text Box 23"/>
            <p:cNvSpPr txBox="1">
              <a:spLocks noChangeArrowheads="1"/>
            </p:cNvSpPr>
            <p:nvPr/>
          </p:nvSpPr>
          <p:spPr bwMode="auto">
            <a:xfrm>
              <a:off x="10172700" y="2100263"/>
              <a:ext cx="825500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 </a:t>
              </a:r>
              <a:r>
                <a:rPr lang="en-US">
                  <a:sym typeface="Symbol" pitchFamily="18" charset="2"/>
                </a:rPr>
                <a:t> 2</a:t>
              </a:r>
            </a:p>
          </p:txBody>
        </p:sp>
        <p:sp>
          <p:nvSpPr>
            <p:cNvPr id="31768" name="Text Box 24"/>
            <p:cNvSpPr txBox="1">
              <a:spLocks noChangeArrowheads="1"/>
            </p:cNvSpPr>
            <p:nvPr/>
          </p:nvSpPr>
          <p:spPr bwMode="auto">
            <a:xfrm>
              <a:off x="9972673" y="1722440"/>
              <a:ext cx="825500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 </a:t>
              </a:r>
              <a:r>
                <a:rPr lang="en-US">
                  <a:sym typeface="Symbol" pitchFamily="18" charset="2"/>
                </a:rPr>
                <a:t> 1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823840" y="3200400"/>
              <a:ext cx="6114240" cy="1578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4480" y="3191040"/>
                <a:ext cx="6132960" cy="159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876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  <p:bldP spid="31750" grpId="0" animBg="1"/>
      <p:bldP spid="31751" grpId="0"/>
      <p:bldP spid="31752" grpId="0" animBg="1"/>
      <p:bldP spid="31753" grpId="0"/>
      <p:bldP spid="3176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Cost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17773"/>
            <a:ext cx="10515600" cy="1459189"/>
          </a:xfrm>
        </p:spPr>
        <p:txBody>
          <a:bodyPr/>
          <a:lstStyle/>
          <a:p>
            <a:r>
              <a:rPr lang="en-US" dirty="0"/>
              <a:t>The graph above shows the step-costs for different paths going from the start (S) </a:t>
            </a:r>
            <a:r>
              <a:rPr lang="en-US" dirty="0" smtClean="0"/>
              <a:t>to the </a:t>
            </a:r>
            <a:r>
              <a:rPr lang="en-US" dirty="0"/>
              <a:t>goal (G).</a:t>
            </a:r>
          </a:p>
          <a:p>
            <a:r>
              <a:rPr lang="en-US" dirty="0"/>
              <a:t>Use uniform cost search to find the optimal path to the goal.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605" y="1989528"/>
            <a:ext cx="5116789" cy="21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4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96" y="160728"/>
            <a:ext cx="5116789" cy="219473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135021"/>
              </p:ext>
            </p:extLst>
          </p:nvPr>
        </p:nvGraphicFramePr>
        <p:xfrm>
          <a:off x="715818" y="2728575"/>
          <a:ext cx="916247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6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Explored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(S-C,1) (S-B,2)(S-A,3)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(S-B,2)(S-A,3)(S-C-G,21)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S,C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(S-A,3)(S-C-G,21)(S-B-E,6)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S,C,B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(S-C-G,21)(S-B-E,6)(S-A-D,9)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S,C,B,A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/>
                        <a:t>(S-C-G,21) </a:t>
                      </a:r>
                      <a:r>
                        <a:rPr lang="en-US" dirty="0" smtClean="0"/>
                        <a:t>(S-A-D,9) (S-B-E-G,14)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S,C,B,A,E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smtClean="0"/>
                        <a:t>S-B-E-G,14) (S-A-D-F,10)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S,C,B,A,E,D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/>
                        <a:t>(</a:t>
                      </a:r>
                      <a:r>
                        <a:rPr lang="en-US" strike="sngStrike" dirty="0" smtClean="0"/>
                        <a:t>S-B-E-G,14) </a:t>
                      </a:r>
                      <a:r>
                        <a:rPr lang="en-US" dirty="0" smtClean="0"/>
                        <a:t>(S-A-D-F-G,11)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S,C,B,A,E,D,F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S-A-D-F-G,11    Goal</a:t>
                      </a:r>
                      <a:r>
                        <a:rPr lang="en-US" baseline="0" dirty="0" smtClean="0"/>
                        <a:t> Found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S,C,B,A,E,D,F,G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8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238"/>
            <a:ext cx="4378745" cy="363190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07959"/>
              </p:ext>
            </p:extLst>
          </p:nvPr>
        </p:nvGraphicFramePr>
        <p:xfrm>
          <a:off x="3978786" y="1954190"/>
          <a:ext cx="8106720" cy="4454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4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1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5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54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Step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Frontier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Expand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Explored: a set of Nodes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(S,0)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Ø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4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(S-C,2) (S-D,2) (S-A,3)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4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(S-D,2) (S-A,3)(S-C-F,3)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S,C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4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(S-A,3)(S-C-F,3)(S-D-B,5)(S-D-G,10)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S,C,D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4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(S-C-F,3)(S-D-B,5)(S-D-G,10)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S,C,D,A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4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(S-D-B,5)</a:t>
                      </a:r>
                      <a:r>
                        <a:rPr lang="en-US" sz="1800" strike="sngStrike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(S-D-G,10)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(S-C-F-E,3)(S-C-F-G,7)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S,C,D,A,F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4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(S-D-B,5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800" strike="sngStrike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strike="sngStrike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S-C-F-G,7) 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(S-C-F-E-G,5)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S,C,D,A,F,E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4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S-C-F-E-G,5)*</a:t>
                      </a:r>
                      <a:endParaRPr lang="en-US" sz="1800" strike="sng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S,C,D,A,F,E,B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4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trike="noStrike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(S-C-F-E-G,5)</a:t>
                      </a:r>
                      <a:r>
                        <a:rPr lang="en-US" sz="1800" strike="noStrik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Goal Found</a:t>
                      </a:r>
                      <a:endParaRPr lang="en-US" sz="1800" strike="no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20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Depth-Limited Search (DLS)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818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x-none" b="1" dirty="0" smtClean="0"/>
                  <a:t>Main idea</a:t>
                </a:r>
                <a:r>
                  <a:rPr lang="en-US" altLang="x-none" i="1" dirty="0" smtClean="0"/>
                  <a:t>: </a:t>
                </a:r>
              </a:p>
              <a:p>
                <a:pPr lvl="1"/>
                <a:r>
                  <a:rPr lang="en-US" altLang="x-none" i="1" dirty="0" smtClean="0"/>
                  <a:t>Expand node at the deepest level, but limit depth to D.</a:t>
                </a:r>
              </a:p>
              <a:p>
                <a:r>
                  <a:rPr lang="en-US" altLang="x-none" b="1" dirty="0" smtClean="0"/>
                  <a:t>Implementation</a:t>
                </a:r>
                <a:r>
                  <a:rPr lang="en-US" altLang="x-none" dirty="0" smtClean="0"/>
                  <a:t>: </a:t>
                </a:r>
              </a:p>
              <a:p>
                <a:pPr lvl="1"/>
                <a:r>
                  <a:rPr lang="en-US" altLang="x-none" i="1" dirty="0" err="1" smtClean="0"/>
                  <a:t>Enqueue</a:t>
                </a:r>
                <a:r>
                  <a:rPr lang="en-US" altLang="x-none" i="1" dirty="0" smtClean="0"/>
                  <a:t> nodes in LIFO (last-in, first-out) order. But limit depth to D</a:t>
                </a:r>
              </a:p>
              <a:p>
                <a:endParaRPr lang="en-US" altLang="x-none" i="1" dirty="0" smtClean="0"/>
              </a:p>
              <a:p>
                <a:r>
                  <a:rPr lang="en-US" altLang="x-none" i="1" dirty="0" smtClean="0"/>
                  <a:t>Complete?</a:t>
                </a:r>
              </a:p>
              <a:p>
                <a:pPr lvl="1"/>
                <a:r>
                  <a:rPr lang="en-US" altLang="x-none" dirty="0" smtClean="0"/>
                  <a:t>No</a:t>
                </a:r>
              </a:p>
              <a:p>
                <a:pPr lvl="1"/>
                <a:r>
                  <a:rPr lang="en-US" altLang="x-none" dirty="0" smtClean="0"/>
                  <a:t>Yes: if there is a goal state at a depth </a:t>
                </a:r>
                <a:r>
                  <a:rPr lang="en-US" altLang="x-none" dirty="0" smtClean="0"/>
                  <a:t>less</a:t>
                </a:r>
                <a:r>
                  <a:rPr lang="en-US" altLang="x-none" dirty="0" smtClean="0"/>
                  <a:t> </a:t>
                </a:r>
                <a:r>
                  <a:rPr lang="en-US" altLang="x-none" dirty="0" smtClean="0"/>
                  <a:t>than D</a:t>
                </a:r>
              </a:p>
              <a:p>
                <a:pPr eaLnBrk="0" hangingPunct="0">
                  <a:buFontTx/>
                  <a:buChar char="•"/>
                </a:pPr>
                <a:r>
                  <a:rPr lang="en-US" altLang="x-none" dirty="0" smtClean="0"/>
                  <a:t>Optimal? </a:t>
                </a:r>
              </a:p>
              <a:p>
                <a:pPr lvl="1" eaLnBrk="0" hangingPunct="0">
                  <a:buFontTx/>
                  <a:buChar char="•"/>
                </a:pPr>
                <a:r>
                  <a:rPr lang="en-US" altLang="x-none" dirty="0" smtClean="0"/>
                  <a:t>No</a:t>
                </a:r>
              </a:p>
              <a:p>
                <a:pPr eaLnBrk="0" hangingPunct="0">
                  <a:buFontTx/>
                  <a:buChar char="•"/>
                </a:pPr>
                <a:r>
                  <a:rPr lang="en-US" altLang="x-none" dirty="0" smtClean="0"/>
                  <a:t>Time Complexity: </a:t>
                </a:r>
              </a:p>
              <a:p>
                <a:pPr lvl="1" eaLnBrk="0" hangingPunct="0"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x-non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x-non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x-non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x-non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x-none" dirty="0" smtClean="0"/>
                  <a:t>, where D is the cutoff.</a:t>
                </a:r>
              </a:p>
              <a:p>
                <a:pPr eaLnBrk="0" hangingPunct="0">
                  <a:buFontTx/>
                  <a:buChar char="•"/>
                </a:pPr>
                <a:r>
                  <a:rPr lang="en-US" altLang="x-none" dirty="0" smtClean="0"/>
                  <a:t>Space Complexity: </a:t>
                </a:r>
              </a:p>
              <a:p>
                <a:pPr lvl="1" eaLnBrk="0" hangingPunct="0"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altLang="x-none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x-none" dirty="0" smtClean="0"/>
                  <a:t>(</a:t>
                </a:r>
                <a:r>
                  <a:rPr lang="en-US" altLang="x-none" dirty="0" err="1" smtClean="0"/>
                  <a:t>bD</a:t>
                </a:r>
                <a:r>
                  <a:rPr lang="en-US" altLang="x-none" dirty="0" smtClean="0"/>
                  <a:t>), where D is the cutoff.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8184"/>
              </a:xfrm>
              <a:blipFill>
                <a:blip r:embed="rId2"/>
                <a:stretch>
                  <a:fillRect l="-928" t="-3026" b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4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Idea</a:t>
                </a:r>
              </a:p>
              <a:p>
                <a:pPr lvl="1"/>
                <a:r>
                  <a:rPr lang="en-US" dirty="0" smtClean="0"/>
                  <a:t>simultaneously </a:t>
                </a:r>
                <a:r>
                  <a:rPr lang="en-US" dirty="0"/>
                  <a:t>search forward from S and backwards from </a:t>
                </a:r>
                <a:r>
                  <a:rPr lang="en-US" dirty="0" smtClean="0"/>
                  <a:t>G (Data driven Vs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Goal Driven</a:t>
                </a:r>
                <a:endParaRPr lang="en-US" dirty="0"/>
              </a:p>
              <a:p>
                <a:pPr lvl="1"/>
                <a:r>
                  <a:rPr lang="en-US" dirty="0" smtClean="0"/>
                  <a:t>stop </a:t>
                </a:r>
                <a:r>
                  <a:rPr lang="en-US" dirty="0"/>
                  <a:t>when both “meet in the middle”</a:t>
                </a:r>
              </a:p>
              <a:p>
                <a:pPr lvl="1"/>
                <a:r>
                  <a:rPr lang="en-US" dirty="0" smtClean="0"/>
                  <a:t>need </a:t>
                </a:r>
                <a:r>
                  <a:rPr lang="en-US" dirty="0"/>
                  <a:t>to keep track of the </a:t>
                </a:r>
                <a:r>
                  <a:rPr lang="en-US" dirty="0" smtClean="0"/>
                  <a:t>intersection </a:t>
                </a:r>
                <a:r>
                  <a:rPr lang="en-US" dirty="0"/>
                  <a:t>of 2 open sets of nodes</a:t>
                </a:r>
              </a:p>
              <a:p>
                <a:r>
                  <a:rPr lang="en-US" dirty="0" smtClean="0"/>
                  <a:t>What </a:t>
                </a:r>
                <a:r>
                  <a:rPr lang="en-US" dirty="0"/>
                  <a:t>does searching backwards from G mean</a:t>
                </a:r>
              </a:p>
              <a:p>
                <a:pPr lvl="1"/>
                <a:r>
                  <a:rPr lang="en-US" dirty="0" smtClean="0"/>
                  <a:t>need </a:t>
                </a:r>
                <a:r>
                  <a:rPr lang="en-US" dirty="0"/>
                  <a:t>a way to specify the predecessors of G</a:t>
                </a:r>
              </a:p>
              <a:p>
                <a:pPr lvl="1"/>
                <a:r>
                  <a:rPr lang="en-US" dirty="0" smtClean="0"/>
                  <a:t>this </a:t>
                </a:r>
                <a:r>
                  <a:rPr lang="en-US" dirty="0"/>
                  <a:t>can be </a:t>
                </a:r>
                <a:r>
                  <a:rPr lang="en-US" dirty="0" smtClean="0"/>
                  <a:t>difficult</a:t>
                </a:r>
                <a:endParaRPr lang="en-US" dirty="0"/>
              </a:p>
              <a:p>
                <a:r>
                  <a:rPr lang="en-US" dirty="0" smtClean="0"/>
                  <a:t>what </a:t>
                </a:r>
                <a:r>
                  <a:rPr lang="en-US" dirty="0"/>
                  <a:t>if there are </a:t>
                </a:r>
                <a:r>
                  <a:rPr lang="en-US" dirty="0" smtClean="0"/>
                  <a:t>multiple </a:t>
                </a:r>
                <a:r>
                  <a:rPr lang="en-US" dirty="0"/>
                  <a:t>goal states?</a:t>
                </a:r>
              </a:p>
              <a:p>
                <a:pPr lvl="1"/>
                <a:r>
                  <a:rPr lang="en-US" dirty="0" smtClean="0"/>
                  <a:t>what </a:t>
                </a:r>
                <a:r>
                  <a:rPr lang="en-US" dirty="0"/>
                  <a:t>if there is only a goal test, no explicit list?</a:t>
                </a:r>
              </a:p>
              <a:p>
                <a:r>
                  <a:rPr lang="en-US" dirty="0" smtClean="0"/>
                  <a:t>Complexity</a:t>
                </a:r>
                <a:endParaRPr lang="en-US" dirty="0"/>
              </a:p>
              <a:p>
                <a:pPr lvl="1"/>
                <a:r>
                  <a:rPr lang="en-US" dirty="0" smtClean="0"/>
                  <a:t>Time </a:t>
                </a:r>
                <a:r>
                  <a:rPr lang="en-US" dirty="0"/>
                  <a:t>complexity is best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memory </a:t>
                </a:r>
                <a:r>
                  <a:rPr lang="en-US" dirty="0"/>
                  <a:t>complexity is the </a:t>
                </a:r>
                <a:r>
                  <a:rPr lang="en-US" dirty="0" smtClean="0"/>
                  <a:t>same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380600" y="233280"/>
              <a:ext cx="9969120" cy="5441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1240" y="223920"/>
                <a:ext cx="9987840" cy="54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13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Search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305845"/>
            <a:ext cx="78867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118840" y="3317040"/>
              <a:ext cx="1918800" cy="502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9480" y="3307680"/>
                <a:ext cx="1937520" cy="52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824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9448800" y="6416676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>
              <a:defRPr/>
            </a:pPr>
            <a:fld id="{64D76512-7601-41F5-9F03-DD27D7F2FD7D}" type="slidenum">
              <a:rPr lang="en-US" sz="1300">
                <a:solidFill>
                  <a:schemeClr val="bg1"/>
                </a:solidFill>
              </a:rPr>
              <a:pPr algn="r">
                <a:defRPr/>
              </a:pPr>
              <a:t>42</a:t>
            </a:fld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-152400"/>
            <a:ext cx="8991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Summary of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792436" y="3276600"/>
            <a:ext cx="6122964" cy="1828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r>
              <a:rPr lang="en-US" sz="2800" i="1" dirty="0"/>
              <a:t>b</a:t>
            </a:r>
            <a:r>
              <a:rPr lang="en-US" sz="2800" dirty="0"/>
              <a:t>	branching factor</a:t>
            </a:r>
          </a:p>
          <a:p>
            <a:r>
              <a:rPr lang="en-US" sz="2800" i="1" dirty="0"/>
              <a:t>d</a:t>
            </a:r>
            <a:r>
              <a:rPr lang="en-US" sz="2800" dirty="0"/>
              <a:t>	depth of the shallowest solution</a:t>
            </a:r>
          </a:p>
          <a:p>
            <a:r>
              <a:rPr lang="en-US" sz="2800" i="1" dirty="0"/>
              <a:t>m</a:t>
            </a:r>
            <a:r>
              <a:rPr lang="en-US" sz="2800" dirty="0"/>
              <a:t>	maximum depth of the search tree</a:t>
            </a:r>
          </a:p>
          <a:p>
            <a:r>
              <a:rPr lang="en-US" sz="2800" i="1" dirty="0"/>
              <a:t>l</a:t>
            </a:r>
            <a:r>
              <a:rPr lang="en-US" sz="2800" dirty="0"/>
              <a:t>	 depth limit 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3" t="25605" r="20993" b="45870"/>
          <a:stretch/>
        </p:blipFill>
        <p:spPr bwMode="auto">
          <a:xfrm>
            <a:off x="1555955" y="914401"/>
            <a:ext cx="8959645" cy="248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76400" y="4953000"/>
            <a:ext cx="8915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Superscripts:</a:t>
            </a:r>
          </a:p>
          <a:p>
            <a:r>
              <a:rPr lang="en-US" sz="2800" dirty="0"/>
              <a:t>	</a:t>
            </a:r>
            <a:r>
              <a:rPr lang="en-US" sz="2800" i="1" dirty="0"/>
              <a:t>a</a:t>
            </a:r>
            <a:r>
              <a:rPr lang="en-US" sz="2800" dirty="0"/>
              <a:t> 	complete if b is finite</a:t>
            </a:r>
          </a:p>
          <a:p>
            <a:r>
              <a:rPr lang="en-US" sz="2800" dirty="0"/>
              <a:t>	</a:t>
            </a:r>
            <a:r>
              <a:rPr lang="en-US" sz="2800" i="1" dirty="0"/>
              <a:t>b</a:t>
            </a:r>
            <a:r>
              <a:rPr lang="en-US" sz="2800" dirty="0"/>
              <a:t> 	complete if step costs ≥ epsilon for +</a:t>
            </a:r>
            <a:r>
              <a:rPr lang="en-US" sz="2800" dirty="0" err="1"/>
              <a:t>ve</a:t>
            </a:r>
            <a:r>
              <a:rPr lang="en-US" sz="2800" dirty="0"/>
              <a:t> epsilon</a:t>
            </a:r>
          </a:p>
          <a:p>
            <a:r>
              <a:rPr lang="en-US" sz="2800" dirty="0"/>
              <a:t>	</a:t>
            </a:r>
            <a:r>
              <a:rPr lang="en-US" sz="2800" i="1" dirty="0"/>
              <a:t>c</a:t>
            </a:r>
            <a:r>
              <a:rPr lang="en-US" sz="2800" dirty="0"/>
              <a:t> 	optimal if step costs are all identical</a:t>
            </a:r>
          </a:p>
        </p:txBody>
      </p:sp>
    </p:spTree>
    <p:extLst>
      <p:ext uri="{BB962C8B-B14F-4D97-AF65-F5344CB8AC3E}">
        <p14:creationId xmlns:p14="http://schemas.microsoft.com/office/powerpoint/2010/main" val="408370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905" y="2069204"/>
            <a:ext cx="9540189" cy="3509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3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</a:t>
            </a:r>
            <a:r>
              <a:rPr lang="en-US" dirty="0"/>
              <a:t>Deepening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avoid the infinite depth problem of DFS: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search </a:t>
            </a:r>
            <a:r>
              <a:rPr lang="en-US" dirty="0" smtClean="0"/>
              <a:t>until </a:t>
            </a:r>
            <a:r>
              <a:rPr lang="en-US" dirty="0"/>
              <a:t>depth L</a:t>
            </a:r>
          </a:p>
          <a:p>
            <a:pPr lvl="1"/>
            <a:r>
              <a:rPr lang="en-US" dirty="0" err="1" smtClean="0"/>
              <a:t>i.e</a:t>
            </a:r>
            <a:r>
              <a:rPr lang="en-US" dirty="0"/>
              <a:t>, don’t expand nodes beyond depth L</a:t>
            </a:r>
          </a:p>
          <a:p>
            <a:pPr lvl="1"/>
            <a:r>
              <a:rPr lang="en-US" dirty="0" smtClean="0"/>
              <a:t>Depth-Limited </a:t>
            </a:r>
            <a:r>
              <a:rPr lang="en-US" dirty="0"/>
              <a:t>Search</a:t>
            </a:r>
          </a:p>
          <a:p>
            <a:r>
              <a:rPr lang="en-US" dirty="0" smtClean="0"/>
              <a:t>What </a:t>
            </a:r>
            <a:r>
              <a:rPr lang="en-US" dirty="0"/>
              <a:t>if </a:t>
            </a:r>
            <a:r>
              <a:rPr lang="en-US" dirty="0" smtClean="0"/>
              <a:t>solution </a:t>
            </a:r>
            <a:r>
              <a:rPr lang="en-US" dirty="0"/>
              <a:t>is deeper than L?</a:t>
            </a:r>
          </a:p>
          <a:p>
            <a:pPr lvl="1"/>
            <a:r>
              <a:rPr lang="en-US" dirty="0" smtClean="0"/>
              <a:t>Increase </a:t>
            </a:r>
            <a:r>
              <a:rPr lang="en-US" dirty="0"/>
              <a:t>depth </a:t>
            </a:r>
            <a:r>
              <a:rPr lang="en-US" dirty="0" smtClean="0"/>
              <a:t>iteratively</a:t>
            </a:r>
            <a:endParaRPr lang="en-US" dirty="0"/>
          </a:p>
          <a:p>
            <a:pPr lvl="1"/>
            <a:r>
              <a:rPr lang="en-US" dirty="0" smtClean="0"/>
              <a:t>Iterative </a:t>
            </a:r>
            <a:r>
              <a:rPr lang="en-US" dirty="0"/>
              <a:t>Deepening Search</a:t>
            </a:r>
          </a:p>
          <a:p>
            <a:r>
              <a:rPr lang="en-US" dirty="0" smtClean="0"/>
              <a:t>IDS</a:t>
            </a:r>
            <a:endParaRPr lang="en-US" dirty="0"/>
          </a:p>
          <a:p>
            <a:pPr lvl="1"/>
            <a:r>
              <a:rPr lang="en-US" dirty="0" smtClean="0"/>
              <a:t>Inherits </a:t>
            </a:r>
            <a:r>
              <a:rPr lang="en-US" dirty="0"/>
              <a:t>the memory advantage of depth-first search</a:t>
            </a:r>
          </a:p>
          <a:p>
            <a:pPr lvl="1"/>
            <a:r>
              <a:rPr lang="en-US" dirty="0" smtClean="0"/>
              <a:t>Has </a:t>
            </a:r>
            <a:r>
              <a:rPr lang="en-US" dirty="0"/>
              <a:t>the completeness property of breadth-first search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487320" y="2062080"/>
              <a:ext cx="8175960" cy="4079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7960" y="2052720"/>
                <a:ext cx="8194680" cy="409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06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9448800" y="6416676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>
              <a:defRPr/>
            </a:pPr>
            <a:fld id="{C1C7F234-BF9F-452B-BFE2-87B30D0141B8}" type="slidenum">
              <a:rPr lang="en-US" sz="1300">
                <a:solidFill>
                  <a:schemeClr val="bg1"/>
                </a:solidFill>
              </a:rPr>
              <a:pPr algn="r">
                <a:defRPr/>
              </a:pPr>
              <a:t>6</a:t>
            </a:fld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Iterative deepening search </a:t>
            </a:r>
            <a:r>
              <a:rPr lang="en-US" i="1" dirty="0"/>
              <a:t>l </a:t>
            </a:r>
            <a:r>
              <a:rPr lang="en-US" dirty="0"/>
              <a:t>=0</a:t>
            </a:r>
          </a:p>
        </p:txBody>
      </p:sp>
      <p:pic>
        <p:nvPicPr>
          <p:cNvPr id="30725" name="Picture 4" descr="ids-progress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99120" y="762120"/>
              <a:ext cx="10462320" cy="3102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760" y="752760"/>
                <a:ext cx="10481040" cy="312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850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 noGrp="1"/>
          </p:cNvSpPr>
          <p:nvPr/>
        </p:nvSpPr>
        <p:spPr>
          <a:xfrm>
            <a:off x="1981200" y="6416676"/>
            <a:ext cx="21336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endParaRPr lang="en-US" sz="1200" dirty="0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9448800" y="6416676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>
              <a:defRPr/>
            </a:pPr>
            <a:fld id="{A6467A3B-4F36-45B6-8FA6-85FD84CA3A0A}" type="slidenum">
              <a:rPr lang="en-US" sz="1300">
                <a:solidFill>
                  <a:schemeClr val="bg1"/>
                </a:solidFill>
              </a:rPr>
              <a:pPr algn="r">
                <a:defRPr/>
              </a:pPr>
              <a:t>7</a:t>
            </a:fld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Iterative deepening search </a:t>
            </a:r>
            <a:r>
              <a:rPr lang="en-US" i="1"/>
              <a:t>l </a:t>
            </a:r>
            <a:r>
              <a:rPr lang="en-US"/>
              <a:t>=1</a:t>
            </a:r>
          </a:p>
        </p:txBody>
      </p:sp>
      <p:pic>
        <p:nvPicPr>
          <p:cNvPr id="31749" name="Picture 4" descr="ids-progress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63480" y="1784160"/>
              <a:ext cx="3594960" cy="3317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120" y="1774800"/>
                <a:ext cx="3613680" cy="333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072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9448800" y="6416676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>
              <a:defRPr/>
            </a:pPr>
            <a:fld id="{067F3C64-082F-44FA-8AA6-DF37F06BC691}" type="slidenum">
              <a:rPr lang="en-US" sz="1300">
                <a:solidFill>
                  <a:schemeClr val="bg1"/>
                </a:solidFill>
              </a:rPr>
              <a:pPr algn="r">
                <a:defRPr/>
              </a:pPr>
              <a:t>8</a:t>
            </a:fld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Iterative deepening search </a:t>
            </a:r>
            <a:r>
              <a:rPr lang="en-US" i="1"/>
              <a:t>l </a:t>
            </a:r>
            <a:r>
              <a:rPr lang="en-US"/>
              <a:t>=2</a:t>
            </a:r>
          </a:p>
        </p:txBody>
      </p:sp>
      <p:pic>
        <p:nvPicPr>
          <p:cNvPr id="32773" name="Picture 4" descr="ids-progress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52589"/>
            <a:ext cx="76200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55840" y="2474280"/>
              <a:ext cx="4312440" cy="4151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480" y="2464920"/>
                <a:ext cx="4331160" cy="416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90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9448800" y="6416676"/>
            <a:ext cx="762000" cy="365125"/>
          </a:xfrm>
          <a:prstGeom prst="rect">
            <a:avLst/>
          </a:prstGeom>
          <a:noFill/>
        </p:spPr>
        <p:txBody>
          <a:bodyPr lIns="0" rIns="0" anchor="b"/>
          <a:lstStyle/>
          <a:p>
            <a:pPr algn="r">
              <a:defRPr/>
            </a:pPr>
            <a:fld id="{689719A8-39B3-4808-A0A9-7D7AF00031A5}" type="slidenum">
              <a:rPr lang="en-US" sz="1300">
                <a:solidFill>
                  <a:schemeClr val="bg1"/>
                </a:solidFill>
              </a:rPr>
              <a:pPr algn="r">
                <a:defRPr/>
              </a:pPr>
              <a:t>9</a:t>
            </a:fld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Iterative deepening search </a:t>
            </a:r>
            <a:r>
              <a:rPr lang="en-US" i="1"/>
              <a:t>l </a:t>
            </a:r>
            <a:r>
              <a:rPr lang="en-US"/>
              <a:t>=3</a:t>
            </a:r>
          </a:p>
        </p:txBody>
      </p:sp>
      <p:pic>
        <p:nvPicPr>
          <p:cNvPr id="33797" name="Picture 4" descr="ids-progress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5735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482C819C-4FBF-414A-B199-7B5360CB0F4E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96400" y="2259360"/>
              <a:ext cx="6706080" cy="3720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7040" y="2250000"/>
                <a:ext cx="6724800" cy="373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13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8275</TotalTime>
  <Words>1518</Words>
  <Application>Microsoft Office PowerPoint</Application>
  <PresentationFormat>Widescreen</PresentationFormat>
  <Paragraphs>564</Paragraphs>
  <Slides>43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Symbol</vt:lpstr>
      <vt:lpstr>Times</vt:lpstr>
      <vt:lpstr>Times New Roman</vt:lpstr>
      <vt:lpstr>Wingdings</vt:lpstr>
      <vt:lpstr>Office Theme</vt:lpstr>
      <vt:lpstr>Uninformed Search-II</vt:lpstr>
      <vt:lpstr>Previous Lecture</vt:lpstr>
      <vt:lpstr>Depth-Limited Search (DLS)</vt:lpstr>
      <vt:lpstr>Depth-Limited Search (DLS)</vt:lpstr>
      <vt:lpstr>Iterative Deepening Search</vt:lpstr>
      <vt:lpstr>Iterative deepening search l =0</vt:lpstr>
      <vt:lpstr>Iterative deepening search l =1</vt:lpstr>
      <vt:lpstr>Iterative deepening search l =2</vt:lpstr>
      <vt:lpstr>Iterative deepening search l =3</vt:lpstr>
      <vt:lpstr>PowerPoint Presentation</vt:lpstr>
      <vt:lpstr>Depth Bound = 0</vt:lpstr>
      <vt:lpstr>Depth Bound = 1</vt:lpstr>
      <vt:lpstr>Depth Bound = 1</vt:lpstr>
      <vt:lpstr>PowerPoint Presentation</vt:lpstr>
      <vt:lpstr>PowerPoint Presentation</vt:lpstr>
      <vt:lpstr>PowerPoint Presentation</vt:lpstr>
      <vt:lpstr>PowerPoint Presentation</vt:lpstr>
      <vt:lpstr>Depth 2</vt:lpstr>
      <vt:lpstr>PowerPoint Presentation</vt:lpstr>
      <vt:lpstr>Properties of Iterative Deepening Search</vt:lpstr>
      <vt:lpstr>IDS-Example- Assignment 1</vt:lpstr>
      <vt:lpstr>IDS Redundancy</vt:lpstr>
      <vt:lpstr>Uniform Cost Search</vt:lpstr>
      <vt:lpstr>Uniform Cost Search</vt:lpstr>
      <vt:lpstr>Uniform Cost Search</vt:lpstr>
      <vt:lpstr>Uniform Cost Search (UCS)</vt:lpstr>
      <vt:lpstr>Uniform Cost Search (UCS)</vt:lpstr>
      <vt:lpstr>Uniform Cost Search (UCS)</vt:lpstr>
      <vt:lpstr>Uniform Cost Search (UCS)</vt:lpstr>
      <vt:lpstr>Uniform Cost Search (UCS)</vt:lpstr>
      <vt:lpstr>Uniform Cost Search (UCS)</vt:lpstr>
      <vt:lpstr>Uniform Cost Search (UCS)</vt:lpstr>
      <vt:lpstr>PowerPoint Presentation</vt:lpstr>
      <vt:lpstr>Uniform Cost Search</vt:lpstr>
      <vt:lpstr>Uniform Cost Search (UCS) Properties</vt:lpstr>
      <vt:lpstr>Uniform Cost Issues</vt:lpstr>
      <vt:lpstr>Uniform Cost Search</vt:lpstr>
      <vt:lpstr>PowerPoint Presentation</vt:lpstr>
      <vt:lpstr>PowerPoint Presentation</vt:lpstr>
      <vt:lpstr>Bidirectional Search</vt:lpstr>
      <vt:lpstr>Bidirectional Search</vt:lpstr>
      <vt:lpstr>Summary of Algorithms</vt:lpstr>
      <vt:lpstr>Summary of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Uninformed Search-II</dc:title>
  <dc:creator>FARHAN DAWOOD</dc:creator>
  <cp:lastModifiedBy>Moiz Ghauri</cp:lastModifiedBy>
  <cp:revision>86</cp:revision>
  <dcterms:created xsi:type="dcterms:W3CDTF">2019-03-21T06:56:57Z</dcterms:created>
  <dcterms:modified xsi:type="dcterms:W3CDTF">2023-10-18T05:09:29Z</dcterms:modified>
</cp:coreProperties>
</file>