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329" r:id="rId4"/>
    <p:sldId id="374" r:id="rId5"/>
    <p:sldId id="375" r:id="rId6"/>
    <p:sldId id="258" r:id="rId7"/>
    <p:sldId id="348" r:id="rId8"/>
    <p:sldId id="341" r:id="rId9"/>
    <p:sldId id="259" r:id="rId10"/>
    <p:sldId id="268" r:id="rId11"/>
    <p:sldId id="269" r:id="rId12"/>
    <p:sldId id="350" r:id="rId13"/>
    <p:sldId id="275" r:id="rId14"/>
    <p:sldId id="276" r:id="rId15"/>
    <p:sldId id="277" r:id="rId16"/>
    <p:sldId id="338" r:id="rId17"/>
    <p:sldId id="372" r:id="rId18"/>
    <p:sldId id="376" r:id="rId19"/>
    <p:sldId id="340" r:id="rId20"/>
    <p:sldId id="314" r:id="rId21"/>
    <p:sldId id="304" r:id="rId22"/>
    <p:sldId id="305" r:id="rId23"/>
    <p:sldId id="334" r:id="rId24"/>
    <p:sldId id="345" r:id="rId25"/>
    <p:sldId id="312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83" r:id="rId42"/>
    <p:sldId id="382" r:id="rId43"/>
    <p:sldId id="3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9" autoAdjust="0"/>
  </p:normalViewPr>
  <p:slideViewPr>
    <p:cSldViewPr snapToGrid="0">
      <p:cViewPr varScale="1">
        <p:scale>
          <a:sx n="54" d="100"/>
          <a:sy n="54" d="100"/>
        </p:scale>
        <p:origin x="10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C288-D914-44A0-A220-2809C09F1F6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8EE1E-E73A-4F92-B082-85118239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8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47:0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12227 4433 0,'25'0'78,"-25"-25"-63,25 25 1,0 0 0,-1 0-1,1 0-15,0 0 16,0 0-16,0-25 15,0 25-15,0 0 16,0 0-16,0 0 0,24 0 16,-24-25-16,25 25 15,-25 0-15,25 0 0,0-25 16,0 25-16,-1 0 16,1-25-16,0 25 0,0-24 15,24 24-15,-24-25 0,25 25 16,-25-25-16,24 0 15,-24 25-15,25-25 0,0 0 16,-1 0-16,-24 25 16,25-25-16,0 0 0,-1 0 15,-24 25-15,25-24 0,0-1 16,-26 25-16,26-25 16,-25 0-16,25 25 0,-26-25 15,26 25-15,-25-25 0,25 25 16,-26 0-16,26-25 15,-25 25-15,0 0 0,24-25 16,-24 25-16,0 0 16,0-25-16,24 25 0,-24 0 15,0-25-15,25 25 16,-25 0-16,24-24 0,-24 24 16,25 0-16,-25-25 0,24 25 15,-24 0-15,25 0 16,-25-25-16,24 25 0,1 0 15,-25 0 1,25-25-16,49 25 16,-49 0-16,-1 0 0,-24 0 0,25 0 15,0 0-15,-25 0 0,24 0 16,-24-25-16,25 25 16,-1 0-16,-24 0 0,25 0 15,0 0-15,-26 0 16,26-25-16,0 25 0,-25 0 15,24 0-15,-24 0 16,0 0-16,25 0 0,-1 0 16,-24 0-16,25 0 0,-25 0 15,24 0-15,1 0 16,-25 25-16,25-25 0,-26 0 16,26 0-16,-25 0 15,0 0-15,0 0 0,-1 0 16,1 0-16,0 0 0,0 0 15,0 0-15,-1 0 16,1 0-16,0 0 0,0 0 16,0 0-16,-26 0 15,26-25-15,-25 25 0,0 0 16,0 0-16,0 0 0,0 0 16,0 0-16,0 0 15,0 0-15,-1 0 0,-24-25 16,25 25-16</inkml:trace>
  <inkml:trace contextRef="#ctx0" brushRef="#br0" timeOffset="464.7544">19000 3437 0,'-25'0'16,"25"25"46,25-25-62,0 0 16,0 0 0,0 0-1,0 25-15,0-25 0,0 0 16,0 0 0,-1 25-16,1-25 0,0 0 15,0 25-15,0-25 31,-25 24-31,0 1 16,0 0 0,0 0-1,-25 0-15,0-25 16,25 25-16,-25-25 16,0 25-16,25 0 0,-24-25 15,-1 25-15</inkml:trace>
  <inkml:trace contextRef="#ctx0" brushRef="#br0" timeOffset="2969.547">11505 6400 0,'25'0'0,"0"0"31,-1 0-15,1 0-1,0 0-15,0 0 16,0 0 0,0 0-16,0 0 0,0 0 15,0 0-15,0 0 0,24 0 16,-24 0-16,0 0 15,0 0-15,25 0 0,-25 0 16,0 0-16,24 0 16,-24 0-16,25 0 0,-25 0 15,25 0-15,0 0 16,-25-25-16,24 25 0,-24 0 16,25 0-16,-25 0 0,25 0 15,24-25 1,-49 25-16,25 0 15,0 0-15,0 0 0,0 0 16,-1 0-16,1-24 0,0 24 16,-25 0-16,25 0 15,0 0-15,-1 0 0,1 0 16,-25 0-16,25 0 0,0 0 16,-1 0-16,1-25 15,0 25-15,0 0 0,-25 0 16,49 0-16,-24 0 15,0 0-15,0-25 0,0 25 16,24 0-16,-24 0 0,0-25 16,0 25-16,25 0 0,-26-25 15,26 25-15,-25 0 16,25-25-16,-1 25 0,-24 0 16,75-25-16,-51 25 15,1-25-15,0 25 16,-26 0-16,26-25 0,0 25 15,0 0-15,-1-25 16,1 25-16,-25 0 0,25-24 16,-1 24-16,1 0 15,-25 0-15,24-25 0,-24 25 16,25 0-16,49-25 16,-74 25-16,25 0 15,-25 0-15,24-25 0,-24 25 16,0 0-16,25 0 0,-25 0 15,-1 0-15,1 0 16,0 0-16,0 0 0,25 0 16,-26-25-16,1 25 15,0 0-15,0 0 0,74 0 16,-74 25 0,0-25-16,0 0 0,-1 0 15,26 0-15,-25 0 0,0 0 16,0 25-16,-1-25 15,1 0-15,0 0 16,25 0-16,-26 25 0,1-25 0,0 0 16,25 25-16,-25-25 15,24 0-15,-24 0 16,0 24-16,25-24 0,-26 0 16,26 25-16,-25-25 0,25 25 15,-26-25-15,26 0 16,-25 25-16,25-25 0,-26 0 15,26 0-15,-25 25 16,0-25-16,24 0 0,1 0 0,-25 0 16,25 25-16,-25-25 15,24 0-15,-24 0 16,25 0-16,-1-25 0,1 25 16,0 0-16,-25 0 0,24 0 15,1-25-15,0 25 16,-1 0-16,1 0 0,0-25 15,0 25-15,-1 0 16,-24-25-16,25 25 0,0 0 16,-1 0-16,-24-25 15,25 25-15,-1 0 0,1-24 0,-25 24 16,25 0 0,-1 0-16,-24-25 0,25 25 0,0 0 15,-26 0-15,26 0 16,-25 0-16,25-25 0,-1 25 15,-24 0-15,25 0 16,-25 0-16,24 0 0,1 0 16,-25 0-16,25 0 0,-1 0 15,-24 0-15,25 0 16,-1 0-16,1 0 0,0 0 16,-25 0-16,24 0 0,1 0 15,-25 0-15,25 0 16,-26 0-16,26 0 0,0 0 15,-25 0-15,24-25 16,-24 25-16,25 0 16,0 0-16,-26 0 0,1 0 15,25 0-15,-25 0 16,24 0-16,-24 0 0,0 25 0,0-25 16,0 0-16,-1 0 15,1 0-15,0 0 0,0 0 16,0 0-16,-1 0 15,1 0-15,0 0 0,0 0 16,0 0-16,-1 0 0,1 0 16,-25 0-16,0 0 15,50 0-15,-50 0 16,0 0 0,-1 0-16,1 0 15,0-25-15</inkml:trace>
  <inkml:trace contextRef="#ctx0" brushRef="#br0" timeOffset="3388.305">24454 5827 0,'-25'0'0,"25"25"63,25-25-48,0 25-15,0-25 16,-25 25 0,24-25-16,1 25 15,0 0 1,-25 0 0,25-25-16,-25 25 15,0 0-15,0 0 16,-25-25-1,25 25-15,-25-1 16,0-24-16,-24 25 0</inkml:trace>
  <inkml:trace contextRef="#ctx0" brushRef="#br0" timeOffset="4667.1056">6674 8940 0,'25'0'31,"0"0"-31,-1 0 15,1 0 1,0 0-16,0 0 0,25 0 16,-25 0-16,0 0 15,0 0-15,24 0 16,1 0-16,0 0 0,0-25 16,25 25-16,-26 0 15,26-25-15,0 25 0,-1 0 16,1-24-16,0 24 15,-25 0-15,24-25 0,1 25 16,-25 0-16,0 0 0,0 0 16,-26-25-16,26 25 15,-25 0-15</inkml:trace>
  <inkml:trace contextRef="#ctx0" brushRef="#br0" timeOffset="5011.6977">7819 8716 0,'0'25'62,"25"-25"-46,0 25 0,0-25-16,0 0 0,0 25 15,0-25-15,0 0 16,-1 25-16,1-25 16,0 25-16,0-25 15,-25 25-15,0-1 0,0 1 16,0 0-16,0 0 15,-25 0-15,0 25 0,-24-25 16,24 25-16</inkml:trace>
  <inkml:trace contextRef="#ctx0" brushRef="#br0" timeOffset="5719.8256">5777 11082 0,'0'0'16,"-25"0"-1,25 25-15,-25-25 16,50 0 47,0 0-48,0 0-15,0 0 0,0 0 16,0-25-16,25 25 15,-25 0-15,24 0 0,1 0 16,0 0-16,0-25 16,24 25-16,-24 0 0,25 0 15,-25-25-15,25 25 16,-26 0-16,1 0 0,0 0 16,0-25-16,-25 25 0,0 0 15,-1 0-15,1 0 16</inkml:trace>
  <inkml:trace contextRef="#ctx0" brushRef="#br0" timeOffset="6037.7942">6450 10982 0,'-25'-25'0,"25"0"47,25 25-47,0 0 16,-1 0-1,1 0 1,0 0-16,0 25 16,0-25-16,0 0 0,0 25 15,0-25-15,0 25 16,-25 0-16,25 0 0,-25 0 15,0 0-15,0 0 16,0 24-16,0-24 0,-25 25 16,0 0-16,0-25 0,0 25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4:08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22661 12277 0,'25'0'16,"0"0"0,-1 0 15,-24-25-31,25 25 15,0 0 1,0 0-16,0 0 16,0 0-16,0 0 15,0 0-15,0 0 0,25-25 16,-26 25-16,1 0 0,0 0 16,0 0-16,0 0 15,0 0-15,0 0 0</inkml:trace>
  <inkml:trace contextRef="#ctx0" brushRef="#br0" timeOffset="301.226">22835 12427 0,'25'0'47,"0"0"-31,0 0-1,0 0-15,0 0 0,0-25 16,-1 25-1,1 0-15,0 0 0,0 0 16,0-25-16,0 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4:1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25002 15714 0,'-25'0'94,"0"0"-63,0-25-31,0 25 31,50 0 79,0 0-79,0 0-16,0-25-15,-1 25 16,1 0-16,0 0 16,0 0-1,0 0-15,0 0 0,0 0 16,-25-25 0,25 25-16</inkml:trace>
  <inkml:trace contextRef="#ctx0" brushRef="#br0" timeOffset="277.782">24927 15813 0,'25'-25'63,"0"25"-48,0 0-15,-1 0 16,1 0 0,0-25-16,0 25 0,0 0 15,0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4:21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16734 8392 0,'25'-25'94,"0"25"-63,0 0-31,-25-24 16,25 24-16,0 0 0,0-25 16,-1 25-16,1 0 0,0 0 15,0 0-15,25-25 0,-25 25 16,0 0-16,0 0 15,0 0-15,-1 0 0,1 0 16,0 0-16,0 0 0,0 0 16,0 0-16,0 0 15,0 0-15,0 0 16,0 0 15</inkml:trace>
  <inkml:trace contextRef="#ctx0" brushRef="#br0" timeOffset="990.0491">18502 10409 0,'-25'0'16,"25"-24"0,0-1 15,25 25 0,0 0-15,0 0-1,0 0 1,0-25-16,0 25 16,0 0-16,-1 0 0,1-25 15,0 25-15,0 0 16,0 0-16,25-25 0,-25 25 15,0 0-15,0-25 16,-1 25-16,1 0 16,-25-25 15,0 50-15</inkml:trace>
  <inkml:trace contextRef="#ctx0" brushRef="#br0" timeOffset="2152.5049">22860 13697 0,'0'0'0,"0"-25"0,-25 25 16,0-25-1,25 0 1,25 25 62,0-25-62,0 25-16,25 0 15,-25 0-15,0 0 16,-1 0-16,26 0 0,-25 0 16,25-25-16,-25 25 15,25 0-15,-1 0 16,-24 0-16,25 0 0,-25 0 15,0 0-15,0 0 0,0 0 16,0 0-16,0 0 16,-1 0-16,-48 0 62,-1 0-31</inkml:trace>
  <inkml:trace contextRef="#ctx0" brushRef="#br0" timeOffset="31047.9849">14991 17058 0,'-25'0'16,"25"-25"-16,0 0 47,0 1-32,-25-1 17,0 0-1,0 0 0,0 25-31,1-25 16,-1 25-1,25-25-15,-25 25 16,0 0-16,0-25 16,0 25-16,0 0 15,0 0-15,0 0 0,0 0 16,1 0-16,-1-25 15,-25 25-15,25 0 16,0 0-16,0 0 16,0 0-16,0 0 0,0 0 15,1 25-15,-1-25 16,0 0-16,0 0 16,0 0-1,0 0 1,0 25-1,0-25 1,0 25-16,0-25 16,1 25-1,-1-25-15,0 25 16,0-25-16,25 25 16,-25-25-16,25 25 0,-25-1 15,0-24 1,0 25-16,0 0 15,25 0 17,-25 0-32,25 0 15,-25 0 1,25 0 0,0 0-16,-24-25 15,24 25-15,0-1 16,0 1-16,-25-25 15,25 25-15,0 0 16,0 0 0,0 0-16,25-25 0,-25 25 15,0 25 1,24-50-16,-24 25 16,0 0-16,25-1 0,0 1 15,-25 0 1,25 0-16,0 0 15,0 0 1,0 0-16,0-25 16,-25 25-1,25-25-15,0 25 0,0-25 16,-1 25-16,1-25 16,0 24-1,0-24-15,0 0 0,0 25 16,0-25-16,25 0 15,-25 25 1,-1-25-16,1 0 16,0 0-16,0 0 15,0 0-15,0 0 16,0 0-16,0 0 16,0 0-16,0 0 15,-1 0-15,1 0 16,0 0-16,0 0 15,0 0-15,0-25 16,0 25-16,0-25 16,0 25-1,0-24-15,-1-1 16,1 25-16,-25-25 16,25 25-16,0-25 0,0 0 15,0 0 1,0 0-16,0 25 15,-25-25 1,25 0-16,-25 0 0,25 1 16,-25-1-1,24 0 1,-24 0-16,0 0 16,0 0-16,0 0 15,0 0 1,0 0-16,0 0 15,0 0 1,0 1-16,0-1 16,-24 25-16,24-25 15,-25 0-15,0 0 16,25 0 15,-25 25-15,0 0-1,25-25 1,-25 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5:08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13248 3661 0,'0'-25'16,"0"0"31,25 25 62,0 0-93,24 0-1,-24-25 1,0 25-16,0 0 16,0 0-16,0 0 0,25 0 15,-25 0-15,0 0 0,24 0 16,-24 0-16,0-25 15,0 25-15,25 0 16,-25 0-16,0 0 0,24 0 0,-24 0 16,25 0-16,0 0 15,-25 0-15,25-24 0,0 24 16,-1 0-16,1 0 16,25 0-16,-25-25 0,-1 25 15,1 0-15,0 0 16,0 0-16,0 0 15,-1 0-15,1 0 0,0 0 16,-25 0-16,25 0 0,-25 0 16,24-25-16,1 25 0,-25 0 15,25 0-15,-25 0 0,25 0 16,-1 0-16,-24 0 16,25 0-16,0 0 15,-25 0-15,25 0 0,-25 0 0,24 0 16,-24 0-16,25 0 15,-25 0-15,0 0 0,25 0 16,-25 0-16,0 0 16,-1 0-16,26 0 0,-25 0 15,25 0 1,0 0-16,-25-25 0,0 25 16,-1 0-16,1 0 15,0-25-15,25 25 16,-25 0-16,25 0 15,-25 0-15,0-25 16,-1 25-16,1 0 0,0 0 16,0 0-1,0 0-15</inkml:trace>
  <inkml:trace contextRef="#ctx0" brushRef="#br0" timeOffset="1049.0378">13970 3910 0,'0'-25'32,"25"0"15,0 25-32,0 0-15,25-25 16,-1 25-1,-24 0-15,25 0 0,25 0 16,-25 0-16,24 0 16,1 0-16,25-25 0,-26 25 0,26 0 15,-1 0-15,-24-24 16,25 24-16,-1 0 0,-24 0 16,0 0-16,0 0 15,-26 0-15,26 0 16,-50 0-16,25 0 0,-25 0 15,0 0-15,-1 0 0,1 0 16,0 0-16</inkml:trace>
  <inkml:trace contextRef="#ctx0" brushRef="#br0" timeOffset="25327.2501">24578 8691 0,'-25'0'16,"0"0"-1,25-25 1,0 50 31,25-25 0,0 0-32,0 25 1,25-25 0,0 0-1,0 25-15,-26-25 16,1 0-16,25 0 0,-25 0 15,0 25-15,25-25 0,-25 0 16,24 0-16,-24 0 0,25 0 16,0 0-16,-25 25 15,25-25-15,24 0 16,-24 0-16,-25 0 0,25 0 16,-25 0-16,0 0 15,0 0-15,0 0 16,-1 0-1,-24-25 32</inkml:trace>
  <inkml:trace contextRef="#ctx0" brushRef="#br0" timeOffset="25863.5639">24827 8890 0,'-25'0'16,"0"0"0,1 0-1,48 0 48,1 0-48,0 0-15,0 0 16,0 0-16,0 0 16,0 0-16,25 0 15,-25 0-15,-1-24 0,1 24 16,0 0-16,0 0 0,0 0 16,0 0-16,0 0 15,0 0 1,25 0-1,-26 0 32,-24 24-31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5:53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8467 0,'25'0'141,"0"0"-141,0 0 15,0 0-15,0 0 16,-1 0-16,1 0 16,0 0-16,0-25 0,0 25 15,0 0 1,0 0-16,0 0 16</inkml:trace>
  <inkml:trace contextRef="#ctx0" brushRef="#br0" timeOffset="1243.378">14891 9936 0,'0'-25'16,"-25"25"-16,50 0 141,0 0-126,0 0-15,0 0 0,0 0 16,0 0-16,0 0 0,0 0 15,0-24 1,-1 24-16</inkml:trace>
  <inkml:trace contextRef="#ctx0" brushRef="#br0" timeOffset="2180.0937">19772 8392 0,'0'0'0,"-25"0"15,50-25 110,0 25-109,0 0-16,0 0 15,0-24-15,0 24 0,0 0 16,24-25-16,-24 25 0,0 0 16,0-25-16,0 25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6:0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7296 11281 0,'0'-25'0,"-25"25"16,50 0 93,0 0-93,0 0-16,0 0 16,25 0-16,-25 0 0,24 0 15,-24-25-15,25 25 0,0 0 16,-25 0-1,0-25-15,0 25 0,0 0 0,0 0 16,-1 0 0,-48 0 109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6:06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6674 13871 0,'-25'0'0,"0"0"31,25-25 32,25 25-48,0 0 1,0 0 0,0 0-16,-1 0 15,1 0-15,0-25 0,0 25 16,0 0-16,0 0 15,0-25-15,0 25 0,0 0 16,0 0-16,-1-25 16,1 25-1,-25 25 48</inkml:trace>
  <inkml:trace contextRef="#ctx0" brushRef="#br0" timeOffset="42017.1625">8193 8442 0,'25'0'172,"0"0"-157,-1 0-15,1-25 16,0 25-1,0 0-15,0 0 16,0 0-16</inkml:trace>
  <inkml:trace contextRef="#ctx0" brushRef="#br0" timeOffset="42270.485">8193 8517 0,'0'25'15,"25"-25"48,0 0-48,-1 25 1,1-25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7:31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30156 7097 0,'0'-24'16,"0"-1"0,0 0 15,0 50 47,0 0-62,0-1-1,0 1-15,0 0 16,0 0-1,-25 0-15,25 0 16,25-25 0,0 0-16,0 0 15,0-25-15,25 0 16,0 0-16,-1-25 0,1 26 16,0-26-16,25 0 0,-25 25 15,-1-25-15,1 0 16,0 26-16,-25-1 0,0 0 15,0 0-15,-25 0 16</inkml:trace>
  <inkml:trace contextRef="#ctx0" brushRef="#br0" timeOffset="1202.7779">30082 8965 0,'0'0'0,"0"-25"15,0 0 1,0 0 0,0 1 15,0 48 47,0 1-62,24 0-1,-24 0 1,25 0-16,-25 0 16,25-25-16,0 0 15,0 0-15,25-25 16,0 25-16,-1-50 15,1 25-15,25-24 16,-25-1-16,25 25 0,-26-25 16,1 0-16,0 0 0,-25 26 15,0-1-15,0 0 16,0 0-16,-1 25 0,-24-25 16,0 50 15</inkml:trace>
  <inkml:trace contextRef="#ctx0" brushRef="#br0" timeOffset="4308.152">25774 13323 0,'-25'0'31,"25"-25"-31,25 25 125,-1 0-109,1 0 0,0 0-16,0 0 0,0 0 15,0 0 1,0 0-16,0 0 0,0 0 16,0-25-16,-1 25 0,1 0 15,0 0-15,0 0 16,0 0-16,0 0 0,0-25 15,0 25-15,0 0 16,0 0 0,-1 0-16,1-25 15</inkml:trace>
  <inkml:trace contextRef="#ctx0" brushRef="#br0" timeOffset="4824.5336">25898 13447 0,'-25'0'16,"50"0"78,-25-24-79,25 24-15,0 0 16,0 0-16,0 0 16,0 0-16,-1 0 15,1 0-15,0 0 0,0 0 16,0 0-16,0 0 0,0 0 15,0 0-15,0 0 0,0 0 16,-1 0-16,1-25 0,0 25 16,0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7:5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12227 7347 0,'-25'0'16,"25"-25"-1,-25 25 16,50 0 94,0 0-109,0 0-16,0 0 16,0-25-16,-1 25 15,1 0 1,0 0-16,0 0 0,0 0 16,0 0-1,0 0-15,0 0 16,0 0-16,0 0 0,-1 0 15,26 0 1,-25 0-16,0 0 0,0 0 16,25 0-16,-25 0 15,25 0-15,-26 0 0,1-25 16,25 25-16,-25 0 0,0 0 16,25 0-16,-25 0 15,0 0-15,-1 0 0,26 0 16,-25 0-16,0-25 0,25 25 15,-25 0-15,0 0 16,0 0-16,-1 0 0,1 0 16,0 0-16,0 0 15,25 0-15,-25 0 0,0 0 16,25 0-16,-26 0 16,1 0-16,25 0 0,-25 0 15,0 25-15,0-25 0,25 0 16,-25 0-16,-1 0 15,26 0-15,-25 0 0,0 0 16,25 0-16,-25 0 16,0-25-16,0 25 0,24 0 15,-24 0-15,0 0 16,0 0-16,0 0 0,0 0 16,0 0-16,0 0 0,0 0 15,0 0-15,-1 0 16,1 0-16,0 0 0,0 0 15,0 0-15,0 0 0,0 0 16,0 0-16,0 0 16,0 0-16,-1 0 0,1 0 15,0 0-15,0 0 0,0 0 16,0 0-16,0 0 16,0 0-16,0 0 0,0 0 15,-1 0-15,1 0 16,0 0-16,0 0 0,0 0 15,0 0-15,0 0 16,0 0-16,0 0 0,0 0 16,-1 0-16,1 0 15,0 0-15,0 0 16,0 0-16,25 0 0,-25 0 16,0 0-16,0 0 15,0 0-15,-1 0 0,1 0 16,0 0-16,0 0 0,0 25 15,25-25-15,-25 0 16,0 0-16,0 0 0,-1 0 16,1 0-16,0 0 0,25 0 15,-25 0-15,0 0 16,0 0-16,0 0 0,0 0 16,-1 0-16,1 0 0,0 0 15,0 0 1,0 0-16,0 0 0,0 0 15,0 0-15,-25 25 16,25-25-16,0 0 0,-1 0 16,1 0-16,0 0 15,0 0-15,0 0 16,0 0 0,-25-25-16,25 25 15,0 0 16,0 0-15,0 0 15,-1-25 32</inkml:trace>
  <inkml:trace contextRef="#ctx0" brushRef="#br0" timeOffset="8195.983">13646 9264 0,'0'0'16,"25"0"-16,0-25 0,0 25 16,0 0-16,0 0 0,0 0 15,0 0-15,-1-25 16,1 25-16,0 0 16,0 0-16,0 0 0,0-25 15,0 25 1,0 0-16,0 0 15,0 0-15,0 0 16,-1-25 0,1 25-1</inkml:trace>
  <inkml:trace contextRef="#ctx0" brushRef="#br0" timeOffset="9239.2992">17058 9214 0,'-25'0'0,"0"0"16,0 0-1,0 0 1,0 0 0,25 25 30,25-25-30,0 25 0,0-25-16,25 0 15,-25 25-15,25-25 16,-1 0-16,26 25 0,-25-25 16,25 0-16,-1 0 0,1 0 15,0 25-15,-1-25 16,1 0-16,-25 0 0,25 0 15,-1 0-15,-24 0 0,0 0 16,0 0-16,0 0 16,-1 0-16,-24 0 0,25 0 15,-25 0-15,0 0 0,0 0 16,-25-25 0,0 50 30,-25-25-30,0 25-16</inkml:trace>
  <inkml:trace contextRef="#ctx0" brushRef="#br0" timeOffset="10464.2497">12775 9264 0,'0'-25'15,"-25"25"1,50 25 62,0-25-62,0 0-16,-1 0 15,1 0-15,0 0 0,0 0 16,25 0-16,-25 0 0,25 0 16,-1 0-1,-24-25-15,25 25 0,25 0 0,-25 0 16,-1 0-16,1 0 15,25 0-15,-25 0 0,0-25 16,74 25 0,-74 0-1,99-25-15,-49 0 16,-75 25-16,50-25 16,-51 25-1,1 0-15,0 0 0,0 0 16,0 0-16,-25-24 125</inkml:trace>
  <inkml:trace contextRef="#ctx0" brushRef="#br0" timeOffset="49618.7601">16585 15589 0,'25'0'16</inkml:trace>
  <inkml:trace contextRef="#ctx0" brushRef="#br0" timeOffset="50310.9056">14568 15440 0</inkml:trace>
  <inkml:trace contextRef="#ctx0" brushRef="#br0" timeOffset="51610.0538">14568 15440 0,'25'0'0,"-1"0"16,-24 25 0,25-25-1,0-25-15,0 50 16,0-25 0,0 0-16,0 0 0,0 0 0,0 0 15,0 0-15,24 0 16,-24 0-16,50-25 15,-50 25-15,25 0 16,-25 0-16,24 0 0,-24-25 16,25 25-16,0 0 0,-25 0 15,25-25-15,24 25 16,-24 0 0,-25-25-16,25 25 0,-25 0 15,25 0-15,-26 0 0,51-25 16,-50 25-1,25 0-15,0 0 16,-1 0-16,-24 0 16,0 0-16,25 0 15,-25 0-15,0 0 16,0 0-16,0 0 0,0 0 0,-1 0 16,1 0-1,0 0-15,25 25 0,-25-25 16,0 0-16,0 0 15,0 0-15,0 0 0,-1 0 16,1 0 0,0 0-16,0 0 0,25 0 15,-25 0-15,0 0 16,0-25-16,0 25 0,0 0 16,24 0-16,-24 0 0,0 0 15,25 0-15,-25 0 16,0 0-16,25 0 0,-26 0 15,26 0-15,0-25 16,-25 25-16,25 0 0,0 0 16,-26 0-16,26 0 0,0 0 15,25 0 1,-50-25-16,24 25 0,-24 0 16,25 0-16,-25 0 0,25 0 15,-25 0-15,25-25 16,-26 25-16,26 0 0,-25 0 15,25 0-15,0 0 16,0 0-16,-25 0 16,24 0-16,1 0 0,25 0 15,-50 0-15,25 0 16,-26 0-16,26 0 0,-25 0 16,0 0-1,25 0-15,-25 0 0,25 0 0,-26 0 16,26 0-16,-25 0 0,25 0 15,-25-25-15,25 25 16,24 0-16,-24 0 16,50 0-16,-75 0 15,24 0-15,-24 0 16,25 0-16,0 0 0,-25 0 16,25 0-1,49 0-15,-74 0 16,25 0-16,0 0 0,0 0 0,-1 0 15,26 0-15,-25 0 16,0 0-16,0-24 16,-1-1-16,1 50 0,50-50 15,-50 25-15,-1 0 16,-24 0-16,25-25 0,-25 25 16,25 0-16,-25 0 15,24 0-15,-24 0 0,0 0 16,0 0-16,25 0 0,-25 0 15,0 0-15,0-25 16,0 25-16,24 0 16,1 0-16,-25 0 15,0 0-15,0 0 16,0 0 0,0 0-16,0 0 15,-25 25-15,25-25 0,-1 0 0,1 0 16,0 0-1,0 0 1,0 0 0,0 0-16,0-25 15,0 25-15,0 0 16,0 0 0,-25-25-16,24 25 0,1 0 15,0 0 1,-25-25-16,25 25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7:11:02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17207 3860 0</inkml:trace>
  <inkml:trace contextRef="#ctx0" brushRef="#br0" timeOffset="690.6713">17257 5031 0,'25'0'78,"-50"0"-16</inkml:trace>
  <inkml:trace contextRef="#ctx0" brushRef="#br0" timeOffset="1283.086">16535 4483 0,'0'25'141</inkml:trace>
  <inkml:trace contextRef="#ctx0" brushRef="#br0" timeOffset="1908.5017">17805 4433 0,'0'25'15,"25"-25"79</inkml:trace>
  <inkml:trace contextRef="#ctx0" brushRef="#br0" timeOffset="8892.7334">17157 4483 0</inkml:trace>
  <inkml:trace contextRef="#ctx0" brushRef="#br0" timeOffset="134584.8009">13945 7471 0,'-25'0'16,"25"-25"15,-25 25-16,25-25 1,0 0 15,0 0-15,0 1 15,0-1-15,25 25-1,-25-25-15,25 25 16,-25-25-16,25 25 16,-25-25-16,25 25 15,0-25 1,0 25 0,0 0-1,0 0 1,-25 25-16,24 0 31,-24 0-15,0 0-16,0 0 15,0-1 1,0 1-16,0 0 16,-24-25-16,24 25 15,0 0-15,-25-25 0,25 25 16,-25 0-16,25 0 15,-25 0-15,0 0 16,25-1 0,-25-24-16,25 25 15,0 0 1,-25 0-16,25 0 31,-25-25-31,25-25 78,25 25-78,-25-25 32,25 25-32,-25-25 15,25 25-15,0 0 16,0 0-1,0 0 1,0 0 0,-25 25-1,24-25-15,1 25 16,0 0 0,0-25 30,-25-25 1,25 25-31,-25-25-16,0 0 31,0 0-15</inkml:trace>
  <inkml:trace contextRef="#ctx0" brushRef="#br0" timeOffset="137030.1326">14045 7745 0,'0'-25'31,"-25"25"-15,25-25 46,25 25-30,0 0-17,0-25 1,-1 25-1,1 0 17,0 0-17,0 0 1,-25 25 0,25-25-16,0 0 15,-25 25 1,0 0-1,0 0-15,0 0 16,0 0 0,0 0-16,0-1 15,-25-24-15,25 25 16,0 0-16,-25-25 0,25 25 16,-25 0-16,0 0 31,0-25-31,1 0 31,-1 0-31,0 0 31,25-25 94</inkml:trace>
  <inkml:trace contextRef="#ctx0" brushRef="#br0" timeOffset="138681.3957">17631 7048 0,'0'0'16,"0"-25"0,0 0-1,0 50 110,0 0-109,0 0-16,0-1 15,0 1-15,0 0 16,0 0-16,0 0 16,0 0-16,0 0 15,0 0 1,0 0 0,0 0-16,0 0 31,24-25 0,1 0-15,0 0 15,0-25-15,-25 0-1,25 25 1,-25-25-16,25 25 15,-25-25 1,0 0-16,25 0 31,-25 0 47,25 25-62,-25 25 31,0 0-31,0 0-1,0 0 1,0 0-1,0 0-15,0 0 16,0-1 0,0 1-16,0 0 15,-25 0 1,0-25 0,25 25-16,-25-25 15</inkml:trace>
  <inkml:trace contextRef="#ctx0" brushRef="#br0" timeOffset="140448.643">21839 7521 0,'-25'-25'16,"25"0"-1,0 0 1,0 0 15,0 0-15,0 0-1,25 1 1,0 24 0,-25-25-16,50 25 15,-25 0 1,0 0-16,-1 0 15,1 0-15,0 25 16,0-25-16,-25 24 16,0 1-1,0 0-15,0 0 0,0 0 16,0 0-16,0 0 16,-25 0-16,0 25 15,-24-1-15,24-24 16,0 0-16,0-25 15,0 25-15,0-25 0,0 0 16,0 25-16,0-25 16,25-25 46,25 25-46,0 0-16,25 0 15,-25 0-15,0-25 0,74 25 16,-74 0 0,25 0-16,0 0 15,-25 0-15,25 0 0,-26 0 16,26 0-16,-25 0 0,0 0 16,0 0-16,0 0 15,-25-25 1,0 0 62,-25 25-62,0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7:11:40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12899 6824 0,'-25'0'31</inkml:trace>
  <inkml:trace contextRef="#ctx0" brushRef="#br0" timeOffset="17510.7367">8317 12103 0,'-25'0'31,"0"0"0,25 25 0,0 0 1,25-25-32,0 0 15,0 24-15,0-24 16,0 0 0,-25 25-1,25-25-15,0 0 16,0 0-16,0 0 15,-25 25-15,24-25 16,1 0-16,0 0 0,0 0 16,0 0-16,0 0 15,0 0-15,0 0 16,0 0-16,0 0 16,-1 0-16,1 0 15,0 0-15,0 0 0,0 0 16,0 0-1,0 0-15,0 0 0,0 0 16,0 0 0,0 0-16,-1 0 15,1 0-15,0 0 16,0 0 0,0 0-16,0 0 15,0 0-15,0 0 16,0 0-16,0 0 15,-1 0 1,1-25-16,0 25 0,0 0 16,0 0-1,0 0-15,0 0 16,0 0-16,0 0 16,-25-25-16,25 25 15,-1 0-15,1 0 16,0 0-1,0 0-15,0 0 16,0 0 0,0 0-1,0 0 17,0 0 14</inkml:trace>
  <inkml:trace contextRef="#ctx0" brushRef="#br0" timeOffset="25085.2722">18826 6749 0,'-25'0'16,"0"0"31,25 25-31,-25-25-1,25 25 1,-25 0-16,25-1 15,-25-24 1</inkml:trace>
  <inkml:trace contextRef="#ctx0" brushRef="#br0" timeOffset="25280.7491">18726 6824 0,'0'24'16</inkml:trace>
  <inkml:trace contextRef="#ctx0" brushRef="#br0" timeOffset="26800.4839">16037 9488 0,'-25'0'0,"0"0"15,0 0 17,25 25 30,0 0-46,0 0-16,0 0 15,-25 0 1,25-1-16,0 1 16,0 0-1</inkml:trace>
  <inkml:trace contextRef="#ctx0" brushRef="#br0" timeOffset="27163.5651">15987 9613 0,'25'0'15,"0"0"1,-25 24-16,25-24 16,0 25-16</inkml:trace>
  <inkml:trace contextRef="#ctx0" brushRef="#br0" timeOffset="28738.8013">18751 6724 0,'-25'0'32,"0"0"-17,25 25 95,25-25-95,0 0 1,-25 25-16,25-25 15,0 25 1,0-25 0</inkml:trace>
  <inkml:trace contextRef="#ctx0" brushRef="#br0" timeOffset="46374.9992">15265 12103 0,'-25'0'15,"0"0"1,25-25-1,-25 0 32,25 50-15,25-25 46,0 0-63,-25 25 1,25-25 0,0 0-1,-25 25-15,25-25 16,0 0-1,-25 25 1,25-25 0,-1 0-16,1 0 15,0 0 1,0 24-16,0-24 16,0 0-1,0 0-15,0 0 16,0 0-1,-25 0-15,25 25 16,-1-25-16,1 0 16,0 0-1,0 0-15,0 0 16,0 0-16,0 0 16,0 0-16,0 0 15,0 0-15,-1 0 16,1 0-1,0 0 1,0 0 0,0 0-16,0 0 15,0 0-15,0 0 16,0 0-16,0 0 0,-1 0 16,1 0-16,0 0 15,0 0-15,0 0 16,0 0-16,0 0 15,0 0-15,0 0 16,0 0-16,-1 0 16,1 0-1,0 0-15,0 0 16,0 0 0,-25-25-16,25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7:14:12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10957 16311 0,'25'0'78,"0"0"-47,0 0-15,-1 0 0,1 0-1,0 0 1</inkml:trace>
  <inkml:trace contextRef="#ctx0" brushRef="#br0" timeOffset="288.4502">11007 16261 0,'25'0'47,"-25"25"-31,24-25 0,1 0-1,-25 25-15,0 0 31,25-25-31,-25 25 0,-25-25 16,25 25-16</inkml:trace>
  <inkml:trace contextRef="#ctx0" brushRef="#br0" timeOffset="1307.962">12501 16859 0,'0'-25'16,"-25"25"-1,50 0 64,0 0-48,0 0-16,-1 0-15,1 0 16,0 0 0</inkml:trace>
  <inkml:trace contextRef="#ctx0" brushRef="#br0" timeOffset="1626.0187">12575 16759 0,'-24'0'16,"48"0"46,1 0-46,0 0-1,0 0 1,-25 25-16,25-25 16,-25 25-1,25-25-15,-25 25 16,0 0 0,-25-25-16,25 25 0,-25 0 15,25 0 1,-25 0-16</inkml:trace>
  <inkml:trace contextRef="#ctx0" brushRef="#br0" timeOffset="2758.7419">14842 17008 0,'0'-24'16,"24"24"-16,-24-25 47,0 50 47,-24-1-94,24 1 15,0 0-15,0 0 16,0 0-16,0 0 16,0 0-16,0 0 15,0 0-15,0 0 16</inkml:trace>
  <inkml:trace contextRef="#ctx0" brushRef="#br0" timeOffset="3210.0492">14742 16959 0,'0'-25'31,"-25"50"1,25 0-1,0-1 0,-25-24-31,50 0 47,0 0-31,0 0-1,0 0-15,-25-24 16,25 24-16,0 0 15,-1 0-15,1 0 16,0 0-16,0 0 16,0 0-1,-25 24-15,25-24 16,0 0 0</inkml:trace>
  <inkml:trace contextRef="#ctx0" brushRef="#br0" timeOffset="4169.1474">17008 16934 0,'0'25'32,"-25"-25"-1,25 25-31,25-1 16,-25 1-1,25 0 1,-25 0-16,0 0 15,0 0 17</inkml:trace>
  <inkml:trace contextRef="#ctx0" brushRef="#br0" timeOffset="4428.2424">16958 16909 0,'0'-25'31,"-25"25"-15,25 25 0,0 0-1,0 0 1,0 0-1,0-1-15,-25 1 16,25 0-16,0 0 16</inkml:trace>
  <inkml:trace contextRef="#ctx0" brushRef="#br0" timeOffset="4597.2004">17033 16934 0,'25'0'31,"-25"25"-15,25-25-16,-25 25 16,25-25-1</inkml:trace>
  <inkml:trace contextRef="#ctx0" brushRef="#br0" timeOffset="22643.756">19000 17282 0,'0'-25'31,"0"1"0,-25 24-15,25-25 15,-25 25-31,0-25 32,1 25-17,-1 0 1,0 0-16,0-25 15,0 25 1,0 0 0,0 0-1,0 0 1,0 0-16,0 0 16,1 0-1,-1 0 1,0 0 15,0 0-15,0 0-1,0 0 1,0 0 0,25 25-16,-25-25 0,0 0 15,0 0 1,25 25-16,-24-25 15,-1 25 1,0-25 0,25 24-1,-25-24 1,25 25-16,-25 0 16,0-25-1,25 25 1,-25-25-16,25 25 15,-25 0 17,25 0-17,-25-25 1,25 25-16,0 0 16,0 0-1,0 0 1,0-1-1,0 1 1,0 0-16,0 0 16,0 0-1,0 0 1,0 0 0,0 0 15,0 0-16,0 0 1,25-25-16,-25 24 16,0 1-1,0 0 1,25 0 0,-25 0-1,0 0 1,25-25-16,-25 25 15,25 0-15,-25 0 32,25-25-17,-25 25 1,25-1 0,0 1-1,0 0 16,-1-25-15,-24 25-16,25-25 16,-25 25-1,25-25 1,-25 25 0,25-25-1,0 25-15,0-25 31,0 0-31,-25 25 16,25-25-16,0 0 16,0 0-16,-1 0 15,-24 25 1,25-25-16,0 0 16,0 0-1,0 0 1,0 0-1,0 0 1,0 0 0,0-25-1,0 25 1,-1 0 15,-24-25-15,25 25-16,0 0 15,-25-25 1,25 25-16,0-25 16,0 0-1,-25 0 17,25 25-32,-25-25 31,25 0-16,-25 1 1,25-1 0,-25 0-1,0 0 1,25 0 0,-25 0-1,25 25 1,-25-25-16,0 0 15,0 0 1,0 0 0,0 1-16,0-1 15,24 25 1,-24-25-16,0 0 16,0 0-1,0 0 1,0 0 15,0 0-31,-24 0 16,24 0-1,0 1 1,0-1-16,-25 25 16,25-25-16,-25 25 15,25-25-15,0 0 16,-25 25-16,25-25 15,-25 0 1,25 0 0,-25 25-16,25-25 15,0 0 17,-25 0-32,25 1 15,-25-1 1,0 25 15</inkml:trace>
  <inkml:trace contextRef="#ctx0" brushRef="#br0" timeOffset="24593.1287">16908 17482 0,'0'-25'32,"-24"25"-32,24-25 31,-25 25-31,0 0 15,25-50 1,0 50 0,-25 0-16,25-25 15,0 0 1,0 0 15,-25 25-31,0 0 31,25-25-31,-25 25 16,25-25 0,-25 25-16,0 0 15,0 0 1,1-24-16,-1 24 16,0 0-16,0 0 15,0 0-15,0 0 16,0 0-1,0 0-15,0 0 16,0 0 0,0 0-16,25 24 0,-24-24 15,-1 0-15,0 25 16,0-25-16,0 0 16,25 25-16,-25-25 0,0 0 15,25 25-15,-25-25 16,0 25-16,0-25 15,1 25-15,-1-25 16,25 25 0,-25-25-16,25 25 0,0 0 15,-25-25 1,25 25-16,0 0 16,-25-1-16,25 1 15,-25-25 1,25 25-16,0 0 0,0 0 15,0 0-15,0 0 16,0 0 0,0 0-1,0 0-15,0-1 0,0 1 16,0 0-16,-25 0 16,25 0-16,0 0 15,0 0-15,0 0 16,25 0-1,0 0 1,0-25-16,-25 24 0,25 1 16,0-25-16,0 25 0,-1 0 15,1 0 1,0 0 0,0 0-16,0-25 15,0 0-15,-25 25 16,25-25-16,0 0 0,-25 25 15,25-25-15,0 0 16,-1 0-16,1 25 16,0-25-16,0 0 15,0 0-15,0 0 16,0 0-16,0 0 0,0 0 16,0 0-16,0 0 15,-1 0-15,1 0 16,0-25-16,0 25 15,0 0 1,0 0-16,-25-25 0,25 25 16,-25-25-1,25 25-15,0 0 16,-25-25-16,25 25 16,-1-25-16,1 25 15,-25-25-15,25 25 16,0-25-1,-25 0-15,25 25 16,-25-25 0,25 1-16,-25-1 15,0 0 1,0 0-16,0 0 16,0 0-16,0 0 15,0 0-15,0-25 0,-25 26 16,25-1-16,0 0 15,-25 0-15,25-25 0,-25 25 16,25 0-16,-25 0 16,0 0-16,25 1 15,-24 24-15,24-25 16,-25 0-16,0 25 16,0 0-16</inkml:trace>
  <inkml:trace contextRef="#ctx0" brushRef="#br0" timeOffset="25878.9214">20071 13124 0,'0'-25'31,"0"50"47,-25 0-62,0 0-1,0-1 1,0 1-16,25 0 16,-25 0-16,1 0 0,-1-25 15,0 50-15,0-25 16,0 25-16,-25-26 15,25 26-15,0-25 0,0 25 0,-24-25 16,24 0-16,0 25 16,0-25-16,0 24 0,0-24 15,-25 25-15,25-25 16,1 0-16,-1 25 0,0-25 16,0-1-16,25 1 0,-25 0 15,0 0-15,0 0 16,25 0-16,-25 0 0,0 0 15,25 0-15,-25 0 16,1-1-16,-1 1 16,25 0-16,-25-25 15,25 25-15,-25 0 16,25 0-16,-25-25 16,25 25-1,-25-25 1,25 25-16</inkml:trace>
  <inkml:trace contextRef="#ctx0" brushRef="#br0" timeOffset="26465.2446">19050 13995 0,'0'25'47,"0"0"-16,0 0-15,0 0-16,0 0 16,0 0-1,0 0 1,-25 24-16,25-24 15,0 0-15,0 0 16,0 0 0,0 0-1,25-25 48,0 0-48,0 0-15,0 0 16,25-25 0,-1 25-16,-24-25 0,25 25 15,0-25-15,-25 25 16,0 0 0,24-25-16,-24 25 0</inkml:trace>
  <inkml:trace contextRef="#ctx0" brushRef="#br0" timeOffset="27727.2825">15365 13273 0,'-25'0'15,"50"25"95,-25 0-110,24 0 15,1 0 1,-25 0-16,25 0 15,0-1-15,-25 1 16,25 0-16,0 0 0,0 0 16,-25 0-16,25 0 0,0 0 15,0 25-15,-1-25 16,1-1-16,0 1 0,0 0 16,-25 25-16,25-25 15,0 0-15,0 0 16,0 0-16,-25 0 0,25-1 15,0-24-15,-25 25 0,24 0 16,1 0-16,-25 0 16,25-25-1,-25 25-15,25-25 16,-25 25-16,25-25 16,-25 25-16,25-25 15</inkml:trace>
  <inkml:trace contextRef="#ctx0" brushRef="#br0" timeOffset="28295.6067">15713 14120 0,'0'-25'32,"25"25"-1,0 0-16,-25 25 1,25-25 0,0 25-16,0-25 15,0 25 1,-1-25-16,-24 25 0,25-25 16,-25 24-16,25-24 15,-25 25-15,25-25 0,0 25 16,0-25-16,0 0 15,0-25 1,0 25-16,0-25 16,-1 1-1,-24-1-15,25 25 0,0-25 16,-25 0-16,25 0 0,0-25 16,-25 25-16,25-25 15,-25 26-15,0-26 16,0 25-16,0 0 15,-25 0-15,0 25 16,0-25-16,0 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17:35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4333 6923 0,'0'-25'0,"-25"25"47,0 0-16,0 0-15,0 25-1,0-25-15,1 25 16,-1-25-16,25 25 16,-25-25-16,0 25 15,0-25-15,25 25 16,-25-25-16,25 25 15,0 0 1,25-25 0,0 24-16,0-24 15,0 25 1,0 0-16,-1-25 16,-24 25-16,25-25 15,-25 25-15,25-25 0,-25 25 16,25-25-16,-25 25 0,0 0 31,0 0-31,0 0 16,0 0-16,-25-25 15,25 24-15,-25-24 16,0 0 0,25 25-16,-24-25 15,-1 0 1,25-25-16,-25 25 15,0 0 1,25-24-16,-25 24 16,25-25-1,-25 25-15</inkml:trace>
  <inkml:trace contextRef="#ctx0" brushRef="#br0" timeOffset="718.6801">4084 7571 0,'-25'0'16,"50"-25"46,0 25-46,0 0-1,0 0-15,0-25 0,-1 25 16,1 0-16,0-25 16,0 25-16,0 0 15</inkml:trace>
  <inkml:trace contextRef="#ctx0" brushRef="#br0" timeOffset="1018.8785">4134 7695 0,'-25'0'15,"50"0"48,-25-25-48,25 25-15,0 0 32,-1-25-32,1 25 15</inkml:trace>
  <inkml:trace contextRef="#ctx0" brushRef="#br0" timeOffset="4115.7386">16037 12576 0,'-25'0'16,"0"0"15,0 0 31,0 0-62,0 25 16,25 0 15,-25-25-31,25 25 0,-24 0 16,24-1 0,0 1-1,0 0-15,-25 0 16,25 0-1,0 0 1,0 0-16,25 0 31,-1 0-31,-24 0 16,50-25 0,-25 24-1,0-24-15,0 0 16,0 0-1,0 0-15,-25-24 0,25 24 16,0 0 0,-25-25-1,0 0 1,-25 25 15,25-25-31,-25 25 16,0 0-1,0 0 1,50 0 62,0-25-78,0 25 31,0-25-31,-1 25 16,1 0 0,0 0-1,-25 25 17,0 0-17,0 0 1,0 0-1,0 0 1,25-25 0,-25 24-1,0 1 1</inkml:trace>
  <inkml:trace contextRef="#ctx0" brushRef="#br0" timeOffset="4552.6188">15937 13124 0,'-25'0'15,"50"0"32,0 0-31,0-25 0,0 25-16,0 0 15,0 0-15,0-25 16,0 25-16,-1 0 15,1 0-15</inkml:trace>
  <inkml:trace contextRef="#ctx0" brushRef="#br0" timeOffset="4804.425">15987 13223 0,'0'-25'32,"25"25"-1,0-24-16,0 24-15,0 0 16</inkml:trace>
  <inkml:trace contextRef="#ctx0" brushRef="#br0" timeOffset="25606.2967">24304 3063 0,'25'0'0,"-25"25"62,0 0-46,0 0 0,-25 0-16,25 25 15,0-25-15,0 0 16,-25 24-16,25-24 0,0 25 15,0-25-15,-24 0 0,24 25 16,0-25-16,0 0 16,0-1-16,-25 1 15,25 0 1</inkml:trace>
  <inkml:trace contextRef="#ctx0" brushRef="#br0" timeOffset="26036.3432">24703 2989 0,'0'25'0,"0"-1"15,0 1-15,-25 0 16,25 0-16,-25 25 0,25-25 16,-25 25-16,25-25 15,-25 24-15,25 1 0,-25-25 16,25 25-16,-25-25 16,25 0-16,0 0 0,-25 0 15,25-1-15,0 1 0,0 0 16</inkml:trace>
  <inkml:trace contextRef="#ctx0" brushRef="#br0" timeOffset="26358.6174">24304 3362 0,'25'0'47,"0"0"-31,0 0-1,0-25 1,0 25-16</inkml:trace>
  <inkml:trace contextRef="#ctx0" brushRef="#br0" timeOffset="28118.2626">24852 3362 0,'25'0'62,"0"-25"-46,0 25-16,0 0 0,0-25 16,0 25-16,-1-25 15,1 25-15,-25-24 0,25 24 16,0-25-16,0 0 16,-25 0-1,0 0-15,0 0 16,-25 25-1,25-25-15,-25 25 16,0 0-16,0 0 16,1 0-1,-1 0-15,25 25 0,-25-25 16,0 0-16,0 25 16,0 0-16,0 0 15,0 0 1,25 0-16,-25-1 0,25 1 15,0 0-15,0 0 16,0 0-16,0 0 0,0 0 16,25 0-1,0 0-15,0-25 16,0 25-16,0-25 16,0 0-16,0-25 15,24 25-15,-24 0 16,0-25-16,0 0 15,0 25-15,0-25 0,0 0 16,0 0-16,0 0 16,0 0-16,-25 0 15,24 1-15,-24-1 0,0 0 16,0 0 0,-24 25 62,24 25-78,0 0 15,0 0-15,0-1 16,0 1-16,0 0 16,0 0-16,0 0 15,0 0-15,24 0 16,-24 0-1,25-25-15,0 0 16,0 0 0,0 0-1,0-25-15,0 0 16,0 25-16,0-25 0,-25 0 16,25 25-16,0-25 15,-25 0-15,0 0 0,0 1 16,24-1-16,-24 0 15,0 0 1,-24 25 0,-1 25 15,25 0-15,0 0-1,0-1-15,-25 1 16,25 0-16,0 0 15,0 0-15,25-25 16,-25 25-16,25 0 16,-1-25-16,1 0 15,0 0 1,0-25 0,0 25-16,0-25 15,-25 0-15,25 0 0,0 25 16,-25-25-16,25 0 0,0 1 15,-25-1 1,24 25-16,1-25 16,0 50 15,0 0-15,-25-1-1,0 1-15,25-25 16,-25 25-16,0 0 15,0-50 32,0 0-31,0 0 0,0 1-16,25 24 0,-25-25 15,25 0-15,0 0 16,-25 0-16,25 0 0,0 25 15,-1-25-15,1 0 16,0 25-16,-25-25 16,25 25-16,0 0 15,-25 25 1,0 0 0,0 0-1,0 0-15,0 0 16,0 0-1,-25 0-15,25 0 0,0-1 16,0 1 0,0 0-16</inkml:trace>
  <inkml:trace contextRef="#ctx0" brushRef="#br0" timeOffset="28281.8535">26222 2814 0</inkml:trace>
  <inkml:trace contextRef="#ctx0" brushRef="#br0" timeOffset="28800.4665">26446 2889 0,'0'25'47,"-25"-25"-31,25 25-16,-25 0 15,25 0 1,-25-25-16,25 25 0,-25-1 16,25 1-1,0 0-15,0 0 16,0 0-16,25 0 16,0-25-16,0 25 15,0-25-15,0 25 16,0-25-16,0 0 15,-1 25-15,1-25 0,-25 25 16,25-25-16,-25 24 16,-25 1 15,0-25-31,1 0 0,-1 0 16,25 25-16,-25-25 0,0 0 15,0 0 1,0 0-16,25-25 0,0 0 15</inkml:trace>
  <inkml:trace contextRef="#ctx0" brushRef="#br0" timeOffset="29103.6565">26770 2765 0,'-25'24'47,"25"1"-31,0 0-16,0 0 15,0 25-15,0-25 16,0 0-16,0 25 0,0-1 15,-25-24-15,25 25 16,0 0-16,0 0 0,0-1 16,0-24-16,0 25 15,0-25-15,0 0 0</inkml:trace>
  <inkml:trace contextRef="#ctx0" brushRef="#br0" timeOffset="29534.5035">26645 3138 0,'0'-25'16,"-25"25"-16,50 0 31,0 0-16,0 0 1,0 0-16,0 0 16,0 0-16,0 0 0,-1 0 15,1 0-15,0 0 16,0-25-16,0 25 16,0 0-16,-25-25 15,25 25-15,-25 25 78,-25-25-78,25 25 0,0 0 16,-25 0 0,25 0-16,0 0 0,0 0 15,0 0-15,0-1 16</inkml:trace>
  <inkml:trace contextRef="#ctx0" brushRef="#br0" timeOffset="30098.5312">27342 2914 0,'-25'0'32,"1"0"-17,-1 25-15,0 0 16,0-25-16,0 25 15,0 0-15,0-1 16,0 1-16,25 0 16,-25 0-16,25 0 15,25 0-15,-25 0 0,25 0 16,0-25-16,0 25 16,0-25-16,25 0 0,-25 0 15,24 0-15,1-25 0,-25 25 16,0 0-16,0-25 0,0 25 15,0 0 1,-50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19:1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11903 2839 0,'0'0'0,"-25"50"0,25 0 0,0 0 16,-25 24-16,25-24 15,0 0-15,0 0 0,0 0 0,-25-1 16,25 51 0,0-50-16,0 0 15,0-1-15,0 1 16,0-25-16,0 25 0,0-25 0,0 0 16,0 25-16,0-26 15,0 1-15,0 0 0,-24 0 16,24 0-16,0 0 15,0 0 1,0-50 47</inkml:trace>
  <inkml:trace contextRef="#ctx0" brushRef="#br0" timeOffset="1055.3278">12003 2341 0,'0'0'0,"0"50"16,0 0-16,-25-25 0,25 25 16,0-1-16,-25 1 15,25 0-15,0 0 0,-25 0 16,0-1-16,25 1 0,0 0 15,-25 0-15,0 0 16,25-26-16,0 26 0,-25 0 16,25-25-16,0 25 15,0-25-15,0 0 16,0 24-16,0-24 0,0 0 16,0 0-16,0 0 0,0 0 15,0 0-15,0 0 16,0 0-1</inkml:trace>
  <inkml:trace contextRef="#ctx0" brushRef="#br0" timeOffset="1580.9233">12575 2690 0,'0'25'16,"-24"0"-1,24 0-15,0-1 16,-25 1-16,25 0 0,0 0 16,0 0-16,0 25 0,-25-25 15,25 25-15,0-1 16,0-24-16,0 25 0,0 0 15,0-25-15,0 25 16,0-26-16,0 1 16,25 0-16,-25 0 0,0 0 15,25-25-15</inkml:trace>
  <inkml:trace contextRef="#ctx0" brushRef="#br0" timeOffset="2273.6967">12600 2590 0,'0'0'0,"25"0"16,-25-25-16,25 25 0,0-25 16,0 25-16,0 0 15,0 0-15,0 0 16,0 25 0,0-25-16,-25 25 0,24-25 15,-24 25-15,25 0 0,-25 0 16,25 0-16,-25 0 15,0 0-15,-25 0 0,25 24 16,0-24-16,-25 0 0,1 0 16,-1 25-16,0-25 15,0 0-15,0 0 0,0-1 16,0-24-16,0 25 16,0-25-16,0 25 0,50-50 62,0 25-46,0 0-16,0 0 15,25 0-15,-25 25 16,0-25-16,0 25 0,-1 0 16,1-25-16,-25 50 0,25-25 15,-25 0-15,0 0 16,0-1-16,0 26 0,0-25 15,-25 0-15,0 0 16,1 0-16,-1-25 0,0 25 16,-25 0-16,25-25 0,0 0 15,-25 0-15,25 0 16,0 0-16,1 0 0,-1 0 16,0 0-16,0 0 15,25-25 1,25 25-16</inkml:trace>
  <inkml:trace contextRef="#ctx0" brushRef="#br0" timeOffset="3010.7261">13123 3213 0,'-25'0'16,"50"0"31,0-25-47,0 0 15,0 25-15,0-25 16,0 25-16,0-25 16,-25 0-16,25 25 0,-25-25 15,25 0-15,-25 1 16,0-1 0,-25 25-16,0 0 0,0 0 15,0 0-15,0 0 0,0 25 16,0-1-16,-25-24 15,26 25-15,-1 0 0,0 0 16,0 0-16,0 25 16,25-25-16,0 0 0,0 0 15,0-1-15,0 1 0,0 0 16,25 0-16,0 0 16,0-25-16,0 25 15,-1-25-15,1 0 0,25-25 16,-25 25-16,0-25 15,25 25-15,-25-25 0,0 0 16,-1 0-16,26-24 16,-25 24-16,0 0 0,0 0 15,0 0 1,0 25-16,-25-25 0,25 25 16,0 0-16,-1 0 15,-24 25-15,25 0 16,0 0-1,-25 0-15,0 0 16,25 0-16,-25-1 16,0 1-16,-25 0 15,25 0-15,-25-25 0,25 25 16,-25 0-16,1-25 16,-1 0-16,0 0 15</inkml:trace>
  <inkml:trace contextRef="#ctx0" brushRef="#br0" timeOffset="3360.5826">13895 2615 0,'0'25'32,"0"0"-17,-25 0 1,25 0-16,0 0 0,0 0 16,-25-1-16,25 26 15,0-25-15,-24 25 0,24-25 16,0 25-16,0-1 15,0 1-15,0-25 0,0 25 16,0 0-16,0-25 16,0 24-16,24-24 0,-24 0 15,25 0-15,-25 0 0,25-25 16,0 25-16,0-25 16,0 0-16</inkml:trace>
  <inkml:trace contextRef="#ctx0" brushRef="#br0" timeOffset="3572.0173">13721 3088 0,'0'0'0,"-25"0"16,0 0-16,0 0 0,0 0 15,50 0 16,0-25-31,25 0 16,-25 25 0,0-24-16,25-1 0</inkml:trace>
  <inkml:trace contextRef="#ctx0" brushRef="#br0" timeOffset="4075.1861">14642 2690 0,'0'-25'16,"0"50"-16,25-75 0,-25 25 15,0 0 1,-25 50 0,25 0-1,0 0 1,0 0-16,0 0 16,0 25-16,0-26 15,25 26-15,-25 0 0,0 0 16,0 0-16,0-1 0,0 1 15,25 0-15,-25 0 16,0-25-16,0 0 0,25 0 16,-25-1-16</inkml:trace>
  <inkml:trace contextRef="#ctx0" brushRef="#br0" timeOffset="4344.1813">14667 2565 0,'25'0'0,"0"-25"16,0 25-16,0 0 15,0 0 1,0 0-16,24-24 16,1 24-16,-25 0 15,0 0-15,0 0 0,0-25 16</inkml:trace>
  <inkml:trace contextRef="#ctx0" brushRef="#br0" timeOffset="4589.059">14717 2964 0,'25'0'31,"0"-25"-31,0 25 16,0 0-16,0-25 16,-1 25-16,1 0 0,0 0 15,0-25-15,25 25 16</inkml:trace>
  <inkml:trace contextRef="#ctx0" brushRef="#br0" timeOffset="4810.765">15140 2839 0,'0'25'31,"-25"-25"-15,25 25-16,0 0 16,0 0-1,0 0-15,0 0 0,0 24 16,0-24-16,0 0 15,25 0-15,0 50 16,-25-50-16,0 0 16</inkml:trace>
  <inkml:trace contextRef="#ctx0" brushRef="#br0" timeOffset="4998.3719">15140 2640 0,'0'0'0,"0"-25"16,-25 25-16</inkml:trace>
  <inkml:trace contextRef="#ctx0" brushRef="#br0" timeOffset="5348.5905">15315 2989 0,'0'0'0,"0"25"32,25-1-17,-25 1 1,0 0 0,0 0-1,0 0 1,0-50-1,0 0 1,0 0-16,0 0 16,25 1-16,-25-1 0,24-25 15,1 25-15,0-25 16,0 25-16,0 0 0</inkml:trace>
  <inkml:trace contextRef="#ctx0" brushRef="#br0" timeOffset="5749.1106">15813 2814 0,'-25'0'16,"0"0"-1,0 0-15,0 0 16,0 25 0,0 0-16,25 0 15,0 0 1,0 0-16,0 0 16,25 0-1,0 0-15,0-25 16,0 24-16,0-24 15,0 25-15,0-25 16,-25 25-16,0 0 16,-25-25-1,0 50-15,0-50 16,0 25-16,0 0 0,0-25 16,0 0-16,0 25 15</inkml:trace>
  <inkml:trace contextRef="#ctx0" brushRef="#br0" timeOffset="6025.6388">16062 2565 0,'-25'0'31,"25"25"-31,0 0 16,0 0-16,0 0 15,-25 0-15,25 0 0,0 0 16,0 24-16,0-24 0,-25 25 16,25-25-16,0 25 15,0 0-15,0-25 0,25 24 16,-25 1-16</inkml:trace>
  <inkml:trace contextRef="#ctx0" brushRef="#br0" timeOffset="6196.0232">15937 2939 0,'25'0'31,"-25"-25"-31,25 25 16,0 0-16</inkml:trace>
  <inkml:trace contextRef="#ctx0" brushRef="#br0" timeOffset="6839.466">17133 2391 0,'0'0'16,"-25"-25"-16,0 25 16,25-25-16,-25 25 15,0 0 1,0 0-16,25 25 0,-25-25 15,0 25-15,0-25 16,0 25-16,1 0 0,-1 0 16,0 0-16,25 0 15,-25-1-15,25 1 0,-25 0 16,25 0-16,0 0 16,25 0-16,-25 0 0,25 0 15,-25 0-15,25 0 0,0 24 16,-1-24-16,1 0 15,0 0-15,-25 0 16,25 0-16,-25 0 16,0 0-1,-25 0-15,25-1 16,-25-24-16,0 25 0,1-25 16,-1 25-1,0-25-15,0 0 0,0 0 16,0 0-1,0 0 1,25-25-16</inkml:trace>
  <inkml:trace contextRef="#ctx0" brushRef="#br0" timeOffset="8081.3883">17182 2839 0,'0'0'0,"-25"0"15,50 0 32,0 0-31,-25-25-16,25 25 0,0 0 16,0-25-16,0 25 0,0-24 15,0 24-15,0-25 16,-25 0-16,24 25 0,-24-25 15,0 0-15,0 0 16,-24 25 0,-1 0-16,0 0 15,0 0 1,0 0-16,0 25 16,0-25-16,0 25 0,0 0 15,25 0 1,-25-25-16,25 25 0,-24-1 15,24 1-15,0 0 16,24 0-16,-24 0 16,25 0-16,0-25 15,0 25-15,0-25 16,0 0-16,0 0 0,0 0 16,25 0-16,-26-25 0,1 25 15,0-25-15,25 0 16,-25 0-16,0 0 0,25-24 15,-25 24-15,24 0 16,-24 0-16,-25 0 0,25 0 16,0 0-16,-25 0 15,0 0 1,-25 25 0,0 0-1,25 25-15,-25-25 16,0 25-16,1-25 0,-1 25 15,25 0-15,-25 0 16,0-25-16,25 25 0,-25 0 16,25 0-16,0-1 0,-25 1 15,25 0 1,0 0-16,25 0 16,0-25-1,0-25 1,0 25-1,-25-25-15,25 25 16,-25-25-16,0 50 31,0 0-15,0 0 15,24-25-31,1 0 31,0 0-31,-25-25 16,25 25-16,0-25 0,0 0 16,0 25-16,0-25 15,0 1-15,0-26 0,24 25 16,-24 0-16,-25 0 16,25 0-16,0 25 0,-25-25 15,0 0-15,-25 25 31,25 25-15,0 0 0,0 0-1,0 0 1,0 0 0,25 0-16,-25 0 15,25 0-15,0-1 16,-25 1-1,0 0-15,0 0 16</inkml:trace>
  <inkml:trace contextRef="#ctx0" brushRef="#br0" timeOffset="8795.6935">18353 2565 0,'0'0'0,"0"-25"15,0 1 1,-25 24 0,0 0-1,0 24 1,0-24-16,25 25 15,0 0-15,-25-25 16,25 25-16,0 0 0,0 0 16,0 0-1,0 0-15,0 0 16,25-25-16,-25 25 0,25-25 16,0 0-1,0 0-15,0-25 16,0 25-16,-25-25 0,25 0 15,-1 25-15,1-25 16,-25 0-16,25-25 0,0 25 16,0 0-16,-25-24 15,25 24-15,0 0 0,-25-25 16,25 25-16,-25 0 0,0 0 16,0 0-1,-25 25-15,25-24 16,-25 24-16,25 24 15,-25-24-15,25 25 16,0 0-16,0 0 16,-25 0-16,25 0 15,0 0-15,0 0 0,0 25 16,0-1-16,0-24 16,0 25-16,0-25 0,0 25 15,0-25-15,0 0 0,25-1 16,0-24 15,-25-24-15,25-1-16,-25 0 0,25 0 15,0 0-15,0 0 16,-25 0-16,24 25 16,-24 25 15,0 0-31,0 0 15,0 0-15,0 0 0,0 0 16</inkml:trace>
  <inkml:trace contextRef="#ctx0" brushRef="#br0" timeOffset="103483.5202">33070 16859 0,'25'0'16</inkml:trace>
  <inkml:trace contextRef="#ctx0" brushRef="#br0" timeOffset="103522.4165">33095 16859 0</inkml:trace>
  <inkml:trace contextRef="#ctx0" brushRef="#br0" timeOffset="104728.0826">33394 16610 0,'0'-25'47,"-25"25"-47,50 0 78,-25 25-15,0 0-32,24-25-16,-24 25 1,25-25 0,-25-25-16,25 25 0,0 0 15,0-25-15,0 0 16,0 25-16,-25-25 0,25 25 16,0 0-16,-25-25 0,25 25 0,-1-25 15,-24 1-15,25 24 16,0 0-1,-25 24 32,0 1-31,-25-25-16,25 25 0</inkml:trace>
  <inkml:trace contextRef="#ctx0" brushRef="#br0" timeOffset="105798.5155">33418 16909 0,'0'25'78,"0"0"-31,25-25 0,0 0-47,0-25 16,0 25-1,-25-25-15,25 25 16,-25-25-16,25 25 0,0-25 15,0 25 1,-25-25-16,25 25 63,-25 25 15</inkml:trace>
  <inkml:trace contextRef="#ctx0" brushRef="#br0" timeOffset="107416.6872">33418 18179 0,'0'-25'31,"0"50"125,25 0-125,0-25 32,0-25-47,0 0-1,0 0-15,0 0 16,0 25-16,0-25 15,-25 0-15,25 25 0,-25-25 16,24 25-16,1-24 16</inkml:trace>
  <inkml:trace contextRef="#ctx0" brushRef="#br0" timeOffset="212846.4972">23358 12551 0,'0'25'125,"-100"423"0,150-523-63</inkml:trace>
  <inkml:trace contextRef="#ctx0" brushRef="#br0" timeOffset="213128.9263">23408 12526 0,'25'25'94,"-25"0"-94,-25-75 0,224 523 171</inkml:trace>
  <inkml:trace contextRef="#ctx0" brushRef="#br0" timeOffset="213669.7332">23383 12775 0,'199'-25'172</inkml:trace>
  <inkml:trace contextRef="#ctx0" brushRef="#br0" timeOffset="214829.8039">23507 12377 0,'-49'-25'16,"98"50"-16,-123-50 16,-275 423 187,349-373-203,0 0 0,473 423 203,-448-448-188,299-498 142,-324 473-157,-249-249 93,99 274-46</inkml:trace>
  <inkml:trace contextRef="#ctx0" brushRef="#br0" timeOffset="216433.1016">23657 13223 0,'-25'0'15,"-124"200"110,124-176-109,-473 624 124,498-623-124,-25 0 125</inkml:trace>
  <inkml:trace contextRef="#ctx0" brushRef="#br0" timeOffset="217680.0716">23682 13273 0,'25'0'78,"49"50"-15,-49-50-48,548 398 126</inkml:trace>
  <inkml:trace contextRef="#ctx0" brushRef="#br0" timeOffset="218429.0299">24952 13946 0,'74'149'140,"-49"50"-93</inkml:trace>
  <inkml:trace contextRef="#ctx0" brushRef="#br0" timeOffset="218928.376">25051 13871 0,'75'-50'78,"-150"100"-78,175-100 0,-50 274 110,-25-199-79,74 100 63,-273-1-16</inkml:trace>
  <inkml:trace contextRef="#ctx0" brushRef="#br0" timeOffset="219761.2688">25475 13771 0,'-150'-199'93,"125"199"-93,0 0 16,-348 224 62,149 199 16,498 26 0,124-424-16,-174-474 16,-224 400-94,-274-300 78,225 349-78,-76-25 31</inkml:trace>
  <inkml:trace contextRef="#ctx0" brushRef="#br0" timeOffset="220830.1706">22586 14668 0,'0'-25'31,"-199"0"110,199 50-126,274 249 142</inkml:trace>
  <inkml:trace contextRef="#ctx0" brushRef="#br0" timeOffset="222110.2423">22785 14319 0,'-149'-100'63,"298"200"-63,-846 49 171,672-124-171,0 0 16,249 648 140,523-723 1,-821-647 46,49 697-203,-150-100 47</inkml:trace>
  <inkml:trace contextRef="#ctx0" brushRef="#br0" timeOffset="225675.8688">22586 13447 0,'0'-24'0,"50"-51"157,-50 274-17,0-199 16,249-50-31</inkml:trace>
  <inkml:trace contextRef="#ctx0" brushRef="#br0" timeOffset="227764.8782">22412 13447 0,'-25'0'0,"75"-174"140,199 99 1,-224 75-141,-25 249 140,0-224-140,-25 0 0,25 0 16,-150 150 93,175-200-15,0 0-63,174-25 79,-174 50-110,150-25 125,-200 25-63</inkml:trace>
  <inkml:trace contextRef="#ctx0" brushRef="#br0" timeOffset="229830.251">24304 12925 0,'-25'0'16,"25"-25"47,150-25 77,-125 75-140,-75 274 141,75-299-32,99-25-46,100-75 15</inkml:trace>
  <inkml:trace contextRef="#ctx0" brushRef="#br0" timeOffset="230298.3827">24927 12850 0,'-75'75'109,"150"-150"-109,-150 174 16,225 1 124,-126-100-140,1-25 16,-174-124 109</inkml:trace>
  <inkml:trace contextRef="#ctx0" brushRef="#br0" timeOffset="232816.4436">24454 16585 0,'-25'0'15,"25"-25"-15,0 0 31,25 25 16,-25 25-15,25-25-17,-25 25-15,0 0 16,0 0-16,0 0 15,25 0-15,-25 0 16,0 0-16,24 24 0,-24-24 16,0 0-16,25 25 15,-25-25-15,25 0 0,-25 0 16,25 0-16,-25-1 16,0 1-1,25-25-15,-50 0 31,50 0-31,-25-25 16</inkml:trace>
  <inkml:trace contextRef="#ctx0" brushRef="#br0" timeOffset="233465.3985">24454 16535 0,'-25'-25'16,"25"1"15,25-1 16,0 25-47,0 0 16,-1-25-1,1 25 1,0 0-16,0 0 15,0 0 1,0 25-16,0-25 0,0 0 16,0 25-16,0-1 15,-1-24-15,-24 25 16,25 0-16,-25 0 0,25-25 16,-25 25-16,25 0 15,-25 0-15,0 0 0,0 25 16,0-26-16,0 1 0,0 0 15,0 0-15,0 0 16,-25 0-16,25 0 0,-25 0 16,0 0-1,25 0-15,-24-25 16,24 24-16,-25-24 16,0 0 15,0 0 0,0 0 0</inkml:trace>
  <inkml:trace contextRef="#ctx0" brushRef="#br0" timeOffset="234148.1451">24379 16261 0,'0'0'0,"-25"0"0,0 0 16,0 0-16,0 25 16,1-25-16,-1 25 15,0-25 1,0 25 0</inkml:trace>
  <inkml:trace contextRef="#ctx0" brushRef="#br0" timeOffset="235979.2435">24429 16311 0,'-25'0'31,"0"0"-15,0 0 15,0 0-15,25 25-1,-25-25 1,25 25 0,-25-25-16,25 25 0,-24 0 15,24 0 1,-25 0-1,25 0-15,0-1 0,-25-24 16,25 25-16,0 0 0,0 0 16,-25 0-16,25 0 15,0 0-15,0 0 0,0 0 16,0 24-16,0-24 0,0 0 16,0 0-16,0 0 15,0 0-15,0 0 16,25 0-16,-25 0 15,25 0-15,-25-1 0,25 1 16,-1 0-16,1 0 16,0 0-16,0 0 15,0 0-15,0 0 16,0-25-16,-25 25 16,25 0-16,0-25 0,-25 24 15,25-24-15,-1 0 16,26 25-16,-25-25 0,25 25 15,-25-25-15,0 0 16,0 0 0,0 0-16,-1 0 0,1 0 15,0 0-15,0 0 0,0 0 16,0 0 0,0 0-16,0 0 0,-25-25 15,25 25-15,0 0 16,-1 0-16,-24-25 0,25 25 15,0 0-15,-25-24 0,25 24 16,0-25 0,0 0-16,0 25 15,-25-25 1,25 25-16,-25-25 0,25 25 16,-25-25-16,0 0 0,25 0 15,-25 0 1,0 0-16,0 1 15,0-1-15,0 0 16,24 0-16,-24 0 16,0 0-1,0 0-15,0 0 0,0 0 16,0 0-16,0 1 0,0-1 16,-24 0-1,24 0-15,0 0 0,0 0 16,-25 25-16,25-25 15,0 0-15,-25 0 0,0 0 16,0 1 0,25-1-16,-25 25 15,25-25-15,-25 25 0,0-25 16,0 0-16,0 25 16,1-25-16,-1 0 15,0 25-15,0-25 16,0 25-16,0 0 0,25-25 15,-25 25-15,0 0 16,0 0-16,0 0 0,1-25 16,-1 25-16,0 0 15,0 0-15,0 0 0,-25 0 16,25 0-16,0 0 0,0 0 16,1 0-16,-1 0 15,0 25-15,0-25 0,0 0 16,0 25-1,0-25-15,0 0 0,0 25 16,0 0 0,1-25-16,24 25 0,-25-25 15,0 25-15,0 0 16,25 0 0</inkml:trace>
  <inkml:trace contextRef="#ctx0" brushRef="#br0" timeOffset="239112.3559">25350 14693 0,'-25'0'125,"25"24"-109,-25 1-16,25 0 16,0 0-16,-25 0 15,25 0-15,0 0 16,0 0-16,-24 25 0,24-25 15,0-1-15,-25 1 16,25 50 0,-25-50-16,25 0 15,-25 0-15,25 0 0,0 24 16,-25-24-16,25 0 0,-25 0 16,25 0-16,-25 0 0,25 25 15,-25-25-15,0 0 16,25-1-16,0 1 15,-25 0-15,25 0 16,0 0 0,-24 0-16,24 0 15,0 0-15,0 0 16,0 0 0,0-1-16,-25 1 15,25 0 1,0 0-1,0 0 1,0 0 0,0 0-1,0 0-15,0 0 16,-25 0-16,25-1 16,0 1-1,0 0-15,0 0 16,0 0 31,0 0-16,-25-25-15</inkml:trace>
  <inkml:trace contextRef="#ctx0" brushRef="#br0" timeOffset="240677.5903">23059 15415 0,'0'0'0,"25"25"0,0 0 16,25-1-16,-25 1 15,0-25-15,0 25 0,-1 0 16,1-25-16,0 25 0,0 0 16,0-25-16,0 25 15,0 0-15,0-25 16,0 25-16,0-25 0,-1 25 16,1-25-16,0 24 0,0-24 15,0 25-15,0 0 0,0-25 16,0 25-16,0-25 15,0 25-15,-1 0 0,1-25 16,0 25-16,0-25 0,0 25 16,0-25-16,0 25 15,0-25-15,0 25 0,0-25 16,-1 24-16,1 1 16,0-25-16,0 25 15,0-25-15,0 25 0,0-25 16,0 25-16,0-25 15,0 25-15,0-25 16,-1 25-16,1-25 16,0 25-16,0-25 15,0 25 1,0-25-16,-25 25 16,25-25-16,-25 25 31,25-25-31,0 24 15,0-24 1,-25 25 0,24-25-16,-48 0 109</inkml:trace>
  <inkml:trace contextRef="#ctx0" brushRef="#br0" timeOffset="242094.8682">25674 15390 0,'-25'-25'15,"25"0"16,-25 25-31,25 25 63,0 0-47,0 0-16,25 0 0,-25 0 15,0-1-15,0 1 16,0 25-16,0-25 0,0 25 15,-25-25-15,25 0 0,0 0 16,0-1-16,0 1 16,0 0-16,0 0 15,0 0 1</inkml:trace>
  <inkml:trace contextRef="#ctx0" brushRef="#br0" timeOffset="242585.7701">25848 15465 0,'0'24'62,"0"1"-46,25 0 0,-25 0-16,0 0 15,25 0-15,-25 0 16,0 0-16,25-25 15,-25 25-15,25 0 16,0-1 0,0-24-1,-25-24 1,25 24 0,-25-25-1,0 0-15,0 0 16,-25 0-16,25 0 15,-25 25-15,25-25 0,-25 0 16,0 0 0,0 0-16,0 25 15</inkml:trace>
  <inkml:trace contextRef="#ctx0" brushRef="#br0" timeOffset="243488.3581">22561 16187 0,'0'0'0,"0"-25"15,0 50 17,0 0-17,0 0 1,0-1-16,0 26 15,-25-25-15,25 0 16,0 0-16,0 25 16,0-25-16,0 0 0,0-1 15,0 1-15,0 0 16,0 0 0,25-25-16</inkml:trace>
  <inkml:trace contextRef="#ctx0" brushRef="#br0" timeOffset="243965.265">22860 16486 0,'0'0'16,"25"0"-1,0-25 1,0 25 0,-25-25-16,0 0 15,0 0 1,-25 0-16,25 0 15,-25 25-15,25-25 16,-25 25-16,0-25 16,0 25-1</inkml:trace>
  <inkml:trace contextRef="#ctx0" brushRef="#br0" timeOffset="244413.6265">23234 16386 0,'24'0'0,"-24"-25"16,25 25-1,-25-25-15,0 0 16,0 0 0,-25 25-1,25-25-15,-24 25 0,24-24 16,-25 24-1,0 0-15</inkml:trace>
  <inkml:trace contextRef="#ctx0" brushRef="#br0" timeOffset="245513.169">22835 16311 0,'0'-25'16,"-25"25"31,0 0-31,25 25 15,-25-25-16,25 25 1,-25 0 0,25 0-1,-24 0 1,24 0 0,24 0-1,-24 0-15,25-25 16,-25 24-16,25-24 15,-25 25-15,25-25 16,0 0-16,-25 25 0,25-25 16,0 0-1,0 0 1,-25-25-16,25 25 0,-25-25 16,25 25-1,-25-24-15,0-1 16,0 0-1,0 0 1,0 0-16,0 0 16,-25 0-1,0 25 1,0 0 0,0 0 15</inkml:trace>
  <inkml:trace contextRef="#ctx0" brushRef="#br0" timeOffset="246352.452">23333 16261 0,'-25'0'16,"25"-24"0,-25 24-1,0 0 1,25 24-1,-24-24-15,-1 25 16,0-25 0,25 25-16,0 0 15,-25-25 1,25 25-16,0 0 16,0 0-1,0 0 1,0 0-1,25-25-15,-25 25 16,25-25-16,-25 24 16,25 1-16,-1-25 15,-24 25 1,25-25-16,0 0 16,0 0-1,0 0 1,-25-25-1,25 25-15,-25-25 16,25 25 0,-25-24-16,0-1 15,0 0-15,0 0 16,0 0 0,-25 0-1,25 0 16,-25 25-31,0-25 16,0 25-16,0 0 16,25-25-1,-25 25-15,1 0 16</inkml:trace>
  <inkml:trace contextRef="#ctx0" brushRef="#br0" timeOffset="254590.0029">21615 14369 0,'25'0'31</inkml:trace>
  <inkml:trace contextRef="#ctx0" brushRef="#br0" timeOffset="254676.2831">21665 14394 0,'25'0'0,"-25"25"0,-25-50 0</inkml:trace>
  <inkml:trace contextRef="#ctx0" brushRef="#br0" timeOffset="254802.456">21739 14444 0,'25'0'16,"-50"0"-16,374-374 62,-324 349-46,50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0:3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6649 9712 0,'0'-25'0,"25"25"110,0 0-95,0 0 1,-1 0-16,1 0 15,0 0-15,0 0 16,-25-25-16,25 25 16,0 0-16,0 0 15,0 0-15,0 0 16,0 0-16,-1 0 16,1 0-1,-25 25 1</inkml:trace>
  <inkml:trace contextRef="#ctx0" brushRef="#br0" timeOffset="345.1507">6699 9911 0,'25'0'78,"-1"0"-62,-24-24-1,25-1-15,0 50 16,0-25-16,0 0 16,0 0-16</inkml:trace>
  <inkml:trace contextRef="#ctx0" brushRef="#br0" timeOffset="22722.1318">25749 2366 0,'25'0'156,"-1"0"-140,1 0-16,0 0 31</inkml:trace>
  <inkml:trace contextRef="#ctx0" brushRef="#br0" timeOffset="23059.0031">25749 2416 0,'25'0'15,"-1"0"-15,1 0 16,0 0 0</inkml:trace>
  <inkml:trace contextRef="#ctx0" brushRef="#br0" timeOffset="24491.7391">22885 4807 0,'0'-25'0,"-25"25"31,25-25-15,0 0 31,25 25-32,0 0 1,0 0 0,0 0-1</inkml:trace>
  <inkml:trace contextRef="#ctx0" brushRef="#br0" timeOffset="24733.6956">22885 4807 0,'25'0'79</inkml:trace>
  <inkml:trace contextRef="#ctx0" brushRef="#br0" timeOffset="25694.6138">25649 4757 0,'0'-25'0,"25"25"109</inkml:trace>
  <inkml:trace contextRef="#ctx0" brushRef="#br0" timeOffset="25914.4889">25699 4782 0</inkml:trace>
  <inkml:trace contextRef="#ctx0" brushRef="#br0" timeOffset="49693.5381">10807 12377 0,'0'-25'15,"0"0"17,25 25 77,0 0-93,0 0-16,0 0 0,0 0 15,0 0-15,0 0 0,0-25 16,0 25-16,-1 0 16,1 0-16,0 0 15,0 0-15,0 0 0,0 0 16,0 0-16,0 0 0,0 0 15,0 0 1,-1 25 0</inkml:trace>
  <inkml:trace contextRef="#ctx0" brushRef="#br0" timeOffset="50005.2762">11007 12402 0,'0'0'0,"-25"0"15,0 0 16,50-25 16,0 25-31,0 0-16,-1 0 16,1-25-16,0 25 0,0 0 15,0-25-15,0 25 16,0 0-16,0 0 0</inkml:trace>
  <inkml:trace contextRef="#ctx0" brushRef="#br0" timeOffset="51086.758">6798 13647 0,'25'0'15,"0"0"1,0 0-16,0 0 15,0 0-15,0 0 16,0 0-16,-1 0 16,26 0-16,-25 0 0,0 0 15,0 0-15,0 0 16,0 0-16</inkml:trace>
  <inkml:trace contextRef="#ctx0" brushRef="#br0" timeOffset="51576.4494">6948 13796 0,'-25'0'0,"50"0"47,0 0-31,-1 0 0,1 0-16,0-25 15,0 25-15,0 0 16,0-25-1,0 25-15,0 0 16,0 0-16,0 0 78,-25-25 0</inkml:trace>
  <inkml:trace contextRef="#ctx0" brushRef="#br0" timeOffset="54696.7557">24479 6724 0,'0'-25'31,"-25"25"-31,50 0 94,-25 25-79,25-25-15,-1 0 16,1 0-16,0 0 16,0 0-16,0 0 0,25 0 15,-25 0 1,0 0-16,0 0 0,-1 0 16,1 0-16,0-25 15,0 50-15,0-25 78</inkml:trace>
  <inkml:trace contextRef="#ctx0" brushRef="#br0" timeOffset="55495.6623">26421 6898 0,'-25'-25'0,"0"25"31,25-25-15,-25 25-1,0-24 17,50 24 30,0 0-62,0 0 16,0 0-16,0 0 0,0 0 15,25 0-15,-1 0 0,-24 0 16,25 0-16,0 0 16,-25 0-16,25 0 0,-25-25 15,24 25-15,-24 0 16,0 0-16,0 0 15</inkml:trace>
  <inkml:trace contextRef="#ctx0" brushRef="#br0" timeOffset="76148.8147">11032 13522 0,'-25'0'15</inkml:trace>
  <inkml:trace contextRef="#ctx0" brushRef="#br0" timeOffset="76188.2286">10982 13522 0</inkml:trace>
  <inkml:trace contextRef="#ctx0" brushRef="#br0" timeOffset="76224.1321">10982 13522 0</inkml:trace>
  <inkml:trace contextRef="#ctx0" brushRef="#br0" timeOffset="76416.1537">11106 13547 0,'25'0'16,"-50"0"-16,75 0 16</inkml:trace>
  <inkml:trace contextRef="#ctx0" brushRef="#br0" timeOffset="76476.9907">11330 13522 0,'25'0'0</inkml:trace>
  <inkml:trace contextRef="#ctx0" brushRef="#br0" timeOffset="76525.8647">11430 13497 0</inkml:trace>
  <inkml:trace contextRef="#ctx0" brushRef="#br0" timeOffset="77016.9047">11106 13721 0,'0'-24'16,"25"24"62,0 0-63,0 0 1,0 0-16,0 0 16,25 0-1,-26 0-15,-24-25 16,25 25-16,0 0 15,0 0 1,-25-25 47,-25 25-32,25 25-16</inkml:trace>
  <inkml:trace contextRef="#ctx0" brushRef="#br0" timeOffset="77586.6351">10907 13672 0,'25'0'16,"-25"-25"-16,25 25 15,0 0 1,0 0-16,0-25 15,-1 25-15,1 0 16,0 0-16,0 0 16,0 0-1,0 0-15,0 0 16,0 0-16,0 0 16,0-25-16,-1 25 15</inkml:trace>
  <inkml:trace contextRef="#ctx0" brushRef="#br0" timeOffset="77994.5131">10957 13821 0,'25'0'47,"0"0"-32,0-25 1,-1 25-16,1 0 16,0-25-1,0 25-15,0 0 16,0-25 0,0 25-16</inkml:trace>
  <inkml:trace contextRef="#ctx0" brushRef="#br0" timeOffset="86149.8804">11007 15041 0,'25'0'16,"-1"0"-16,1 0 16,-25 25-16,25-25 15,0 0-15,0 0 0,0-25 16,0 25-16,0 0 15,0 0-15,0-25 16,-1 25 0,1 0-16</inkml:trace>
  <inkml:trace contextRef="#ctx0" brushRef="#br0" timeOffset="90211.7503">28239 8791 0,'0'-25'31,"0"0"0,0 0 0,0 0 1,0 0-17,0 0 16,0 1-15,0-1 0,0 0-1,0 0 1,0 0-16,0 0 16,0 0-1,-25 0-15,25 0 16,0 0-1,0 0 1,-25 25 0,25-24-16,-25 24 15,25-25-15,-25 0 16,0 0 0,0 0-1,1 25 1,24-25-16,-25 25 0,0 0 15,0-25-15,0 25 16,0 0 0,0 0-16,0 0 15,0 0 1,0 0-16,0 0 16,1 0-16,-1 0 15,0 0-15,0 0 16,0 25-16,0-25 0,0 0 15,0 0-15,0 0 16,0 25-16,1-25 0,-1 0 16,0 0-16,0 0 15,0 0-15,0 25 0,0-25 16,0 0-16,0 0 16,0 0-16,1 25 0,-26-25 15,25 0-15,0 25 16,0-25-16,0 25 15,0-1-15,0-24 16,0 25-16,25 0 0,-24-25 16,24 25-16,-25 0 15,25 0-15,0 0 0,0 0 16,-25 0-16,25 0 0,0 0 16,0 24-16,0-24 15,0 0-15,0 0 0,0 0 16,0 0-16,0 25 15,0-25-15,25-1 0,-25 1 16,25 0-16,-25 0 0,24-25 16,1 25-1,-25 0-15,25-25 0,25 25 16,-25-25-16,0 25 0,25-25 16,-1 0-16,-24 0 0,25 25 15,0-25-15,25 0 16,-26 0-16,1-25 15,0 25-15,0 0 16,0 0-16,-25-25 0,24 25 16,-24-25-16,25 25 0,0-25 15,-25 25-15,0-25 0,25 25 16,-26-25-16,1 25 0,0-25 16,0 0-16,-25 1 15,25 24-15,-25-25 16,25 0-16,-25 0 0,0-25 15,0 25-15,25 0 0,-25 0 16,0 0-16,25 1 16,-25-1-16,0 0 0,0 0 15,0 0-15,0 0 16,-25 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3:02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23283 1619 0,'-25'0'94,"25"25"-79,-24-25-15,24 25 16,0 0-16,-25-25 15,25 25-15,0 0 16,0-1 0,0 1-1,25-25-15,-1 0 16,-24 25 0,25-25-16,0 0 0,0 0 15,0 0-15,0-25 16,0 25-16,-25-25 15,25 25-15,-25-24 0,25-1 16,-25 0-16,0 0 16,0 0-16,0 0 15,-25 0-15,25 0 16,-25 25-16,25-25 16,-25 25-16,0 0 46</inkml:trace>
  <inkml:trace contextRef="#ctx0" brushRef="#br0" timeOffset="456.5158">23707 1445 0,'0'0'0,"-25"0"15,0 0 1,25 25 15,0 0-15,0-1 0,0 1-16,-25 0 15,25 0-15,0 0 0,0 0 16,0 25-16,0-25 0,0 0 15,0 24-15,0-24 16,0 0-16,0 0 0,0 0 16,25 0-16,-25 0 15,0 0-15,25 0 0,0-25 16,-25 24-16,25-24 16</inkml:trace>
  <inkml:trace contextRef="#ctx0" brushRef="#br0" timeOffset="827.5208">23732 1594 0,'0'-25'15,"24"25"48,1 0-47,-25 25-1,25-25-15,-25 25 16,0 0-1,0 0-15,0 0 16,-25-25 0,0 25-16,1 0 15,-1-25-15,25 24 16,-25-24-16,0 0 0</inkml:trace>
  <inkml:trace contextRef="#ctx0" brushRef="#br0" timeOffset="1692.7218">23981 1694 0,'0'-25'31,"24"25"-15,1-25-16,0 0 16,0 25-1,-25-25-15,25 0 16,-25 0-1,-25 25 1,25-25-16,-25 25 31,0 0-31,0 0 16,1 0-16,-1 25 16,0-25-16,25 25 15,-25-25-15,25 25 0,-25-25 16,25 25-16,0 0 15,0 0 1,0 0-16,0 0 16,25-25-16,0 25 15,0-25-15,0 0 16,-25 24 0,24-24-16,1-24 15,0 24-15,0-25 16,0 0-1,0 0 1,0 0 0,-25 0-16,25 25 15,0 0 17,0 25-1,-25 0-16,25-25-15,-25 25 16,24-25 0,-24 25-16,0-50 31,25 25-31,-25-25 16,25 25-16,-25-25 15,25 25-15,-25-25 16,25 25-16,-25-25 0,25 25 15,0 25 32,-25 0-31</inkml:trace>
  <inkml:trace contextRef="#ctx0" brushRef="#br0" timeOffset="3032.12">29932 1495 0,'0'-25'0,"0"0"31,-25 25 32,0 0-32,25 25-15,-25-25-16,25 25 0,-24-25 15,24 24-15,-25 1 0,25 0 16,0 0-16,-25 0 15,25 0-15,0 0 0,0 0 16,0 0-16,25 0 0,0-1 16,-1-24-1,1 0-15,25 0 16,-25 0-16,0 0 0,25 0 0,-25 0 16,24-24-16,-24-1 15,0 0-15,0 0 16,0 0-16,0-25 0,0 25 15,0-25-15,-25 26 16,25-26-16,-25 25 0,0 0 16,0 0-16,0 0 0,0 0 15,-25 0-15,25 0 16,-25 25 0,25 25 30,0 0-46,0 0 16,0 0 0,0 0-16,0 0 15,0 0-15,0 0 16,0 24-16,0-24 16,0 0-16,0 0 15,0 0-15,0 0 16,25 0-16,-25 0 15,25 0-15,-25 0 16,25-25 0,-1 0-16</inkml:trace>
  <inkml:trace contextRef="#ctx0" brushRef="#br0" timeOffset="3393.9661">30555 1569 0,'-25'0'31,"25"25"-15,-25-25-16,25 25 16,-25-25-1,25 50-15,0-25 16,0 0-1,0 0-15,25-1 16,0-24 0,0-24 15,0-1-31,-25 0 16,0 0-16,0 0 15,0 0-15,-25 0 16,0 25 15,25 25-31</inkml:trace>
  <inkml:trace contextRef="#ctx0" brushRef="#br0" timeOffset="3828.2514">30854 1519 0,'0'0'0,"-25"0"0,0 0 16,25-24 0,-25 24-1,25 24 1,0 1-1,0 0 1,0 0 0,25 0-1,0-25-15,-25 25 16,25 0-16,-25 0 16,0 0 15,-25-25-31,0 0 15,25 25 1,-25-25-16,50-25 63</inkml:trace>
  <inkml:trace contextRef="#ctx0" brushRef="#br0" timeOffset="4106.8332">31078 1594 0,'0'0'0,"0"-25"16,-25 25 0,25-25-1,0 50 1,-25-25-1,25 25 1,-25-25-16,25 25 0,0 0 16,0 0-1,0 0 1,25-25-16,-25 25 16,25-25-16,0 0 0,0 0 15,-1 0-15,1 0 0</inkml:trace>
  <inkml:trace contextRef="#ctx0" brushRef="#br0" timeOffset="4531.5859">31376 1594 0,'0'-25'0,"0"50"0,25-50 15,-25 0-15,-25 25 16,1 0 0,-1 0-1,0 0-15,25 25 16,0 0-1,-25-25 1,25 25-16,0 0 16,0 0-1,25-25 1,-25-25 0,25 25-16,0-25 15,-1 0-15,-24 0 0,25 0 16,0 0-16,-25 1 0,0-1 15,0 0-15,0 0 0,25 0 16,-25 0-16,25 0 16,-25 0-1,0 50 17,0 0-17,-25 0 1,25 0-16,0 0 0,0 0 15,0 0-15,0-1 16,0 1-16,0 0 0,-25 0 16,25 0-16</inkml:trace>
  <inkml:trace contextRef="#ctx0" brushRef="#br0" timeOffset="5574.4617">27193 1669 0,'25'0'0,"0"-25"15,0 0 1,0 25-16,-1-25 0,1 0 16,0 0-1,-25 0-15,25 1 16,-25-1-16,0 0 15,-25 25 1,25-25-16,-25 25 16,0 25-16,1-25 15,-1 0-15,25 25 16,-25 0-16,0-25 0,25 24 16,-25 1-16,25 0 15,-25-25-15,25 25 0,0 0 16,0 0-16,25-25 15,-25 25-15,25 0 16,0-25-16,0 0 16,0 0-16,-1 0 15,1 0-15,0-25 16,0 25-16,0-25 0,0 25 16</inkml:trace>
  <inkml:trace contextRef="#ctx0" brushRef="#br0" timeOffset="5825.836">27641 1594 0,'25'-25'15,"0"0"-15,0 25 16,0-25-16,-25 1 0,25-1 16</inkml:trace>
  <inkml:trace contextRef="#ctx0" brushRef="#br0" timeOffset="6821.4172">27542 1420 0,'-25'0'0,"25"-25"16,-25 25-16,50 0 94,-25 25-79,25-25 1,-25 25-16,0 0 16,24 0-16,-24-1 15,25 1-15,-25 0 16,0 0-16,25-25 15,-25 25-15,25 0 16,0-25 15,-25-25-15,25 0 0,0 0-1,0 0-15,-25 0 16,25 25-16,-25-24 0,25-1 15,-25 0-15,0 0 0,24 0 16,-24 0 0,0 0-1</inkml:trace>
  <inkml:trace contextRef="#ctx0" brushRef="#br0" timeOffset="7746.9736">27990 1445 0,'0'0'0,"-25"0"0,0 0 16,0 25-16,0-25 16,25 25-1,-25-25-15,25 24 0,-25-24 16,25 25-16,-25 0 0,25 0 16,0 0-1,0 0 1,25-25-1,0 0 1,0 0-16,-25-25 16,25 0-1,0 0-15,0 0 16,-25 0 0,25 25-16,-25-24 15,0 48 16,0 1 1,0 0-17,25-25 1,0 0-16,0 0 16,-1 0-16,1 0 15,0-25-15,0 25 16,-25-25-16,25 1 0,0-1 15,0 0 1,0 0-16,-25 0 0,0 0 16,0 0-16,25 0 15,-25 0-15,0 0 0,0 1 16,0-1-16,-25 25 16,25-25-16,0 0 15,-25 25 1,25 25-1,0 0 1,-25-25-16,25 25 16,-25-1-1,25 1-15,0 0 16,0 0-16,-25-25 16,25 25-16,0 0 0,0 0 15,0 25-15,0-25 16,25-1-16,-25 1 15</inkml:trace>
  <inkml:trace contextRef="#ctx0" brushRef="#br0" timeOffset="9188.943">23408 2466 0,'-25'0'0,"0"0"47,0 0-31,0 0 0,0 0-1,0 0 1,25 25-16,-24 0 15,-1-1 17,25 1-17,-25-25-15,25 25 16,0 0 0,0 0-1,25-25 1,-25 25-16,25-25 15,-25 25-15,0 0 16,0 0 0,0 0-1,0-1-15,0 1 16,0 0 0,0 0-16,0 0 15,0 0 1,24 0-1,1-25 1,0 0 0,0 0-1,0 0 1</inkml:trace>
  <inkml:trace contextRef="#ctx0" brushRef="#br0" timeOffset="9990.9867">23607 2615 0,'0'25'0,"0"0"31,0 0-31,0 0 16,-25-25-1,25 25-15,0 0 16,0-1-16,-25 1 16,25 0-1,0-50 48,25 25-48,-25-25-15,0 1 16,0-1 0,0 0-16,25 0 0,-25 0 15,0 0-15,25 0 16,-25 0 0,25 0 15,-25 50 16,25 0-16,-25 0-15,0 0-1,25-25 1,-25 25-16,0 0 15,25-25-15,-1 0 16,-24 25-16,25 0 16,-25-1-16,0 1 15,25-25 1,-25 25 0</inkml:trace>
  <inkml:trace contextRef="#ctx0" brushRef="#br0" timeOffset="10379.6798">23657 2789 0,'-25'0'16,"50"0"47,0-24-1,0 24-62,0 0 16,-1 0-1,1 0-15,-25-25 16,25 25 0</inkml:trace>
  <inkml:trace contextRef="#ctx0" brushRef="#br0" timeOffset="11491.7377">23956 2590 0,'0'25'47,"-25"-25"-47,25 25 15,-25-25 1,25 25-16,0 0 15,0 0 17,0 0-17,25-25 17,0 0-17,0 0 1,-1 0-1,-24-25-15,25 25 16,-25-25-16,25 0 16,-25 0-1,-25 25 1,25-25-16,-25 25 31,1 0-15</inkml:trace>
  <inkml:trace contextRef="#ctx0" brushRef="#br0" timeOffset="12259.185">24155 2416 0,'0'-25'16,"25"25"31,0 0-32,0 0 1,0 0-1,-1 0 1,1 0 0,-25 25-1,25-25 1,-25 25-16,0 0 16,0 0-1,0 0 1,0-1-16,0 1 15,0 0 1,0 0 0,25-25-1,-25 25-15,0 0 16,25 0 0,-25 0-1,25 0 1,-25 0 15,0-1-15,0 1-1,-25-25 17,0 0-17,0 0 1,0 0-1</inkml:trace>
  <inkml:trace contextRef="#ctx0" brushRef="#br0" timeOffset="14430.9549">30181 2291 0,'0'0'0,"-25"0"94,0 0-79,0 0 1,1 0-16,-1 0 16,25 25-16,-25-25 15,25 25 1,-25-25-16,25 25 15,-25-25 1,25 25 0,25-25-1,-25 25 1,25-25-16,-25 25 16,25 0-1,-25 0 1,25-25-16,-25 25 15,0-1 1,0 1-16,0 0 16,0 0-1,0 0-15,0 0 16,0 0 0,0 0 15,24-25 0,1 25-15,0-25-16,0 0 15,0 0 1</inkml:trace>
  <inkml:trace contextRef="#ctx0" brushRef="#br0" timeOffset="15125.0717">30530 2267 0,'0'-25'32,"25"25"-17,0-25 17,0 25-1,-1 0-16,1 0-15,0 0 16,0 25 0,-25 0-1,25-25 1,-25 24 0,0 1-1,0 0-15,0 0 16,-25 0-1,25 0-15,0 0 16,0 0 0,0 0-16,25-25 15,-25 25-15,0-1 16,0 1 0,0 0-1,25-25 1,-25 25-1,0 0 1,0 0 0,0 0 15,-25-25 16,25 25-47,-25-25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32:45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7969 8417 0,'25'0'15,"-1"0"17,1 0-32,0 0 15,0 0-15,0 0 16,0 0-16,0-25 0,0 25 15,0 0-15,0 0 16,-1 0-16,26 0 16,-25 0-16,0 0 0,0 0 15,0 0-15,0 0 0,0 0 16,0 0-16,-1 0 16,1 0-1,-25-25 48</inkml:trace>
  <inkml:trace contextRef="#ctx0" brushRef="#br0" timeOffset="1388.4187">14692 9986 0,'25'0'32,"0"-25"-17,0 25-15,0 0 16,-25-25 0,25 25-16,0 0 15,-25-25-15,24 25 0,1 0 16,0-24-16,0 24 15,0 0 1,0 0-16,0 0 16,0 0-1,0 0 1</inkml:trace>
  <inkml:trace contextRef="#ctx0" brushRef="#br0" timeOffset="2307.3674">19374 8392 0,'0'25'16,"0"-50"15,25 25-16,0 0-15,-1-25 16,26 25 0,-25 0-16,0 0 0,0-24 15,25 24-15,-25 0 16,0 0-16,24-25 0,-24 25 16,0 0-16,0 0 0,0 0 15</inkml:trace>
  <inkml:trace contextRef="#ctx0" brushRef="#br0" timeOffset="39357.772">25201 2740 0,'0'25'110,"0"-1"-95,-25 1 1,25 0-16,0 0 0,-25 0 15,25 0-15,-25 0 16,25 0-16,0 0 0,-25 0 16,25-1-1,0 1-15,0-50 47,25 1-31,-25-1-1,25 0-15,-25 0 0,25 0 16,-25-25-16,25 25 0,0 0 16,-25 0-1,25 1-15,-25-1 0,0 0 0,24 0 16,-24 0 15,0 50 0,0 0 1,0 0-17,0 0-15,0-1 16,25-24 0,-25 25-16,25 0 0,0 0 15,0 0 1,-25 0-1,25-25-15,-25 25 0,25-25 16</inkml:trace>
  <inkml:trace contextRef="#ctx0" brushRef="#br0" timeOffset="39601.2728">25226 2939 0,'0'-25'0,"25"25"47,-1 0-32,1 0 1</inkml:trace>
  <inkml:trace contextRef="#ctx0" brushRef="#br0" timeOffset="40878.4123">25051 2715 0,'-25'0'31,"25"-25"-15,-24 25 15,-1 0 16,25 25-31,-25-25-1,25 25-15,-25-25 16,25 25-16,0-1 16,-25 1-1,25 0 17,0 0-17,25 0 1,-25 0-1,0 0 17,0 0-32,-25-25 15,25 25-15,0 0 16,-25-25 0,25 24-16,0 1 31,0 0-16,25-25 1,0 0 0,0 0-1</inkml:trace>
  <inkml:trace contextRef="#ctx0" brushRef="#br0" timeOffset="41478.8513">25599 2565 0,'25'0'62,"0"0"-46,0 25-16,0-25 16,0 0-1,0 0 1,0 25 0,-25 0 15,0 0-16,0 0 1,0 0 0,0 0-1,0 0 1,0-1-16,0 1 16,0 0-16,0 0 15,-25 0 1,25 0-16,0 0 15,-25-25-15,25 25 16,-25 0 0</inkml:trace>
  <inkml:trace contextRef="#ctx0" brushRef="#br0" timeOffset="42596.5922">27890 2565 0,'0'25'79,"0"0"-64,0 0 1,0 0-16,0 0 0,0 0 15,-25 0-15,25 0 16,0-1 0,0 1-16,0 0 15,0-50 17,25 25-17,-25-25 1,0 1-16,25-1 0,-25 0 15,25 0-15,-25 0 16,0 0-16,25-25 16,0 25-16,-25 0 15,25 1 1,-25-1-16,0 0 0,-25 25 31,50 0 0,-25 25-31,25-25 16,-25 25 0,25-1-16,-25 1 15,24 0 1,1 0-16,-25 0 16,25-25-16,-25 25 15,0 0-15,25-25 16,-25 25-16,25 0 15</inkml:trace>
  <inkml:trace contextRef="#ctx0" brushRef="#br0" timeOffset="42876.8156">28015 2690 0,'-25'0'32,"50"0"14,0 0-46,-25-25 16,25 25-16,-1 0 16,1 0-16,0 0 15</inkml:trace>
  <inkml:trace contextRef="#ctx0" brushRef="#br0" timeOffset="45321.4404">30057 2416 0,'-25'-25'46,"0"25"1,25-25-31,0 50 31,-25-25-47,25 25 15,0 0 1,0 0 0,0 0-1,0 0-15,0-1 16,0 1 0,25-25-16,-25 25 15,0 0-15,0 0 31,0 0-31,0 0 16,0 0 31,25-25-16,0 0-15,-25 25-16,25-25 0,-1 0 15</inkml:trace>
  <inkml:trace contextRef="#ctx0" brushRef="#br0" timeOffset="45819.1988">30704 2316 0,'0'-25'0,"25"25"62,0 25-62,0-25 16,0 0-1,0 25 1,0 0 15,-25 0-31,0 0 31,24 0-31,-24 0 16,0 0 0,0 0-1,0-1-15,0 1 16,0 0-16,0 0 16,25-25-16,-25 25 15,0 0-15,0 0 16</inkml:trace>
  <inkml:trace contextRef="#ctx0" brushRef="#br0" timeOffset="49305.6128">24927 3810 0,'0'-24'0,"-25"24"16,0-25 109,0 25-110,0 0 1,0 0 0,25 25-16,-25-25 0,1 0 15,-1 0 17,25 24-17,0 1 32,0 0-31,0 0-1,0 0 1,0 0-16,0 0 16,0 0-16,0 25 15,-25-26-15,25 1 0,0 0 16,0 25-16,0-25 0,0 0 15,0 0-15,0 0 16,0 0-16,0-1 0,0 1 16,0 0-16,0 0 15,0 0-15,0 0 16,0 0-16,25-25 16,-25 25-16,0 0 15,25-25 1,-25 25-16,24-25 47,1 0-16,0 0-15,0 0-1</inkml:trace>
  <inkml:trace contextRef="#ctx0" brushRef="#br0" timeOffset="50445.9648">25151 4134 0,'0'-25'15,"0"50"79,0 0-78,0 0-16,0 0 15,0 0 1,0 0-16,0 0 16,0-1-16,0 1 15</inkml:trace>
  <inkml:trace contextRef="#ctx0" brushRef="#br0" timeOffset="50744.165">25176 4059 0,'25'0'47,"-25"-24"-32,25 24 1,0 0-16,-1 0 31,1 0-31,-25-25 16,25 25-16</inkml:trace>
  <inkml:trace contextRef="#ctx0" brushRef="#br0" timeOffset="51003.4736">25176 4184 0,'25'0'31,"0"0"0,0 0-15,-1-25-16,1 25 31</inkml:trace>
  <inkml:trace contextRef="#ctx0" brushRef="#br0" timeOffset="51203.7432">25226 4308 0,'25'0'47,"-1"0"-31,-24-24-1,25 24-15</inkml:trace>
  <inkml:trace contextRef="#ctx0" brushRef="#br0" timeOffset="51710.9042">25475 4010 0,'25'0'0,"0"0"31,-1 0-31,-24 25 16,25-25-16,0 0 15,0 24 1,-25 1 0,-25-25-16,25 25 15,-25 0-15,0-25 16,1 25-16,24 0 16,-25 0-16,0-25 0,0 25 15,0-25-15,25 25 0,-25-25 16,25 25 15,0-50 0,25 25-15,0 0 0,0 0-16,0 0 15,0 0-15,-25-25 16,24 25-16,1 0 15</inkml:trace>
  <inkml:trace contextRef="#ctx0" brushRef="#br0" timeOffset="52168.2265">25774 4010 0,'0'25'47,"0"-1"-16,0 1-15,0 0 0,24-25-1,-24 25-15,25 0 16,0-25 0,-25 25-1,25 0 1,-25 0 15,-25-25-15,0 25-1,0-25 1,1 0 0,-1 0-1</inkml:trace>
  <inkml:trace contextRef="#ctx0" brushRef="#br0" timeOffset="52347.7506">25823 3985 0,'25'-25'16,"0"25"-1,0-25 1</inkml:trace>
  <inkml:trace contextRef="#ctx0" brushRef="#br0" timeOffset="52894.2878">26047 3985 0,'-24'0'0,"48"0"46,-24-25-46,25 25 16,0 0 0,0 0-16,-25 25 15,0 0 17,0 0-17,0-1 1,0 1-1,0 0 17,25-25-1,-25 25-31,25-25 16,-25 25-1,0 0 1,-25-25 15,25 25-31,-25-25 16</inkml:trace>
  <inkml:trace contextRef="#ctx0" brushRef="#br0" timeOffset="53249.3615">26396 4209 0,'0'25'47,"0"0"-16,-25-25-16,25 25-15,-25-1 16,0 1 0,0-25-1</inkml:trace>
  <inkml:trace contextRef="#ctx0" brushRef="#br0" timeOffset="55344.7752">26969 4010 0,'25'-25'15,"-25"0"17,25 25-17,-25-25 1,0 0 15,-25 25-15,0 0 15,0 0-31,25 25 16,-25-25-16,0 25 15,0 0 1,25 0-16,-25-25 15,25 25-15,-25-1 0,25 1 16,0 0-16,0 0 16,0 0-16,25 0 15,-25 0-15,25-25 16,-25 25-16,25-25 16,0 0-16,0 25 15,0-25-15,0 0 0,0-25 16,0 25-16,24-25 15,-24 25-15,-25-25 16</inkml:trace>
  <inkml:trace contextRef="#ctx0" brushRef="#br0" timeOffset="56252.6518">27218 3985 0,'0'-25'31,"25"25"0,0 0-31,0 0 16,-1 0-1,1 0 1,-25 25 0,0 0-1,0 0 1,0-1-16,0 1 15,-25 0-15,1 0 0,-1 0 16,25 0 0,-25-25-16,25 25 0,25-25 93,-25-25-93,25 25 16,-1 0 0,1 0-1,-25-25 1,25 25-16,0 0 16,0 0-1,0 0 1,-25-25-1,25 25 1,0 0 0,0 0 31,-50 0 140,25-25-156</inkml:trace>
  <inkml:trace contextRef="#ctx0" brushRef="#br0" timeOffset="57478.4387">27417 4184 0,'25'0'31,"0"0"1,-25 25-17,25-25 1,-25 25-1,0 0-15,-25 0 32,0-1-32,0 1 15,0-25 1,25 25-16,-25-25 16,0 0-1,0 0 1</inkml:trace>
  <inkml:trace contextRef="#ctx0" brushRef="#br0" timeOffset="58070.1649">27666 3960 0,'25'-25'31,"0"25"-15,0 0 0,0 25-1,0-25 1,-25 25-1,0 0 1,0 0 0,0-1-16,-25 1 15,25 0-15,-25 0 16,0 0-16,0-25 16,25 25-16,-25-25 0,0 25 0,0 0 31,50-50 16,0 25-32,0 0 1,0 0 0,0-25-16,0 25 15,0 0-15,-25-25 16,24 25-16</inkml:trace>
  <inkml:trace contextRef="#ctx0" brushRef="#br0" timeOffset="58557.0322">27940 3985 0,'0'0'16,"0"-25"-1,0 0 1,25 25-1,-50 0 32,0 0-31,25 25-16,-25-25 16,25 25-16,0 0 15,0 0 1,0-1-1,0 1 1,25-25 15,0 0-15,0-25-16,0 1 16,0-1-1,-25 50 48,0-1-48,0 1-15,0 0 16,0 0 0,0 0-16,0 0 0,0 0 15,0 0-15</inkml:trace>
  <inkml:trace contextRef="#ctx0" brushRef="#br0" timeOffset="58835.9078">28214 4209 0,'0'25'16,"-25"0"-1,0 0 1,0-1-1</inkml:trace>
  <inkml:trace contextRef="#ctx0" brushRef="#br0" timeOffset="60205.9455">28587 3910 0,'0'-25'16,"0"50"78,0 0-79,-24 0 1,24 0-16,0 25 16,0-26-16,0 1 15,0 0-15,0 0 0,0 0 16,0 0-16,0 0 0,0 0 15</inkml:trace>
  <inkml:trace contextRef="#ctx0" brushRef="#br0" timeOffset="60700.436">28587 3835 0,'0'0'16,"0"-25"-1,25 25-15,0 0 16,0 0 0,0 0-16,0 0 15,0 0 1,-25 25-1,0 0 1,0 0 0,-25-25-16,25 25 15,0 0-15,-25-25 16,25 25-16,0 0 16,0 0 15,25-25-31,-25 25 15,25-25 1,-25 24-16,25 1 16,-25 0-1,0 0 1,-25-25 0,25 25-16,-25-25 15,0 0-15,25 25 16,-25-25-16</inkml:trace>
  <inkml:trace contextRef="#ctx0" brushRef="#br0" timeOffset="61467.1341">29110 3786 0,'25'-25'0,"0"25"32,0 0-17,-25 25 1,25-25 0,-25 24-16,0 1 31,0 0-16,0 0-15,-25-25 16,25 25 0,-25-25-16,25 25 15,-25-25-15,25 25 32,-25-25-32,25 25 31,25-25 16,0 0-32,0 0 17,-25 25-17,-25 0 1,25-1-1,-25-24 1,25 25-16,-25-25 0,25 25 16,-25-25-16,1 25 15,-1-25-15,0 25 16,0-25-16,0 0 16,0 0-1,0-25 1,25 0-1</inkml:trace>
  <inkml:trace contextRef="#ctx0" brushRef="#br0" timeOffset="61979.8">29335 3761 0,'24'0'16,"1"0"15,0 0-31,0-25 16,0 25 0,0 0-16,0 0 0,0 0 15,0-25 1,-25 50 15,0 0-15,-25-25-1,25 25-15,-25-1 16,25 1-16,-25 0 16,25 0-16,-25 0 15,25 0-15,-25 0 0,25 0 16,0 0-16,0 0 0,-25-1 15,25 1-15,0 0 16,0 0 0</inkml:trace>
  <inkml:trace contextRef="#ctx0" brushRef="#br0" timeOffset="62495.5618">29683 3661 0,'0'25'16,"-25"-25"-1,25 25-15,0 0 16,0 0-16,-25 0 16,25-1-16,0 1 15,0 0-15,0 0 16,0 0-16,0 0 16,0 0-1,25-25 1,-25-25-16,25 25 15,-25-25-15,25 25 0,-25-25 16,25 25-16,-25-25 0,25 0 16,0 25 15,-25 25 16,0 0-32,0 0-15,0 0 16,0 0-16,0 0 16,0 0-16,0 0 0,-25-1 15</inkml:trace>
  <inkml:trace contextRef="#ctx0" brushRef="#br0" timeOffset="63180.0782">29882 3487 0,'25'0'47,"0"-25"-47,0 25 15,0 0 1,0 0 0,0 0-1,0 25 1,-25 0 0,0 0-1,0-1-15,0 1 16,0 0-1,0 0-15,-25 25 16,25-25 0,0 0-16,-25 0 15,25 0-15,0-1 16,0 1-16,0 0 16,0 0-1,0 0-15,0 0 16,0 0-16,0 0 15,0 0-15,0 0 16,0-1 0,-25-24-16,25 25 15,0 0 1,-25-25-16,0 0 16,0 25-16,0-25 15,0 0 1</inkml:trace>
  <inkml:trace contextRef="#ctx0" brushRef="#br0" timeOffset="64457.2104">30555 4109 0,'-25'0'16,"25"25"0,-25-25-1,25 25-15,-25-25 0,25 25 16,0 0-16,-25-25 15,25 25-15,-25 0 0</inkml:trace>
  <inkml:trace contextRef="#ctx0" brushRef="#br0" timeOffset="65917.8384">31127 3761 0,'0'-25'359,"0"50"-187,0 0-156,0-1-16,0 1 15,0 0 1,0 0-16,0 0 0,0 0 0,-24 0 15,24 0-15,0 0 16,0 0-16,0-1 31,0-48 1</inkml:trace>
  <inkml:trace contextRef="#ctx0" brushRef="#br0" timeOffset="66220.193">31127 3711 0,'25'0'62,"0"0"-62,0-25 16,0 25 0,0 0-16,0 0 15,0 0-15,0 0 16,0 0-16,-1 0 15</inkml:trace>
  <inkml:trace contextRef="#ctx0" brushRef="#br0" timeOffset="66459.5532">31177 3835 0,'25'0'15,"0"-25"1,0 25 15</inkml:trace>
  <inkml:trace contextRef="#ctx0" brushRef="#br0" timeOffset="66676.9708">31127 4109 0,'25'0'47,"0"0"-31,0 0-16,0-25 16,0 25-16,0 0 15,0 0-15</inkml:trace>
  <inkml:trace contextRef="#ctx0" brushRef="#br0" timeOffset="67656.2304">32148 3512 0,'-24'0'46,"-1"0"-14,0 0-17,0 0 1,25 25-16,-25-25 16,0 24-1,25 1 16,0 0-15,0 0-16,0 0 16,0 0-1,0 0 1,0 0-16,0 0 16,0 0-1,0-1-15,0 1 0,0 0 16,0 0-16,0 0 15,0 0-15,0 0 16,0 0-16,0 0 0,0 0 16,0-1-1,0 1-15,0 0 16,0 0-16,0 0 16,0 0-1,25 0 16,0-25-15,-25 25 0,25-25-16,0 0 15,0 0 1,-1 0 0</inkml:trace>
  <inkml:trace contextRef="#ctx0" brushRef="#br0" timeOffset="68453.8091">32397 3661 0,'-24'25'15,"24"0"1,-25 0-1,25 0 1,0 0-16,0-1 0,0 1 16,0 0-1,0 0-15,0 0 0,0 0 16,0 0 0,0 0-1,0-50 16</inkml:trace>
  <inkml:trace contextRef="#ctx0" brushRef="#br0" timeOffset="68786.4849">32397 3661 0,'0'0'0,"25"0"94,-25 25-94,25-25 15,-25 25-15,25-25 16,-25 25-16,25-25 15,-25 25-15,0 0 0,25-25 16,-25 24-16,0 1 16,25-25-16,-25 25 15,25 0-15,-25 0 16</inkml:trace>
  <inkml:trace contextRef="#ctx0" brushRef="#br0" timeOffset="69000.9131">32397 3860 0,'0'-25'47,"25"25"-31,0 0-1</inkml:trace>
  <inkml:trace contextRef="#ctx0" brushRef="#br0" timeOffset="69683.961">32721 3512 0,'0'0'16,"0"-25"0,25 25-1,0-25 17,0 25-1,0 0-31,0 0 31,0 0-15,-25 25-1,24-25 1,-24 25 0,0 0-1,0-1 1,0 1-1,0 0 1,0 0-16,0 0 16,0 0-16,0 0 15,0 0 1,0 0-16,0 0 16,0-1 15,0 1-31,0 0 15,25-25-15,-25 25 16,0 0 0,0 0-16,0 0 15,0 0-15,0 0 16,0 0 0,-25-25-1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AB14-2711-4A3F-A910-0B89C385DB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53CC5-34A2-4C2C-B6D3-4356A0DD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6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022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366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61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835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3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454-0CD1-4A13-9F12-AB2C4E12E4FF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1F0-60DC-41A6-8441-8633E8217DC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A7F7-D989-4345-94E9-3379C9034367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E018-55CF-44E2-B7C0-B2195CB4B31D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1B70-9A2B-45EC-A8BF-23CD2EFB40E1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8E8D-3B77-4BA9-878F-4FE2D906592E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D069-B941-4BCE-B54E-3434F3A2BFAC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28A9-81BD-4A4E-BE93-7FE2AA02B049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852F-16C1-461B-8440-F755BBAEAE18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B412-F0A1-4C38-B826-674607468632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131-D558-413A-9CD9-8666F4EAA722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7EC8-92A3-4192-A760-9BCA6242C441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4AA4-8CB9-4418-A1AA-B521F6DF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821634"/>
            <a:ext cx="9144000" cy="1416119"/>
          </a:xfrm>
        </p:spPr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522" y="2237753"/>
            <a:ext cx="9144000" cy="1655762"/>
          </a:xfrm>
        </p:spPr>
        <p:txBody>
          <a:bodyPr/>
          <a:lstStyle/>
          <a:p>
            <a:r>
              <a:rPr lang="en-US" dirty="0" smtClean="0"/>
              <a:t>Heuristics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18" y="2946365"/>
            <a:ext cx="7011008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x-none" sz="3600" dirty="0" smtClean="0"/>
              <a:t>Evaluation / Heuristic Function </a:t>
            </a:r>
            <a:endParaRPr lang="fr-FR" altLang="x-non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altLang="x-none" dirty="0"/>
                  <a:t>Evaluation function </a:t>
                </a:r>
                <a:r>
                  <a:rPr lang="pt-BR" altLang="x-none" i="1" dirty="0">
                    <a:solidFill>
                      <a:srgbClr val="FF0000"/>
                    </a:solidFill>
                  </a:rPr>
                  <a:t>f(n) = g(n) + h(n)</a:t>
                </a:r>
              </a:p>
              <a:p>
                <a:pPr lvl="1"/>
                <a:r>
                  <a:rPr lang="en-US" altLang="x-none" i="1" dirty="0" smtClean="0"/>
                  <a:t>g(n)</a:t>
                </a:r>
                <a:r>
                  <a:rPr lang="en-US" altLang="x-none" dirty="0" smtClean="0"/>
                  <a:t> = exact cost so far to reach n</a:t>
                </a:r>
              </a:p>
              <a:p>
                <a:pPr lvl="1"/>
                <a:r>
                  <a:rPr lang="en-US" altLang="x-none" i="1" dirty="0" smtClean="0"/>
                  <a:t>h(n)</a:t>
                </a:r>
                <a:r>
                  <a:rPr lang="en-US" altLang="x-none" dirty="0" smtClean="0"/>
                  <a:t> = estimated cost to goal from n</a:t>
                </a:r>
              </a:p>
              <a:p>
                <a:pPr lvl="1"/>
                <a:r>
                  <a:rPr lang="en-US" altLang="x-none" i="1" dirty="0" smtClean="0"/>
                  <a:t>f(n) </a:t>
                </a:r>
                <a:r>
                  <a:rPr lang="en-US" altLang="x-none" dirty="0" smtClean="0"/>
                  <a:t>= estimated total cost of cheapest path through n to goal</a:t>
                </a:r>
              </a:p>
              <a:p>
                <a:endParaRPr lang="fr-FR" altLang="x-none" dirty="0"/>
              </a:p>
              <a:p>
                <a:r>
                  <a:rPr lang="en-US" altLang="x-none" dirty="0"/>
                  <a:t>Special cases:</a:t>
                </a:r>
              </a:p>
              <a:p>
                <a:pPr lvl="1"/>
                <a:r>
                  <a:rPr lang="en-US" altLang="x-none" dirty="0" smtClean="0">
                    <a:solidFill>
                      <a:srgbClr val="0000FF"/>
                    </a:solidFill>
                  </a:rPr>
                  <a:t>Uniform Cost Search</a:t>
                </a:r>
                <a:r>
                  <a:rPr lang="en-US" altLang="x-none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 smtClean="0">
                        <a:latin typeface="Cambria Math"/>
                      </a:rPr>
                      <m:t>𝑓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 = </m:t>
                    </m:r>
                    <m:r>
                      <a:rPr lang="en-US" altLang="x-none" i="1" dirty="0" smtClean="0">
                        <a:latin typeface="Cambria Math"/>
                      </a:rPr>
                      <m:t>𝑔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x-none" i="1" dirty="0" smtClean="0"/>
              </a:p>
              <a:p>
                <a:pPr lvl="1"/>
                <a:r>
                  <a:rPr lang="en-US" altLang="x-none" dirty="0" smtClean="0">
                    <a:solidFill>
                      <a:srgbClr val="0000FF"/>
                    </a:solidFill>
                  </a:rPr>
                  <a:t>Greedy (best-first) Search</a:t>
                </a:r>
                <a:r>
                  <a:rPr lang="en-US" altLang="x-none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 smtClean="0">
                        <a:latin typeface="Cambria Math"/>
                      </a:rPr>
                      <m:t>𝑓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 = </m:t>
                    </m:r>
                    <m:r>
                      <a:rPr lang="en-US" altLang="x-none" i="1" dirty="0" smtClean="0">
                        <a:latin typeface="Cambria Math"/>
                      </a:rPr>
                      <m:t>h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x-none" i="1" dirty="0" smtClean="0"/>
              </a:p>
              <a:p>
                <a:pPr lvl="1"/>
                <a:r>
                  <a:rPr lang="en-US" altLang="x-none" dirty="0" smtClean="0">
                    <a:solidFill>
                      <a:srgbClr val="0000FF"/>
                    </a:solidFill>
                  </a:rPr>
                  <a:t>A* Search</a:t>
                </a:r>
                <a:r>
                  <a:rPr lang="en-US" altLang="x-none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 smtClean="0">
                        <a:latin typeface="Cambria Math"/>
                      </a:rPr>
                      <m:t>𝑓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 = </m:t>
                    </m:r>
                    <m:r>
                      <a:rPr lang="en-US" altLang="x-none" i="1" dirty="0" smtClean="0">
                        <a:latin typeface="Cambria Math"/>
                      </a:rPr>
                      <m:t>𝑔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 + </m:t>
                    </m:r>
                    <m:r>
                      <a:rPr lang="en-US" altLang="x-none" i="1" dirty="0" smtClean="0">
                        <a:latin typeface="Cambria Math"/>
                      </a:rPr>
                      <m:t>h</m:t>
                    </m:r>
                    <m:r>
                      <a:rPr lang="en-US" altLang="x-none" i="1" dirty="0" smtClean="0"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latin typeface="Cambria Math"/>
                      </a:rPr>
                      <m:t>)</m:t>
                    </m:r>
                  </m:oMath>
                </a14:m>
                <a:endParaRPr lang="fr-FR" altLang="x-none" i="1" dirty="0" smtClean="0"/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7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rgbClr val="FF0000"/>
                </a:solidFill>
              </a:rPr>
              <a:t>Idea</a:t>
            </a:r>
            <a:r>
              <a:rPr lang="en-US" altLang="x-none" dirty="0" smtClean="0"/>
              <a:t>: use heuristic function for each node</a:t>
            </a:r>
          </a:p>
          <a:p>
            <a:pPr lvl="1"/>
            <a:r>
              <a:rPr lang="en-US" altLang="x-none" dirty="0" smtClean="0"/>
              <a:t>that estimates desirability</a:t>
            </a:r>
          </a:p>
          <a:p>
            <a:r>
              <a:rPr lang="en-US" altLang="x-none" dirty="0" smtClean="0"/>
              <a:t>Expands most desirable unexpanded node</a:t>
            </a:r>
          </a:p>
          <a:p>
            <a:r>
              <a:rPr lang="en-US" altLang="x-none" b="1" dirty="0" smtClean="0"/>
              <a:t>Implementation:</a:t>
            </a:r>
          </a:p>
          <a:p>
            <a:pPr lvl="1"/>
            <a:r>
              <a:rPr lang="en-US" altLang="x-none" dirty="0" smtClean="0"/>
              <a:t>fringe is a queue sorted in order of desirability</a:t>
            </a:r>
          </a:p>
        </p:txBody>
      </p:sp>
    </p:spTree>
    <p:extLst>
      <p:ext uri="{BB962C8B-B14F-4D97-AF65-F5344CB8AC3E}">
        <p14:creationId xmlns:p14="http://schemas.microsoft.com/office/powerpoint/2010/main" val="10101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5016"/>
          </a:xfrm>
        </p:spPr>
        <p:txBody>
          <a:bodyPr>
            <a:normAutofit/>
          </a:bodyPr>
          <a:lstStyle/>
          <a:p>
            <a:r>
              <a:rPr lang="en-US" dirty="0" smtClean="0"/>
              <a:t>A heuristic is:</a:t>
            </a:r>
          </a:p>
          <a:p>
            <a:pPr lvl="1"/>
            <a:r>
              <a:rPr lang="en-US" kern="0" dirty="0">
                <a:latin typeface="Calibri" pitchFamily="34" charset="0"/>
              </a:rPr>
              <a:t>A function that </a:t>
            </a:r>
            <a:r>
              <a:rPr lang="en-US" i="1" kern="0" dirty="0">
                <a:latin typeface="Calibri" pitchFamily="34" charset="0"/>
              </a:rPr>
              <a:t>estimates</a:t>
            </a:r>
            <a:r>
              <a:rPr lang="en-US" kern="0" dirty="0">
                <a:latin typeface="Calibri" pitchFamily="34" charset="0"/>
              </a:rPr>
              <a:t> how close a state is to a goal</a:t>
            </a:r>
          </a:p>
          <a:p>
            <a:pPr lvl="1"/>
            <a:r>
              <a:rPr lang="en-US" kern="0" dirty="0">
                <a:latin typeface="Calibri" pitchFamily="34" charset="0"/>
              </a:rPr>
              <a:t>Designed for a particular search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9" y="1166814"/>
            <a:ext cx="6905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05000" y="381001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/>
              <a:t>First three levels of the tic-tac-toe state space reduced by symmetry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002200" y="1389600"/>
              <a:ext cx="3057480" cy="1488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2840" y="1380240"/>
                <a:ext cx="3076200" cy="15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981201"/>
            <a:ext cx="7153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81200" y="457201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/>
              <a:t>The “most wins” heuristic applied to the first children in tic-tac-toe.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976120" y="2420640"/>
              <a:ext cx="3801600" cy="1981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6760" y="2411280"/>
                <a:ext cx="3820320" cy="20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1"/>
            <a:ext cx="5329238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133600" y="457201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/>
              <a:t>Heuristically reduced state space for tic-tac-toe.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944520" y="4715640"/>
              <a:ext cx="3281400" cy="185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5160" y="4706280"/>
                <a:ext cx="3300120" cy="18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8–Puzzle</a:t>
            </a:r>
            <a:r>
              <a:rPr lang="en-US" altLang="en-US" dirty="0"/>
              <a:t>:</a:t>
            </a:r>
            <a:r>
              <a:rPr lang="en-US" altLang="en-US" dirty="0" smtClean="0"/>
              <a:t> Heuristics?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5102087"/>
            <a:ext cx="10515600" cy="1074876"/>
          </a:xfrm>
        </p:spPr>
        <p:txBody>
          <a:bodyPr/>
          <a:lstStyle/>
          <a:p>
            <a:r>
              <a:rPr lang="en-US" altLang="en-US" dirty="0"/>
              <a:t>h1: The number of misplaced </a:t>
            </a:r>
            <a:r>
              <a:rPr lang="en-US" altLang="en-US" dirty="0" smtClean="0"/>
              <a:t>tiles.</a:t>
            </a:r>
          </a:p>
          <a:p>
            <a:r>
              <a:rPr lang="en-US" altLang="en-US" dirty="0" smtClean="0"/>
              <a:t>h2: The sum of the distances of the tiles from their goal positions.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80" y="2183434"/>
            <a:ext cx="4594839" cy="23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4" t="20350" r="34802" b="32385"/>
          <a:stretch/>
        </p:blipFill>
        <p:spPr bwMode="auto">
          <a:xfrm>
            <a:off x="4618058" y="1608352"/>
            <a:ext cx="2846229" cy="3586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70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94" t="20350" r="34802" b="32385"/>
          <a:stretch/>
        </p:blipFill>
        <p:spPr bwMode="auto">
          <a:xfrm>
            <a:off x="1649571" y="680700"/>
            <a:ext cx="2846229" cy="3586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76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h1: The number of misplaced tiles (not including the blank)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600200" y="4584918"/>
            <a:ext cx="891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Only “</a:t>
            </a:r>
            <a:r>
              <a:rPr lang="en-US" sz="2800" b="1" dirty="0"/>
              <a:t>8</a:t>
            </a:r>
            <a:r>
              <a:rPr lang="en-US" sz="2800" dirty="0"/>
              <a:t>” is misplaced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 the heuristic function evaluates to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heuristic is </a:t>
            </a:r>
            <a:r>
              <a:rPr lang="en-US" sz="2800" i="1" dirty="0"/>
              <a:t>telling</a:t>
            </a:r>
            <a:r>
              <a:rPr lang="en-US" sz="2800" dirty="0"/>
              <a:t> us, that it </a:t>
            </a:r>
            <a:r>
              <a:rPr lang="en-US" sz="2800" i="1" dirty="0"/>
              <a:t>thinks</a:t>
            </a:r>
            <a:r>
              <a:rPr lang="en-US" sz="2800" dirty="0"/>
              <a:t> a solution might be available in just 1 more move.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76800" y="1781452"/>
                <a:ext cx="56388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/>
                  <a:t>Notation: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= </m:t>
                    </m:r>
                    <m:r>
                      <a:rPr lang="en-US" sz="2800" i="1" dirty="0">
                        <a:latin typeface="Cambria Math"/>
                      </a:rPr>
                      <m:t>h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/>
                  <a:t>h(current state) = 1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Because this state has one </a:t>
                </a:r>
                <a:r>
                  <a:rPr lang="en-US" sz="2800" dirty="0" smtClean="0"/>
                  <a:t>misplaced tile.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81452"/>
                <a:ext cx="5638800" cy="1815882"/>
              </a:xfrm>
              <a:prstGeom prst="rect">
                <a:avLst/>
              </a:prstGeom>
              <a:blipFill>
                <a:blip r:embed="rId4"/>
                <a:stretch>
                  <a:fillRect l="-1946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5900" y="76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h2: </a:t>
            </a:r>
            <a:r>
              <a:rPr lang="fr-FR" sz="2800" b="1" dirty="0"/>
              <a:t>The </a:t>
            </a:r>
            <a:r>
              <a:rPr lang="fr-FR" sz="2800" b="1" dirty="0" err="1"/>
              <a:t>sum</a:t>
            </a:r>
            <a:r>
              <a:rPr lang="fr-FR" sz="2800" b="1" dirty="0"/>
              <a:t> of the distances of </a:t>
            </a:r>
            <a:r>
              <a:rPr lang="fr-FR" sz="2800" b="1" dirty="0" err="1"/>
              <a:t>tiles</a:t>
            </a:r>
            <a:r>
              <a:rPr lang="fr-FR" sz="2800" b="1" dirty="0"/>
              <a:t> </a:t>
            </a:r>
            <a:r>
              <a:rPr lang="fr-FR" sz="2800" b="1" dirty="0" err="1"/>
              <a:t>from</a:t>
            </a:r>
            <a:r>
              <a:rPr lang="fr-FR" sz="2800" b="1" dirty="0"/>
              <a:t> goal positions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28800" y="6334780"/>
                <a:ext cx="8763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Notation: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= </m:t>
                    </m:r>
                    <m:r>
                      <a:rPr lang="en-US" sz="2800" i="1" dirty="0">
                        <a:latin typeface="Cambria Math"/>
                      </a:rPr>
                      <m:t>h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/>
                  <a:t>, 	h(current state) = 8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34780"/>
                <a:ext cx="87630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3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8" t="25289" r="17270" b="17701"/>
          <a:stretch/>
        </p:blipFill>
        <p:spPr bwMode="auto">
          <a:xfrm>
            <a:off x="1600200" y="751820"/>
            <a:ext cx="9024614" cy="5648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States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 </a:t>
            </a:r>
            <a:r>
              <a:rPr lang="en-US" sz="2000" dirty="0"/>
              <a:t>state and goal test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Search </a:t>
            </a:r>
            <a:r>
              <a:rPr lang="en-US" sz="2400" dirty="0"/>
              <a:t>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Optimal: finds least-cost plans</a:t>
            </a:r>
          </a:p>
        </p:txBody>
      </p:sp>
    </p:spTree>
    <p:extLst>
      <p:ext uri="{BB962C8B-B14F-4D97-AF65-F5344CB8AC3E}">
        <p14:creationId xmlns:p14="http://schemas.microsoft.com/office/powerpoint/2010/main" val="7065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69604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Greedy Best 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5622341"/>
                <a:ext cx="10515600" cy="565633"/>
              </a:xfrm>
            </p:spPr>
            <p:txBody>
              <a:bodyPr/>
              <a:lstStyle/>
              <a:p>
                <a:pPr algn="ctr"/>
                <a:r>
                  <a:rPr lang="en-US" altLang="x-none" dirty="0" smtClean="0">
                    <a:solidFill>
                      <a:srgbClr val="002060"/>
                    </a:solidFill>
                  </a:rPr>
                  <a:t>eval-fn</a:t>
                </a:r>
                <a:r>
                  <a:rPr lang="en-US" altLang="x-none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) = 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h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GB" altLang="x-none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5622341"/>
                <a:ext cx="10515600" cy="565633"/>
              </a:xfrm>
              <a:blipFill rotWithShape="0">
                <a:blip r:embed="rId2"/>
                <a:stretch>
                  <a:fillRect t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1009" y="153398"/>
            <a:ext cx="5552661" cy="4478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4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(Best-First)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Expand node with the smallest estimated cost to reach the goal.</a:t>
            </a:r>
          </a:p>
          <a:p>
            <a:r>
              <a:rPr lang="en-US" dirty="0" smtClean="0"/>
              <a:t>Use heuristic function f(n) = h(n)</a:t>
            </a:r>
          </a:p>
          <a:p>
            <a:r>
              <a:rPr lang="en-US" b="1" dirty="0" smtClean="0"/>
              <a:t>Best-first search</a:t>
            </a:r>
            <a:r>
              <a:rPr lang="en-US" dirty="0" smtClean="0"/>
              <a:t> </a:t>
            </a:r>
            <a:r>
              <a:rPr lang="en-US" dirty="0"/>
              <a:t>tries to expand the node that is closest to the goal, on the </a:t>
            </a:r>
            <a:r>
              <a:rPr lang="en-US" dirty="0" smtClean="0"/>
              <a:t>grounds that </a:t>
            </a:r>
            <a:r>
              <a:rPr lang="en-US" dirty="0"/>
              <a:t>this is likely to lead to a solution quickly. 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Choose path with low heuristic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68" y="1219200"/>
            <a:ext cx="829733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61240" y="995400"/>
              <a:ext cx="8445240" cy="376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880" y="986040"/>
                <a:ext cx="8463960" cy="3783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558140" y="5780782"/>
            <a:ext cx="974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</a:t>
            </a:r>
            <a:r>
              <a:rPr lang="en-US" sz="3200" baseline="-25000" dirty="0" err="1" smtClean="0"/>
              <a:t>SLD</a:t>
            </a:r>
            <a:r>
              <a:rPr lang="en-US" sz="3200" dirty="0"/>
              <a:t> </a:t>
            </a:r>
            <a:r>
              <a:rPr lang="en-US" sz="3200" dirty="0" smtClean="0"/>
              <a:t>(n) = straight line distance between n and goal state, given coordinates of each city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108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go wrong?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174" y="3719722"/>
            <a:ext cx="1352550" cy="295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4249440" y="816120"/>
              <a:ext cx="7889040" cy="573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0080" y="806760"/>
                <a:ext cx="7907760" cy="57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95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87174" y="3000516"/>
            <a:ext cx="5059400" cy="3440043"/>
            <a:chOff x="1447417" y="2616200"/>
            <a:chExt cx="5829683" cy="3851716"/>
          </a:xfrm>
        </p:grpSpPr>
        <p:pic>
          <p:nvPicPr>
            <p:cNvPr id="2" name="Picture 1" descr="romania-subgraph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004" y="2616200"/>
              <a:ext cx="5641096" cy="3851716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447417" y="2695752"/>
              <a:ext cx="597590" cy="59759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93409" y="5682267"/>
              <a:ext cx="512217" cy="51221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ECEE6CD-C980-4552-B0FF-BB12E980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closest…(order frontier by 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possibly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8331" y="3167808"/>
            <a:ext cx="4961257" cy="3330015"/>
            <a:chOff x="308575" y="2783492"/>
            <a:chExt cx="5716598" cy="3728521"/>
          </a:xfrm>
        </p:grpSpPr>
        <p:sp>
          <p:nvSpPr>
            <p:cNvPr id="3" name="TextBox 2"/>
            <p:cNvSpPr txBox="1"/>
            <p:nvPr/>
          </p:nvSpPr>
          <p:spPr bwMode="auto">
            <a:xfrm>
              <a:off x="1528364" y="4132552"/>
              <a:ext cx="1102156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h=193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08575" y="2821338"/>
              <a:ext cx="1183333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h= 253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619852" y="5104587"/>
              <a:ext cx="1102156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h=100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5286999" y="5988795"/>
              <a:ext cx="738174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h=0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398233" y="2783492"/>
              <a:ext cx="1102156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h=176</a:t>
              </a:r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5818212" y="2790448"/>
            <a:ext cx="6077291" cy="18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Sibiu-</a:t>
            </a:r>
            <a:r>
              <a:rPr lang="en-US" sz="2800" dirty="0" err="1">
                <a:latin typeface="Calibri"/>
                <a:cs typeface="Calibri"/>
              </a:rPr>
              <a:t>Fagaras</a:t>
            </a:r>
            <a:r>
              <a:rPr lang="en-US" sz="2800" dirty="0">
                <a:latin typeface="Calibri"/>
                <a:cs typeface="Calibri"/>
              </a:rPr>
              <a:t>-Bucharest =</a:t>
            </a:r>
          </a:p>
          <a:p>
            <a:r>
              <a:rPr lang="en-US" sz="2800" dirty="0">
                <a:latin typeface="Calibri"/>
                <a:cs typeface="Calibri"/>
              </a:rPr>
              <a:t>         99+211 = </a:t>
            </a:r>
            <a:r>
              <a:rPr lang="en-US" sz="2800" b="1" dirty="0">
                <a:latin typeface="Calibri"/>
                <a:cs typeface="Calibri"/>
              </a:rPr>
              <a:t>310</a:t>
            </a:r>
          </a:p>
          <a:p>
            <a:r>
              <a:rPr lang="en-US" sz="2800" dirty="0">
                <a:latin typeface="Calibri"/>
                <a:cs typeface="Calibri"/>
              </a:rPr>
              <a:t>Sibiu-</a:t>
            </a:r>
            <a:r>
              <a:rPr lang="en-US" sz="2800" dirty="0" err="1">
                <a:latin typeface="Calibri"/>
                <a:cs typeface="Calibri"/>
              </a:rPr>
              <a:t>Rimnicu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Vilcea</a:t>
            </a:r>
            <a:r>
              <a:rPr lang="en-US" sz="2800" dirty="0">
                <a:latin typeface="Calibri"/>
                <a:cs typeface="Calibri"/>
              </a:rPr>
              <a:t>-Pitesti-Bucharest =</a:t>
            </a:r>
          </a:p>
          <a:p>
            <a:r>
              <a:rPr lang="en-US" sz="2800" dirty="0">
                <a:latin typeface="Calibri"/>
                <a:cs typeface="Calibri"/>
              </a:rPr>
              <a:t>         80+97+101 = </a:t>
            </a:r>
            <a:r>
              <a:rPr lang="en-US" sz="2800" b="1" dirty="0">
                <a:latin typeface="Calibri"/>
                <a:cs typeface="Calibri"/>
              </a:rPr>
              <a:t>278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790523" y="4741697"/>
            <a:ext cx="511065" cy="1549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4945389" y="4788158"/>
            <a:ext cx="100362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1000000</a:t>
            </a:r>
          </a:p>
        </p:txBody>
      </p:sp>
    </p:spTree>
    <p:extLst>
      <p:ext uri="{BB962C8B-B14F-4D97-AF65-F5344CB8AC3E}">
        <p14:creationId xmlns:p14="http://schemas.microsoft.com/office/powerpoint/2010/main" val="1890307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g129_nl.pct                                                   0002692F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1630"/>
            <a:ext cx="8534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5125"/>
            <a:ext cx="4352925" cy="3620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Best First Search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93640" y="851760"/>
              <a:ext cx="7781760" cy="4572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384280" y="842400"/>
                <a:ext cx="78004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8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</a:t>
            </a:r>
            <a:endParaRPr lang="en-GB" altLang="x-none"/>
          </a:p>
        </p:txBody>
      </p:sp>
      <p:graphicFrame>
        <p:nvGraphicFramePr>
          <p:cNvPr id="193586" name="Group 50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3539" name="Group 3"/>
          <p:cNvGrpSpPr>
            <a:grpSpLocks/>
          </p:cNvGrpSpPr>
          <p:nvPr/>
        </p:nvGrpSpPr>
        <p:grpSpPr bwMode="auto">
          <a:xfrm>
            <a:off x="3657600" y="1981200"/>
            <a:ext cx="457200" cy="457200"/>
            <a:chOff x="1344" y="1248"/>
            <a:chExt cx="288" cy="288"/>
          </a:xfrm>
        </p:grpSpPr>
        <p:sp>
          <p:nvSpPr>
            <p:cNvPr id="19354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193542" name="Group 6"/>
          <p:cNvGrpSpPr>
            <a:grpSpLocks/>
          </p:cNvGrpSpPr>
          <p:nvPr/>
        </p:nvGrpSpPr>
        <p:grpSpPr bwMode="auto">
          <a:xfrm>
            <a:off x="4724400" y="2514600"/>
            <a:ext cx="457200" cy="457200"/>
            <a:chOff x="1344" y="1248"/>
            <a:chExt cx="288" cy="288"/>
          </a:xfrm>
        </p:grpSpPr>
        <p:sp>
          <p:nvSpPr>
            <p:cNvPr id="19354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193545" name="Group 9"/>
          <p:cNvGrpSpPr>
            <a:grpSpLocks/>
          </p:cNvGrpSpPr>
          <p:nvPr/>
        </p:nvGrpSpPr>
        <p:grpSpPr bwMode="auto">
          <a:xfrm>
            <a:off x="2057400" y="3429000"/>
            <a:ext cx="457200" cy="457200"/>
            <a:chOff x="1344" y="1248"/>
            <a:chExt cx="288" cy="288"/>
          </a:xfrm>
        </p:grpSpPr>
        <p:sp>
          <p:nvSpPr>
            <p:cNvPr id="19354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grpSp>
        <p:nvGrpSpPr>
          <p:cNvPr id="193548" name="Group 12"/>
          <p:cNvGrpSpPr>
            <a:grpSpLocks/>
          </p:cNvGrpSpPr>
          <p:nvPr/>
        </p:nvGrpSpPr>
        <p:grpSpPr bwMode="auto">
          <a:xfrm>
            <a:off x="2590800" y="2667000"/>
            <a:ext cx="457200" cy="457200"/>
            <a:chOff x="1344" y="1248"/>
            <a:chExt cx="288" cy="288"/>
          </a:xfrm>
        </p:grpSpPr>
        <p:sp>
          <p:nvSpPr>
            <p:cNvPr id="19354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5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193551" name="Group 15"/>
          <p:cNvGrpSpPr>
            <a:grpSpLocks/>
          </p:cNvGrpSpPr>
          <p:nvPr/>
        </p:nvGrpSpPr>
        <p:grpSpPr bwMode="auto">
          <a:xfrm>
            <a:off x="3733800" y="3124200"/>
            <a:ext cx="457200" cy="457200"/>
            <a:chOff x="1344" y="1248"/>
            <a:chExt cx="288" cy="288"/>
          </a:xfrm>
        </p:grpSpPr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5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193554" name="Group 18"/>
          <p:cNvGrpSpPr>
            <a:grpSpLocks/>
          </p:cNvGrpSpPr>
          <p:nvPr/>
        </p:nvGrpSpPr>
        <p:grpSpPr bwMode="auto">
          <a:xfrm>
            <a:off x="4419600" y="4038600"/>
            <a:ext cx="457200" cy="457200"/>
            <a:chOff x="1344" y="1248"/>
            <a:chExt cx="288" cy="288"/>
          </a:xfrm>
        </p:grpSpPr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56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193557" name="Group 21"/>
          <p:cNvGrpSpPr>
            <a:grpSpLocks/>
          </p:cNvGrpSpPr>
          <p:nvPr/>
        </p:nvGrpSpPr>
        <p:grpSpPr bwMode="auto">
          <a:xfrm>
            <a:off x="3429000" y="5715000"/>
            <a:ext cx="457200" cy="457200"/>
            <a:chOff x="1344" y="1248"/>
            <a:chExt cx="288" cy="288"/>
          </a:xfrm>
        </p:grpSpPr>
        <p:sp>
          <p:nvSpPr>
            <p:cNvPr id="193558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59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193560" name="Line 24"/>
          <p:cNvSpPr>
            <a:spLocks noChangeShapeType="1"/>
          </p:cNvSpPr>
          <p:nvPr/>
        </p:nvSpPr>
        <p:spPr bwMode="auto">
          <a:xfrm>
            <a:off x="3962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1" name="Line 25"/>
          <p:cNvSpPr>
            <a:spLocks noChangeShapeType="1"/>
          </p:cNvSpPr>
          <p:nvPr/>
        </p:nvSpPr>
        <p:spPr bwMode="auto">
          <a:xfrm flipH="1">
            <a:off x="3657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4191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4191000" y="510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211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193564" name="Group 2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3565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66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193567" name="Group 31"/>
          <p:cNvGrpSpPr>
            <a:grpSpLocks/>
          </p:cNvGrpSpPr>
          <p:nvPr/>
        </p:nvGrpSpPr>
        <p:grpSpPr bwMode="auto">
          <a:xfrm>
            <a:off x="2667000" y="4953000"/>
            <a:ext cx="457200" cy="457200"/>
            <a:chOff x="1344" y="1248"/>
            <a:chExt cx="288" cy="288"/>
          </a:xfrm>
        </p:grpSpPr>
        <p:sp>
          <p:nvSpPr>
            <p:cNvPr id="193568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69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193570" name="Line 34"/>
          <p:cNvSpPr>
            <a:spLocks noChangeShapeType="1"/>
          </p:cNvSpPr>
          <p:nvPr/>
        </p:nvSpPr>
        <p:spPr bwMode="auto">
          <a:xfrm flipH="1">
            <a:off x="3048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1" name="Line 35"/>
          <p:cNvSpPr>
            <a:spLocks noChangeShapeType="1"/>
          </p:cNvSpPr>
          <p:nvPr/>
        </p:nvSpPr>
        <p:spPr bwMode="auto">
          <a:xfrm flipH="1">
            <a:off x="289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2" name="Line 36"/>
          <p:cNvSpPr>
            <a:spLocks noChangeShapeType="1"/>
          </p:cNvSpPr>
          <p:nvPr/>
        </p:nvSpPr>
        <p:spPr bwMode="auto">
          <a:xfrm>
            <a:off x="2895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>
            <a:off x="3886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5" name="Line 39"/>
          <p:cNvSpPr>
            <a:spLocks noChangeShapeType="1"/>
          </p:cNvSpPr>
          <p:nvPr/>
        </p:nvSpPr>
        <p:spPr bwMode="auto">
          <a:xfrm>
            <a:off x="3886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6" name="Line 40"/>
          <p:cNvSpPr>
            <a:spLocks noChangeShapeType="1"/>
          </p:cNvSpPr>
          <p:nvPr/>
        </p:nvSpPr>
        <p:spPr bwMode="auto">
          <a:xfrm flipH="1">
            <a:off x="2819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7" name="Line 41"/>
          <p:cNvSpPr>
            <a:spLocks noChangeShapeType="1"/>
          </p:cNvSpPr>
          <p:nvPr/>
        </p:nvSpPr>
        <p:spPr bwMode="auto">
          <a:xfrm flipH="1">
            <a:off x="2286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8" name="Text Box 42"/>
          <p:cNvSpPr txBox="1">
            <a:spLocks noChangeArrowheads="1"/>
          </p:cNvSpPr>
          <p:nvPr/>
        </p:nvSpPr>
        <p:spPr bwMode="auto">
          <a:xfrm>
            <a:off x="4114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Start</a:t>
            </a:r>
            <a:endParaRPr lang="en-GB" altLang="x-none"/>
          </a:p>
        </p:txBody>
      </p:sp>
      <p:sp>
        <p:nvSpPr>
          <p:cNvPr id="193579" name="Text Box 43"/>
          <p:cNvSpPr txBox="1">
            <a:spLocks noChangeArrowheads="1"/>
          </p:cNvSpPr>
          <p:nvPr/>
        </p:nvSpPr>
        <p:spPr bwMode="auto">
          <a:xfrm>
            <a:off x="3962400" y="6019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Goal</a:t>
            </a:r>
            <a:endParaRPr lang="en-GB" altLang="x-none"/>
          </a:p>
        </p:txBody>
      </p:sp>
      <p:sp>
        <p:nvSpPr>
          <p:cNvPr id="193580" name="Text Box 44"/>
          <p:cNvSpPr txBox="1">
            <a:spLocks noChangeArrowheads="1"/>
          </p:cNvSpPr>
          <p:nvPr/>
        </p:nvSpPr>
        <p:spPr bwMode="auto">
          <a:xfrm>
            <a:off x="2514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81" name="Text Box 45"/>
          <p:cNvSpPr txBox="1">
            <a:spLocks noChangeArrowheads="1"/>
          </p:cNvSpPr>
          <p:nvPr/>
        </p:nvSpPr>
        <p:spPr bwMode="auto">
          <a:xfrm>
            <a:off x="281940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82" name="Text Box 46"/>
          <p:cNvSpPr txBox="1">
            <a:spLocks noChangeArrowheads="1"/>
          </p:cNvSpPr>
          <p:nvPr/>
        </p:nvSpPr>
        <p:spPr bwMode="auto">
          <a:xfrm>
            <a:off x="43434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83" name="Text Box 47"/>
          <p:cNvSpPr txBox="1">
            <a:spLocks noChangeArrowheads="1"/>
          </p:cNvSpPr>
          <p:nvPr/>
        </p:nvSpPr>
        <p:spPr bwMode="auto">
          <a:xfrm>
            <a:off x="2895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584" name="Text Box 48"/>
          <p:cNvSpPr txBox="1">
            <a:spLocks noChangeArrowheads="1"/>
          </p:cNvSpPr>
          <p:nvPr/>
        </p:nvSpPr>
        <p:spPr bwMode="auto">
          <a:xfrm>
            <a:off x="1905000" y="3048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3621" name="Text Box 85"/>
          <p:cNvSpPr txBox="1">
            <a:spLocks noChangeArrowheads="1"/>
          </p:cNvSpPr>
          <p:nvPr/>
        </p:nvSpPr>
        <p:spPr bwMode="auto">
          <a:xfrm>
            <a:off x="38862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876800" y="5943601"/>
            <a:ext cx="579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 i="1" dirty="0"/>
              <a:t>f(n) = h </a:t>
            </a:r>
            <a:r>
              <a:rPr lang="en-US" altLang="x-none" sz="2400" b="1" dirty="0"/>
              <a:t>(</a:t>
            </a:r>
            <a:r>
              <a:rPr lang="en-US" altLang="x-none" sz="2400" b="1" i="1" dirty="0"/>
              <a:t>n</a:t>
            </a:r>
            <a:r>
              <a:rPr lang="en-US" altLang="x-none" sz="2400" b="1" dirty="0"/>
              <a:t>) = straight-line distance heuristic</a:t>
            </a:r>
            <a:endParaRPr lang="en-GB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735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2211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221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22250" name="Text Box 42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46240" y="421560"/>
              <a:ext cx="2985480" cy="63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6880" y="412200"/>
                <a:ext cx="3004200" cy="6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2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426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4262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426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4265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426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4268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426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24290" name="Line 34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91" name="Line 35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92" name="Line 36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4295" name="Text Box 39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4296" name="Text Box 40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4297" name="Text Box 41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4298" name="Text Box 42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4299" name="Text Box 43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[329]</a:t>
            </a:r>
            <a:endParaRPr lang="en-GB" altLang="x-none"/>
          </a:p>
        </p:txBody>
      </p:sp>
      <p:sp>
        <p:nvSpPr>
          <p:cNvPr id="224300" name="Text Box 44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68840" y="824760"/>
              <a:ext cx="8982720" cy="277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859480" y="815400"/>
                <a:ext cx="9001440" cy="27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7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5283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528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5286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5289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529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5292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529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25295" name="Group 15"/>
          <p:cNvGrpSpPr>
            <a:grpSpLocks/>
          </p:cNvGrpSpPr>
          <p:nvPr/>
        </p:nvGrpSpPr>
        <p:grpSpPr bwMode="auto">
          <a:xfrm>
            <a:off x="7467600" y="4038600"/>
            <a:ext cx="457200" cy="457200"/>
            <a:chOff x="1344" y="1248"/>
            <a:chExt cx="288" cy="288"/>
          </a:xfrm>
        </p:grpSpPr>
        <p:sp>
          <p:nvSpPr>
            <p:cNvPr id="22529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25301" name="Line 21"/>
          <p:cNvSpPr>
            <a:spLocks noChangeShapeType="1"/>
          </p:cNvSpPr>
          <p:nvPr/>
        </p:nvSpPr>
        <p:spPr bwMode="auto">
          <a:xfrm>
            <a:off x="5943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3" name="Text Box 23"/>
          <p:cNvSpPr txBox="1">
            <a:spLocks noChangeArrowheads="1"/>
          </p:cNvSpPr>
          <p:nvPr/>
        </p:nvSpPr>
        <p:spPr bwMode="auto">
          <a:xfrm>
            <a:off x="6477000" y="3429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99</a:t>
            </a:r>
            <a:endParaRPr lang="en-GB" altLang="x-none" b="1">
              <a:solidFill>
                <a:schemeClr val="accent2"/>
              </a:solidFill>
            </a:endParaRPr>
          </a:p>
        </p:txBody>
      </p:sp>
      <p:grpSp>
        <p:nvGrpSpPr>
          <p:cNvPr id="225305" name="Group 25"/>
          <p:cNvGrpSpPr>
            <a:grpSpLocks/>
          </p:cNvGrpSpPr>
          <p:nvPr/>
        </p:nvGrpSpPr>
        <p:grpSpPr bwMode="auto">
          <a:xfrm>
            <a:off x="3505200" y="4038600"/>
            <a:ext cx="457200" cy="457200"/>
            <a:chOff x="1344" y="1248"/>
            <a:chExt cx="288" cy="288"/>
          </a:xfrm>
        </p:grpSpPr>
        <p:sp>
          <p:nvSpPr>
            <p:cNvPr id="225306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07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25308" name="Group 28"/>
          <p:cNvGrpSpPr>
            <a:grpSpLocks/>
          </p:cNvGrpSpPr>
          <p:nvPr/>
        </p:nvGrpSpPr>
        <p:grpSpPr bwMode="auto">
          <a:xfrm>
            <a:off x="5791200" y="4267200"/>
            <a:ext cx="457200" cy="457200"/>
            <a:chOff x="1344" y="1248"/>
            <a:chExt cx="288" cy="288"/>
          </a:xfrm>
        </p:grpSpPr>
        <p:sp>
          <p:nvSpPr>
            <p:cNvPr id="225309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0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25311" name="Line 31"/>
          <p:cNvSpPr>
            <a:spLocks noChangeShapeType="1"/>
          </p:cNvSpPr>
          <p:nvPr/>
        </p:nvSpPr>
        <p:spPr bwMode="auto">
          <a:xfrm flipH="1">
            <a:off x="3657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4572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80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5314" name="Line 34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5" name="Line 35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6" name="Line 36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7" name="Text Box 37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5319" name="Text Box 39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5320" name="Text Box 40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5321" name="Text Box 41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5322" name="Text Box 42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5323" name="Text Box 43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[329]</a:t>
            </a:r>
            <a:endParaRPr lang="en-GB" altLang="x-none"/>
          </a:p>
        </p:txBody>
      </p:sp>
      <p:sp>
        <p:nvSpPr>
          <p:cNvPr id="225324" name="Text Box 44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25325" name="Text Box 45"/>
          <p:cNvSpPr txBox="1">
            <a:spLocks noChangeArrowheads="1"/>
          </p:cNvSpPr>
          <p:nvPr/>
        </p:nvSpPr>
        <p:spPr bwMode="auto">
          <a:xfrm>
            <a:off x="2819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[193]</a:t>
            </a:r>
            <a:endParaRPr lang="en-GB" altLang="x-none"/>
          </a:p>
        </p:txBody>
      </p:sp>
      <p:sp>
        <p:nvSpPr>
          <p:cNvPr id="225326" name="Line 46"/>
          <p:cNvSpPr>
            <a:spLocks noChangeShapeType="1"/>
          </p:cNvSpPr>
          <p:nvPr/>
        </p:nvSpPr>
        <p:spPr bwMode="auto">
          <a:xfrm>
            <a:off x="5943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7" name="Text Box 47"/>
          <p:cNvSpPr txBox="1">
            <a:spLocks noChangeArrowheads="1"/>
          </p:cNvSpPr>
          <p:nvPr/>
        </p:nvSpPr>
        <p:spPr bwMode="auto">
          <a:xfrm>
            <a:off x="51054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[366]</a:t>
            </a:r>
            <a:endParaRPr lang="en-GB" altLang="x-none"/>
          </a:p>
        </p:txBody>
      </p:sp>
      <p:sp>
        <p:nvSpPr>
          <p:cNvPr id="225328" name="Text Box 48"/>
          <p:cNvSpPr txBox="1">
            <a:spLocks noChangeArrowheads="1"/>
          </p:cNvSpPr>
          <p:nvPr/>
        </p:nvSpPr>
        <p:spPr bwMode="auto">
          <a:xfrm>
            <a:off x="7924800" y="4038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[178]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57960" y="4401720"/>
              <a:ext cx="179640" cy="72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8148600" y="4392360"/>
                <a:ext cx="19836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1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Informed Search</a:t>
            </a:r>
          </a:p>
          <a:p>
            <a:pPr lvl="1"/>
            <a:r>
              <a:rPr lang="en-US" dirty="0" smtClean="0"/>
              <a:t>Heuristics</a:t>
            </a:r>
            <a:endParaRPr lang="en-US" dirty="0"/>
          </a:p>
          <a:p>
            <a:pPr lvl="1"/>
            <a:r>
              <a:rPr lang="en-US" dirty="0" smtClean="0"/>
              <a:t>Greedy Search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* </a:t>
            </a:r>
            <a:r>
              <a:rPr lang="en-US" dirty="0" smtClean="0"/>
              <a:t>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034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630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631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6313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631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6316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631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26319" name="Group 15"/>
          <p:cNvGrpSpPr>
            <a:grpSpLocks/>
          </p:cNvGrpSpPr>
          <p:nvPr/>
        </p:nvGrpSpPr>
        <p:grpSpPr bwMode="auto">
          <a:xfrm>
            <a:off x="7467600" y="4038600"/>
            <a:ext cx="457200" cy="457200"/>
            <a:chOff x="1344" y="1248"/>
            <a:chExt cx="288" cy="288"/>
          </a:xfrm>
        </p:grpSpPr>
        <p:sp>
          <p:nvSpPr>
            <p:cNvPr id="22632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26322" name="Group 18"/>
          <p:cNvGrpSpPr>
            <a:grpSpLocks/>
          </p:cNvGrpSpPr>
          <p:nvPr/>
        </p:nvGrpSpPr>
        <p:grpSpPr bwMode="auto">
          <a:xfrm>
            <a:off x="8305800" y="5257800"/>
            <a:ext cx="457200" cy="457200"/>
            <a:chOff x="1344" y="1248"/>
            <a:chExt cx="288" cy="288"/>
          </a:xfrm>
        </p:grpSpPr>
        <p:sp>
          <p:nvSpPr>
            <p:cNvPr id="226323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26325" name="Line 21"/>
          <p:cNvSpPr>
            <a:spLocks noChangeShapeType="1"/>
          </p:cNvSpPr>
          <p:nvPr/>
        </p:nvSpPr>
        <p:spPr bwMode="auto">
          <a:xfrm>
            <a:off x="5943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6" name="Line 22"/>
          <p:cNvSpPr>
            <a:spLocks noChangeShapeType="1"/>
          </p:cNvSpPr>
          <p:nvPr/>
        </p:nvSpPr>
        <p:spPr bwMode="auto">
          <a:xfrm>
            <a:off x="7696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6477000" y="3429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99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6328" name="Text Box 24"/>
          <p:cNvSpPr txBox="1">
            <a:spLocks noChangeArrowheads="1"/>
          </p:cNvSpPr>
          <p:nvPr/>
        </p:nvSpPr>
        <p:spPr bwMode="auto">
          <a:xfrm>
            <a:off x="8001000" y="4572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211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grpSp>
        <p:nvGrpSpPr>
          <p:cNvPr id="226329" name="Group 25"/>
          <p:cNvGrpSpPr>
            <a:grpSpLocks/>
          </p:cNvGrpSpPr>
          <p:nvPr/>
        </p:nvGrpSpPr>
        <p:grpSpPr bwMode="auto">
          <a:xfrm>
            <a:off x="3505200" y="4038600"/>
            <a:ext cx="457200" cy="457200"/>
            <a:chOff x="1344" y="1248"/>
            <a:chExt cx="288" cy="288"/>
          </a:xfrm>
        </p:grpSpPr>
        <p:sp>
          <p:nvSpPr>
            <p:cNvPr id="226330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5791200" y="4267200"/>
            <a:ext cx="457200" cy="457200"/>
            <a:chOff x="1344" y="1248"/>
            <a:chExt cx="288" cy="288"/>
          </a:xfrm>
        </p:grpSpPr>
        <p:sp>
          <p:nvSpPr>
            <p:cNvPr id="226333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4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26335" name="Line 31"/>
          <p:cNvSpPr>
            <a:spLocks noChangeShapeType="1"/>
          </p:cNvSpPr>
          <p:nvPr/>
        </p:nvSpPr>
        <p:spPr bwMode="auto">
          <a:xfrm flipH="1">
            <a:off x="3657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6" name="Line 32"/>
          <p:cNvSpPr>
            <a:spLocks noChangeShapeType="1"/>
          </p:cNvSpPr>
          <p:nvPr/>
        </p:nvSpPr>
        <p:spPr bwMode="auto">
          <a:xfrm flipH="1">
            <a:off x="7086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4572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80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6338" name="Line 34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9" name="Line 35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0" name="Line 36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1" name="Text Box 37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6342" name="Text Box 38"/>
          <p:cNvSpPr txBox="1">
            <a:spLocks noChangeArrowheads="1"/>
          </p:cNvSpPr>
          <p:nvPr/>
        </p:nvSpPr>
        <p:spPr bwMode="auto">
          <a:xfrm>
            <a:off x="8077200" y="5867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sp>
        <p:nvSpPr>
          <p:cNvPr id="226343" name="Text Box 39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6344" name="Text Box 40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6345" name="Text Box 41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6346" name="Text Box 42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6347" name="Text Box 43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[329]</a:t>
            </a:r>
            <a:endParaRPr lang="en-GB" altLang="x-none"/>
          </a:p>
        </p:txBody>
      </p:sp>
      <p:sp>
        <p:nvSpPr>
          <p:cNvPr id="226348" name="Text Box 44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26349" name="Text Box 45"/>
          <p:cNvSpPr txBox="1">
            <a:spLocks noChangeArrowheads="1"/>
          </p:cNvSpPr>
          <p:nvPr/>
        </p:nvSpPr>
        <p:spPr bwMode="auto">
          <a:xfrm>
            <a:off x="2819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[193]</a:t>
            </a:r>
            <a:endParaRPr lang="en-GB" altLang="x-none"/>
          </a:p>
        </p:txBody>
      </p:sp>
      <p:sp>
        <p:nvSpPr>
          <p:cNvPr id="226350" name="Line 46"/>
          <p:cNvSpPr>
            <a:spLocks noChangeShapeType="1"/>
          </p:cNvSpPr>
          <p:nvPr/>
        </p:nvSpPr>
        <p:spPr bwMode="auto">
          <a:xfrm>
            <a:off x="5943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1" name="Text Box 47"/>
          <p:cNvSpPr txBox="1">
            <a:spLocks noChangeArrowheads="1"/>
          </p:cNvSpPr>
          <p:nvPr/>
        </p:nvSpPr>
        <p:spPr bwMode="auto">
          <a:xfrm>
            <a:off x="51054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[366]</a:t>
            </a:r>
            <a:endParaRPr lang="en-GB" altLang="x-none"/>
          </a:p>
        </p:txBody>
      </p:sp>
      <p:sp>
        <p:nvSpPr>
          <p:cNvPr id="226352" name="Text Box 48"/>
          <p:cNvSpPr txBox="1">
            <a:spLocks noChangeArrowheads="1"/>
          </p:cNvSpPr>
          <p:nvPr/>
        </p:nvSpPr>
        <p:spPr bwMode="auto">
          <a:xfrm>
            <a:off x="7924800" y="4038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[178]</a:t>
            </a:r>
            <a:endParaRPr lang="en-GB" altLang="x-none"/>
          </a:p>
        </p:txBody>
      </p:sp>
      <p:grpSp>
        <p:nvGrpSpPr>
          <p:cNvPr id="226353" name="Group 49"/>
          <p:cNvGrpSpPr>
            <a:grpSpLocks/>
          </p:cNvGrpSpPr>
          <p:nvPr/>
        </p:nvGrpSpPr>
        <p:grpSpPr bwMode="auto">
          <a:xfrm>
            <a:off x="6858000" y="5334000"/>
            <a:ext cx="457200" cy="457200"/>
            <a:chOff x="1344" y="1248"/>
            <a:chExt cx="288" cy="288"/>
          </a:xfrm>
        </p:grpSpPr>
        <p:sp>
          <p:nvSpPr>
            <p:cNvPr id="226354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5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26356" name="Text Box 52"/>
          <p:cNvSpPr txBox="1">
            <a:spLocks noChangeArrowheads="1"/>
          </p:cNvSpPr>
          <p:nvPr/>
        </p:nvSpPr>
        <p:spPr bwMode="auto">
          <a:xfrm>
            <a:off x="8763000" y="52578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[0]</a:t>
            </a:r>
            <a:endParaRPr lang="en-GB" altLang="x-none"/>
          </a:p>
        </p:txBody>
      </p:sp>
      <p:sp>
        <p:nvSpPr>
          <p:cNvPr id="226357" name="Text Box 53"/>
          <p:cNvSpPr txBox="1">
            <a:spLocks noChangeArrowheads="1"/>
          </p:cNvSpPr>
          <p:nvPr/>
        </p:nvSpPr>
        <p:spPr bwMode="auto">
          <a:xfrm>
            <a:off x="6172200" y="5334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64720" y="5630040"/>
              <a:ext cx="10800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8955360" y="5620680"/>
                <a:ext cx="1267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5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733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733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7337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733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7340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734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27343" name="Group 15"/>
          <p:cNvGrpSpPr>
            <a:grpSpLocks/>
          </p:cNvGrpSpPr>
          <p:nvPr/>
        </p:nvGrpSpPr>
        <p:grpSpPr bwMode="auto">
          <a:xfrm>
            <a:off x="7467600" y="4038600"/>
            <a:ext cx="457200" cy="457200"/>
            <a:chOff x="1344" y="1248"/>
            <a:chExt cx="288" cy="288"/>
          </a:xfrm>
        </p:grpSpPr>
        <p:sp>
          <p:nvSpPr>
            <p:cNvPr id="22734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8305800" y="5257800"/>
            <a:ext cx="457200" cy="457200"/>
            <a:chOff x="1344" y="1248"/>
            <a:chExt cx="288" cy="288"/>
          </a:xfrm>
        </p:grpSpPr>
        <p:sp>
          <p:nvSpPr>
            <p:cNvPr id="22734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27349" name="Line 21"/>
          <p:cNvSpPr>
            <a:spLocks noChangeShapeType="1"/>
          </p:cNvSpPr>
          <p:nvPr/>
        </p:nvSpPr>
        <p:spPr bwMode="auto">
          <a:xfrm>
            <a:off x="5943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>
            <a:off x="7696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51" name="Text Box 23"/>
          <p:cNvSpPr txBox="1">
            <a:spLocks noChangeArrowheads="1"/>
          </p:cNvSpPr>
          <p:nvPr/>
        </p:nvSpPr>
        <p:spPr bwMode="auto">
          <a:xfrm>
            <a:off x="6477000" y="3429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99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7352" name="Text Box 24"/>
          <p:cNvSpPr txBox="1">
            <a:spLocks noChangeArrowheads="1"/>
          </p:cNvSpPr>
          <p:nvPr/>
        </p:nvSpPr>
        <p:spPr bwMode="auto">
          <a:xfrm>
            <a:off x="8001000" y="4572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211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3505200" y="4038600"/>
            <a:ext cx="457200" cy="457200"/>
            <a:chOff x="1344" y="1248"/>
            <a:chExt cx="288" cy="288"/>
          </a:xfrm>
        </p:grpSpPr>
        <p:sp>
          <p:nvSpPr>
            <p:cNvPr id="227354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5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5791200" y="4267200"/>
            <a:ext cx="457200" cy="457200"/>
            <a:chOff x="1344" y="1248"/>
            <a:chExt cx="288" cy="288"/>
          </a:xfrm>
        </p:grpSpPr>
        <p:sp>
          <p:nvSpPr>
            <p:cNvPr id="227357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27359" name="Line 31"/>
          <p:cNvSpPr>
            <a:spLocks noChangeShapeType="1"/>
          </p:cNvSpPr>
          <p:nvPr/>
        </p:nvSpPr>
        <p:spPr bwMode="auto">
          <a:xfrm flipH="1">
            <a:off x="3657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0" name="Line 32"/>
          <p:cNvSpPr>
            <a:spLocks noChangeShapeType="1"/>
          </p:cNvSpPr>
          <p:nvPr/>
        </p:nvSpPr>
        <p:spPr bwMode="auto">
          <a:xfrm flipH="1">
            <a:off x="7086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1" name="Text Box 33"/>
          <p:cNvSpPr txBox="1">
            <a:spLocks noChangeArrowheads="1"/>
          </p:cNvSpPr>
          <p:nvPr/>
        </p:nvSpPr>
        <p:spPr bwMode="auto">
          <a:xfrm>
            <a:off x="4572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80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7362" name="Line 34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8077200" y="5867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7370" name="Text Box 42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7371" name="Text Box 43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[329]</a:t>
            </a:r>
            <a:endParaRPr lang="en-GB" altLang="x-none"/>
          </a:p>
        </p:txBody>
      </p:sp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27373" name="Text Box 45"/>
          <p:cNvSpPr txBox="1">
            <a:spLocks noChangeArrowheads="1"/>
          </p:cNvSpPr>
          <p:nvPr/>
        </p:nvSpPr>
        <p:spPr bwMode="auto">
          <a:xfrm>
            <a:off x="2819400" y="3976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[193]</a:t>
            </a:r>
            <a:endParaRPr lang="en-GB" altLang="x-none"/>
          </a:p>
        </p:txBody>
      </p:sp>
      <p:sp>
        <p:nvSpPr>
          <p:cNvPr id="227374" name="Line 46"/>
          <p:cNvSpPr>
            <a:spLocks noChangeShapeType="1"/>
          </p:cNvSpPr>
          <p:nvPr/>
        </p:nvSpPr>
        <p:spPr bwMode="auto">
          <a:xfrm>
            <a:off x="5943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75" name="Text Box 47"/>
          <p:cNvSpPr txBox="1">
            <a:spLocks noChangeArrowheads="1"/>
          </p:cNvSpPr>
          <p:nvPr/>
        </p:nvSpPr>
        <p:spPr bwMode="auto">
          <a:xfrm>
            <a:off x="5105400" y="4357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[366]</a:t>
            </a:r>
            <a:endParaRPr lang="en-GB" altLang="x-none"/>
          </a:p>
        </p:txBody>
      </p:sp>
      <p:sp>
        <p:nvSpPr>
          <p:cNvPr id="227376" name="Text Box 48"/>
          <p:cNvSpPr txBox="1">
            <a:spLocks noChangeArrowheads="1"/>
          </p:cNvSpPr>
          <p:nvPr/>
        </p:nvSpPr>
        <p:spPr bwMode="auto">
          <a:xfrm>
            <a:off x="7924800" y="4038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[178]</a:t>
            </a:r>
            <a:endParaRPr lang="en-GB" altLang="x-none"/>
          </a:p>
        </p:txBody>
      </p:sp>
      <p:grpSp>
        <p:nvGrpSpPr>
          <p:cNvPr id="227377" name="Group 49"/>
          <p:cNvGrpSpPr>
            <a:grpSpLocks/>
          </p:cNvGrpSpPr>
          <p:nvPr/>
        </p:nvGrpSpPr>
        <p:grpSpPr bwMode="auto">
          <a:xfrm>
            <a:off x="6858000" y="5334000"/>
            <a:ext cx="457200" cy="457200"/>
            <a:chOff x="1344" y="1248"/>
            <a:chExt cx="288" cy="288"/>
          </a:xfrm>
        </p:grpSpPr>
        <p:sp>
          <p:nvSpPr>
            <p:cNvPr id="227378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9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27380" name="Text Box 52"/>
          <p:cNvSpPr txBox="1">
            <a:spLocks noChangeArrowheads="1"/>
          </p:cNvSpPr>
          <p:nvPr/>
        </p:nvSpPr>
        <p:spPr bwMode="auto">
          <a:xfrm>
            <a:off x="8763000" y="52578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[0]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6172200" y="5334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1676400" y="5562600"/>
            <a:ext cx="5486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b="1" dirty="0"/>
              <a:t>Path cost(A-E-F-I) = 253 + 178 + 0 = </a:t>
            </a:r>
            <a:r>
              <a:rPr lang="en-US" altLang="x-none" sz="2000" b="1" dirty="0">
                <a:solidFill>
                  <a:schemeClr val="hlink"/>
                </a:solidFill>
              </a:rPr>
              <a:t>431</a:t>
            </a:r>
          </a:p>
          <a:p>
            <a:pPr>
              <a:spcBef>
                <a:spcPct val="50000"/>
              </a:spcBef>
            </a:pPr>
            <a:r>
              <a:rPr lang="en-US" altLang="x-none" sz="2000" b="1" dirty="0" err="1"/>
              <a:t>dist</a:t>
            </a:r>
            <a:r>
              <a:rPr lang="en-US" altLang="x-none" sz="2000" b="1" dirty="0"/>
              <a:t>(A-E-F-I) = 140 + 99 + 211 = </a:t>
            </a:r>
            <a:r>
              <a:rPr lang="en-US" altLang="x-none" sz="2000" b="1" dirty="0">
                <a:solidFill>
                  <a:schemeClr val="folHlink"/>
                </a:solidFill>
              </a:rPr>
              <a:t>450</a:t>
            </a:r>
            <a:endParaRPr lang="en-GB" altLang="x-none" sz="2000" b="1" dirty="0">
              <a:solidFill>
                <a:schemeClr val="fol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66560" y="2985480"/>
              <a:ext cx="3496320" cy="3433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4957200" y="2976120"/>
                <a:ext cx="3515040" cy="34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0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Greedy Search: Optimal? </a:t>
            </a:r>
            <a:endParaRPr lang="en-GB" alt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90514" name="Group 50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3657600" y="1981200"/>
            <a:ext cx="457200" cy="457200"/>
            <a:chOff x="1344" y="1248"/>
            <a:chExt cx="288" cy="288"/>
          </a:xfrm>
        </p:grpSpPr>
        <p:sp>
          <p:nvSpPr>
            <p:cNvPr id="19046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6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190470" name="Group 6"/>
          <p:cNvGrpSpPr>
            <a:grpSpLocks/>
          </p:cNvGrpSpPr>
          <p:nvPr/>
        </p:nvGrpSpPr>
        <p:grpSpPr bwMode="auto">
          <a:xfrm>
            <a:off x="4724400" y="2514600"/>
            <a:ext cx="457200" cy="457200"/>
            <a:chOff x="1344" y="1248"/>
            <a:chExt cx="288" cy="288"/>
          </a:xfrm>
        </p:grpSpPr>
        <p:sp>
          <p:nvSpPr>
            <p:cNvPr id="19047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190473" name="Group 9"/>
          <p:cNvGrpSpPr>
            <a:grpSpLocks/>
          </p:cNvGrpSpPr>
          <p:nvPr/>
        </p:nvGrpSpPr>
        <p:grpSpPr bwMode="auto">
          <a:xfrm>
            <a:off x="2057400" y="3429000"/>
            <a:ext cx="457200" cy="457200"/>
            <a:chOff x="1344" y="1248"/>
            <a:chExt cx="288" cy="288"/>
          </a:xfrm>
        </p:grpSpPr>
        <p:sp>
          <p:nvSpPr>
            <p:cNvPr id="19047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grpSp>
        <p:nvGrpSpPr>
          <p:cNvPr id="190476" name="Group 12"/>
          <p:cNvGrpSpPr>
            <a:grpSpLocks/>
          </p:cNvGrpSpPr>
          <p:nvPr/>
        </p:nvGrpSpPr>
        <p:grpSpPr bwMode="auto">
          <a:xfrm>
            <a:off x="2590800" y="2667000"/>
            <a:ext cx="457200" cy="457200"/>
            <a:chOff x="1344" y="1248"/>
            <a:chExt cx="288" cy="288"/>
          </a:xfrm>
        </p:grpSpPr>
        <p:sp>
          <p:nvSpPr>
            <p:cNvPr id="19047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7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190479" name="Group 15"/>
          <p:cNvGrpSpPr>
            <a:grpSpLocks/>
          </p:cNvGrpSpPr>
          <p:nvPr/>
        </p:nvGrpSpPr>
        <p:grpSpPr bwMode="auto">
          <a:xfrm>
            <a:off x="3733800" y="3124200"/>
            <a:ext cx="457200" cy="457200"/>
            <a:chOff x="1344" y="1248"/>
            <a:chExt cx="288" cy="288"/>
          </a:xfrm>
        </p:grpSpPr>
        <p:sp>
          <p:nvSpPr>
            <p:cNvPr id="19048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190482" name="Group 18"/>
          <p:cNvGrpSpPr>
            <a:grpSpLocks/>
          </p:cNvGrpSpPr>
          <p:nvPr/>
        </p:nvGrpSpPr>
        <p:grpSpPr bwMode="auto">
          <a:xfrm>
            <a:off x="4419600" y="4038600"/>
            <a:ext cx="457200" cy="457200"/>
            <a:chOff x="1344" y="1248"/>
            <a:chExt cx="288" cy="288"/>
          </a:xfrm>
        </p:grpSpPr>
        <p:sp>
          <p:nvSpPr>
            <p:cNvPr id="190483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4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190485" name="Group 21"/>
          <p:cNvGrpSpPr>
            <a:grpSpLocks/>
          </p:cNvGrpSpPr>
          <p:nvPr/>
        </p:nvGrpSpPr>
        <p:grpSpPr bwMode="auto">
          <a:xfrm>
            <a:off x="3429000" y="5715000"/>
            <a:ext cx="457200" cy="457200"/>
            <a:chOff x="1344" y="1248"/>
            <a:chExt cx="288" cy="288"/>
          </a:xfrm>
        </p:grpSpPr>
        <p:sp>
          <p:nvSpPr>
            <p:cNvPr id="190486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7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190488" name="Line 24"/>
          <p:cNvSpPr>
            <a:spLocks noChangeShapeType="1"/>
          </p:cNvSpPr>
          <p:nvPr/>
        </p:nvSpPr>
        <p:spPr bwMode="auto">
          <a:xfrm>
            <a:off x="3962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9" name="Line 25"/>
          <p:cNvSpPr>
            <a:spLocks noChangeShapeType="1"/>
          </p:cNvSpPr>
          <p:nvPr/>
        </p:nvSpPr>
        <p:spPr bwMode="auto">
          <a:xfrm flipH="1">
            <a:off x="3657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4191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4191000" y="510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211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190492" name="Group 2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0493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4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190495" name="Group 31"/>
          <p:cNvGrpSpPr>
            <a:grpSpLocks/>
          </p:cNvGrpSpPr>
          <p:nvPr/>
        </p:nvGrpSpPr>
        <p:grpSpPr bwMode="auto">
          <a:xfrm>
            <a:off x="2667000" y="4953000"/>
            <a:ext cx="457200" cy="457200"/>
            <a:chOff x="1344" y="1248"/>
            <a:chExt cx="288" cy="288"/>
          </a:xfrm>
        </p:grpSpPr>
        <p:sp>
          <p:nvSpPr>
            <p:cNvPr id="190496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7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190498" name="Line 34"/>
          <p:cNvSpPr>
            <a:spLocks noChangeShapeType="1"/>
          </p:cNvSpPr>
          <p:nvPr/>
        </p:nvSpPr>
        <p:spPr bwMode="auto">
          <a:xfrm flipH="1">
            <a:off x="3048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99" name="Line 35"/>
          <p:cNvSpPr>
            <a:spLocks noChangeShapeType="1"/>
          </p:cNvSpPr>
          <p:nvPr/>
        </p:nvSpPr>
        <p:spPr bwMode="auto">
          <a:xfrm flipH="1">
            <a:off x="289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0" name="Line 36"/>
          <p:cNvSpPr>
            <a:spLocks noChangeShapeType="1"/>
          </p:cNvSpPr>
          <p:nvPr/>
        </p:nvSpPr>
        <p:spPr bwMode="auto">
          <a:xfrm>
            <a:off x="2895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02" name="Line 38"/>
          <p:cNvSpPr>
            <a:spLocks noChangeShapeType="1"/>
          </p:cNvSpPr>
          <p:nvPr/>
        </p:nvSpPr>
        <p:spPr bwMode="auto">
          <a:xfrm>
            <a:off x="3886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3886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4" name="Line 40"/>
          <p:cNvSpPr>
            <a:spLocks noChangeShapeType="1"/>
          </p:cNvSpPr>
          <p:nvPr/>
        </p:nvSpPr>
        <p:spPr bwMode="auto">
          <a:xfrm flipH="1">
            <a:off x="2819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 flipH="1">
            <a:off x="2286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4114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Start</a:t>
            </a:r>
            <a:endParaRPr lang="en-GB" altLang="x-none"/>
          </a:p>
        </p:txBody>
      </p:sp>
      <p:sp>
        <p:nvSpPr>
          <p:cNvPr id="190507" name="Text Box 43"/>
          <p:cNvSpPr txBox="1">
            <a:spLocks noChangeArrowheads="1"/>
          </p:cNvSpPr>
          <p:nvPr/>
        </p:nvSpPr>
        <p:spPr bwMode="auto">
          <a:xfrm>
            <a:off x="3962400" y="6019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Goal</a:t>
            </a:r>
            <a:endParaRPr lang="en-GB" altLang="x-none"/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2514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09" name="Text Box 45"/>
          <p:cNvSpPr txBox="1">
            <a:spLocks noChangeArrowheads="1"/>
          </p:cNvSpPr>
          <p:nvPr/>
        </p:nvSpPr>
        <p:spPr bwMode="auto">
          <a:xfrm>
            <a:off x="281940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10" name="Text Box 46"/>
          <p:cNvSpPr txBox="1">
            <a:spLocks noChangeArrowheads="1"/>
          </p:cNvSpPr>
          <p:nvPr/>
        </p:nvSpPr>
        <p:spPr bwMode="auto">
          <a:xfrm>
            <a:off x="43434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11" name="Text Box 47"/>
          <p:cNvSpPr txBox="1">
            <a:spLocks noChangeArrowheads="1"/>
          </p:cNvSpPr>
          <p:nvPr/>
        </p:nvSpPr>
        <p:spPr bwMode="auto">
          <a:xfrm>
            <a:off x="2895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12" name="Text Box 48"/>
          <p:cNvSpPr txBox="1">
            <a:spLocks noChangeArrowheads="1"/>
          </p:cNvSpPr>
          <p:nvPr/>
        </p:nvSpPr>
        <p:spPr bwMode="auto">
          <a:xfrm>
            <a:off x="1905000" y="3048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13" name="Text Box 49"/>
          <p:cNvSpPr txBox="1">
            <a:spLocks noChangeArrowheads="1"/>
          </p:cNvSpPr>
          <p:nvPr/>
        </p:nvSpPr>
        <p:spPr bwMode="auto">
          <a:xfrm>
            <a:off x="5181600" y="5943600"/>
            <a:ext cx="5486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i="1" dirty="0"/>
              <a:t>f(n) = h </a:t>
            </a:r>
            <a:r>
              <a:rPr lang="en-US" altLang="x-none" b="1" dirty="0"/>
              <a:t>(</a:t>
            </a:r>
            <a:r>
              <a:rPr lang="en-US" altLang="x-none" b="1" i="1" dirty="0"/>
              <a:t>n</a:t>
            </a:r>
            <a:r>
              <a:rPr lang="en-US" altLang="x-none" b="1" dirty="0"/>
              <a:t>) = straight-line distance heuristic</a:t>
            </a:r>
          </a:p>
          <a:p>
            <a:pPr>
              <a:spcBef>
                <a:spcPct val="50000"/>
              </a:spcBef>
            </a:pPr>
            <a:r>
              <a:rPr lang="en-US" altLang="x-none" b="1" dirty="0" err="1"/>
              <a:t>dist</a:t>
            </a:r>
            <a:r>
              <a:rPr lang="en-US" altLang="x-none" b="1" dirty="0"/>
              <a:t>(A-E-G-H-I) =140+80+97+101=</a:t>
            </a:r>
            <a:r>
              <a:rPr lang="en-US" altLang="x-none" b="1" dirty="0">
                <a:solidFill>
                  <a:srgbClr val="F466E0"/>
                </a:solidFill>
              </a:rPr>
              <a:t>418 </a:t>
            </a:r>
            <a:endParaRPr lang="en-GB" altLang="x-none" b="1" dirty="0">
              <a:solidFill>
                <a:srgbClr val="F466E0"/>
              </a:solidFill>
            </a:endParaRPr>
          </a:p>
        </p:txBody>
      </p:sp>
      <p:sp>
        <p:nvSpPr>
          <p:cNvPr id="190549" name="Text Box 85"/>
          <p:cNvSpPr txBox="1">
            <a:spLocks noChangeArrowheads="1"/>
          </p:cNvSpPr>
          <p:nvPr/>
        </p:nvSpPr>
        <p:spPr bwMode="auto">
          <a:xfrm>
            <a:off x="38862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0550" name="Oval 86"/>
          <p:cNvSpPr>
            <a:spLocks noChangeArrowheads="1"/>
          </p:cNvSpPr>
          <p:nvPr/>
        </p:nvSpPr>
        <p:spPr bwMode="auto">
          <a:xfrm>
            <a:off x="8277664" y="6304672"/>
            <a:ext cx="60960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52601" y="6248400"/>
            <a:ext cx="217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x-none" sz="2800" b="1" dirty="0">
                <a:solidFill>
                  <a:srgbClr val="0000FF"/>
                </a:solidFill>
              </a:rPr>
              <a:t>Not optimal! 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69280" y="1228320"/>
              <a:ext cx="4428720" cy="197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920" y="1218960"/>
                <a:ext cx="4447440" cy="19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8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Complete ?</a:t>
            </a:r>
            <a:endParaRPr lang="en-GB" altLang="x-none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96658" name="Group 50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**</a:t>
                      </a: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C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250</a:t>
                      </a:r>
                      <a:endParaRPr kumimoji="0" lang="en-GB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3657600" y="1981200"/>
            <a:ext cx="457200" cy="457200"/>
            <a:chOff x="1344" y="1248"/>
            <a:chExt cx="288" cy="288"/>
          </a:xfrm>
        </p:grpSpPr>
        <p:sp>
          <p:nvSpPr>
            <p:cNvPr id="19661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4724400" y="2514600"/>
            <a:ext cx="457200" cy="457200"/>
            <a:chOff x="1344" y="1248"/>
            <a:chExt cx="288" cy="288"/>
          </a:xfrm>
        </p:grpSpPr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2057400" y="3429000"/>
            <a:ext cx="457200" cy="457200"/>
            <a:chOff x="1344" y="1248"/>
            <a:chExt cx="288" cy="288"/>
          </a:xfrm>
        </p:grpSpPr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grpSp>
        <p:nvGrpSpPr>
          <p:cNvPr id="196620" name="Group 12"/>
          <p:cNvGrpSpPr>
            <a:grpSpLocks/>
          </p:cNvGrpSpPr>
          <p:nvPr/>
        </p:nvGrpSpPr>
        <p:grpSpPr bwMode="auto">
          <a:xfrm>
            <a:off x="2590800" y="2667000"/>
            <a:ext cx="457200" cy="457200"/>
            <a:chOff x="1344" y="1248"/>
            <a:chExt cx="288" cy="288"/>
          </a:xfrm>
        </p:grpSpPr>
        <p:sp>
          <p:nvSpPr>
            <p:cNvPr id="19662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196623" name="Group 15"/>
          <p:cNvGrpSpPr>
            <a:grpSpLocks/>
          </p:cNvGrpSpPr>
          <p:nvPr/>
        </p:nvGrpSpPr>
        <p:grpSpPr bwMode="auto">
          <a:xfrm>
            <a:off x="3733800" y="3124200"/>
            <a:ext cx="457200" cy="457200"/>
            <a:chOff x="1344" y="1248"/>
            <a:chExt cx="288" cy="288"/>
          </a:xfrm>
        </p:grpSpPr>
        <p:sp>
          <p:nvSpPr>
            <p:cNvPr id="19662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196626" name="Group 18"/>
          <p:cNvGrpSpPr>
            <a:grpSpLocks/>
          </p:cNvGrpSpPr>
          <p:nvPr/>
        </p:nvGrpSpPr>
        <p:grpSpPr bwMode="auto">
          <a:xfrm>
            <a:off x="4419600" y="4038600"/>
            <a:ext cx="457200" cy="457200"/>
            <a:chOff x="1344" y="1248"/>
            <a:chExt cx="288" cy="288"/>
          </a:xfrm>
        </p:grpSpPr>
        <p:sp>
          <p:nvSpPr>
            <p:cNvPr id="19662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196629" name="Group 21"/>
          <p:cNvGrpSpPr>
            <a:grpSpLocks/>
          </p:cNvGrpSpPr>
          <p:nvPr/>
        </p:nvGrpSpPr>
        <p:grpSpPr bwMode="auto">
          <a:xfrm>
            <a:off x="3429000" y="5715000"/>
            <a:ext cx="457200" cy="457200"/>
            <a:chOff x="1344" y="1248"/>
            <a:chExt cx="288" cy="288"/>
          </a:xfrm>
        </p:grpSpPr>
        <p:sp>
          <p:nvSpPr>
            <p:cNvPr id="196630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1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3962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H="1">
            <a:off x="3657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4191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4191000" y="510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211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196636" name="Group 2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6637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8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196639" name="Group 31"/>
          <p:cNvGrpSpPr>
            <a:grpSpLocks/>
          </p:cNvGrpSpPr>
          <p:nvPr/>
        </p:nvGrpSpPr>
        <p:grpSpPr bwMode="auto">
          <a:xfrm>
            <a:off x="2667000" y="4953000"/>
            <a:ext cx="457200" cy="457200"/>
            <a:chOff x="1344" y="1248"/>
            <a:chExt cx="288" cy="288"/>
          </a:xfrm>
        </p:grpSpPr>
        <p:sp>
          <p:nvSpPr>
            <p:cNvPr id="19664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196642" name="Line 34"/>
          <p:cNvSpPr>
            <a:spLocks noChangeShapeType="1"/>
          </p:cNvSpPr>
          <p:nvPr/>
        </p:nvSpPr>
        <p:spPr bwMode="auto">
          <a:xfrm flipH="1">
            <a:off x="3048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 flipH="1">
            <a:off x="289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2895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Text Box 37"/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46" name="Line 38"/>
          <p:cNvSpPr>
            <a:spLocks noChangeShapeType="1"/>
          </p:cNvSpPr>
          <p:nvPr/>
        </p:nvSpPr>
        <p:spPr bwMode="auto">
          <a:xfrm>
            <a:off x="3886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7" name="Line 39"/>
          <p:cNvSpPr>
            <a:spLocks noChangeShapeType="1"/>
          </p:cNvSpPr>
          <p:nvPr/>
        </p:nvSpPr>
        <p:spPr bwMode="auto">
          <a:xfrm>
            <a:off x="3886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8" name="Line 40"/>
          <p:cNvSpPr>
            <a:spLocks noChangeShapeType="1"/>
          </p:cNvSpPr>
          <p:nvPr/>
        </p:nvSpPr>
        <p:spPr bwMode="auto">
          <a:xfrm flipH="1">
            <a:off x="2819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9" name="Line 41"/>
          <p:cNvSpPr>
            <a:spLocks noChangeShapeType="1"/>
          </p:cNvSpPr>
          <p:nvPr/>
        </p:nvSpPr>
        <p:spPr bwMode="auto">
          <a:xfrm flipH="1">
            <a:off x="2286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50" name="Text Box 42"/>
          <p:cNvSpPr txBox="1">
            <a:spLocks noChangeArrowheads="1"/>
          </p:cNvSpPr>
          <p:nvPr/>
        </p:nvSpPr>
        <p:spPr bwMode="auto">
          <a:xfrm>
            <a:off x="4114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Start</a:t>
            </a:r>
            <a:endParaRPr lang="en-GB" altLang="x-none"/>
          </a:p>
        </p:txBody>
      </p:sp>
      <p:sp>
        <p:nvSpPr>
          <p:cNvPr id="196651" name="Text Box 43"/>
          <p:cNvSpPr txBox="1">
            <a:spLocks noChangeArrowheads="1"/>
          </p:cNvSpPr>
          <p:nvPr/>
        </p:nvSpPr>
        <p:spPr bwMode="auto">
          <a:xfrm>
            <a:off x="3962400" y="6019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Goal</a:t>
            </a:r>
            <a:endParaRPr lang="en-GB" altLang="x-none"/>
          </a:p>
        </p:txBody>
      </p:sp>
      <p:sp>
        <p:nvSpPr>
          <p:cNvPr id="196652" name="Text Box 44"/>
          <p:cNvSpPr txBox="1">
            <a:spLocks noChangeArrowheads="1"/>
          </p:cNvSpPr>
          <p:nvPr/>
        </p:nvSpPr>
        <p:spPr bwMode="auto">
          <a:xfrm>
            <a:off x="2514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53" name="Text Box 45"/>
          <p:cNvSpPr txBox="1">
            <a:spLocks noChangeArrowheads="1"/>
          </p:cNvSpPr>
          <p:nvPr/>
        </p:nvSpPr>
        <p:spPr bwMode="auto">
          <a:xfrm>
            <a:off x="281940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54" name="Text Box 46"/>
          <p:cNvSpPr txBox="1">
            <a:spLocks noChangeArrowheads="1"/>
          </p:cNvSpPr>
          <p:nvPr/>
        </p:nvSpPr>
        <p:spPr bwMode="auto">
          <a:xfrm>
            <a:off x="43434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55" name="Text Box 47"/>
          <p:cNvSpPr txBox="1">
            <a:spLocks noChangeArrowheads="1"/>
          </p:cNvSpPr>
          <p:nvPr/>
        </p:nvSpPr>
        <p:spPr bwMode="auto">
          <a:xfrm>
            <a:off x="2895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56" name="Text Box 48"/>
          <p:cNvSpPr txBox="1">
            <a:spLocks noChangeArrowheads="1"/>
          </p:cNvSpPr>
          <p:nvPr/>
        </p:nvSpPr>
        <p:spPr bwMode="auto">
          <a:xfrm>
            <a:off x="1905000" y="3048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96657" name="Text Box 49"/>
          <p:cNvSpPr txBox="1">
            <a:spLocks noChangeArrowheads="1"/>
          </p:cNvSpPr>
          <p:nvPr/>
        </p:nvSpPr>
        <p:spPr bwMode="auto">
          <a:xfrm>
            <a:off x="5181600" y="5943601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i="1"/>
              <a:t>f(n) = h </a:t>
            </a:r>
            <a:r>
              <a:rPr lang="en-US" altLang="x-none" b="1"/>
              <a:t>(</a:t>
            </a:r>
            <a:r>
              <a:rPr lang="en-US" altLang="x-none" b="1" i="1"/>
              <a:t>n</a:t>
            </a:r>
            <a:r>
              <a:rPr lang="en-US" altLang="x-none" b="1"/>
              <a:t>) = straight-line distance heuristic</a:t>
            </a:r>
            <a:endParaRPr lang="en-GB" altLang="x-none" b="1"/>
          </a:p>
        </p:txBody>
      </p:sp>
      <p:sp>
        <p:nvSpPr>
          <p:cNvPr id="196693" name="Text Box 85"/>
          <p:cNvSpPr txBox="1">
            <a:spLocks noChangeArrowheads="1"/>
          </p:cNvSpPr>
          <p:nvPr/>
        </p:nvSpPr>
        <p:spPr bwMode="auto">
          <a:xfrm>
            <a:off x="38862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3235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323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8355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835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5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8358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835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8361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836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8364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836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28372" name="Line 20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4" name="Line 22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5" name="Text Box 23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8378" name="Text Box 26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8380" name="Text Box 28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22480" y="2985480"/>
              <a:ext cx="4303440" cy="59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913120" y="2976120"/>
                <a:ext cx="4322160" cy="6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29379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2938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8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29382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2938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8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29385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2938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8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2938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29391" name="Group 15"/>
          <p:cNvGrpSpPr>
            <a:grpSpLocks/>
          </p:cNvGrpSpPr>
          <p:nvPr/>
        </p:nvGrpSpPr>
        <p:grpSpPr bwMode="auto">
          <a:xfrm>
            <a:off x="3124200" y="3719513"/>
            <a:ext cx="457200" cy="457200"/>
            <a:chOff x="1344" y="1248"/>
            <a:chExt cx="288" cy="288"/>
          </a:xfrm>
        </p:grpSpPr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29394" name="Line 18"/>
          <p:cNvSpPr>
            <a:spLocks noChangeShapeType="1"/>
          </p:cNvSpPr>
          <p:nvPr/>
        </p:nvSpPr>
        <p:spPr bwMode="auto">
          <a:xfrm flipH="1">
            <a:off x="3352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2590800" y="3352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9" name="Text Box 23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29404" name="Text Box 28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29405" name="Text Box 29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2362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17560" y="4034160"/>
              <a:ext cx="17964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608200" y="4024800"/>
                <a:ext cx="19836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5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3040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0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0406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0409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0412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3041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0415" name="Group 15"/>
          <p:cNvGrpSpPr>
            <a:grpSpLocks/>
          </p:cNvGrpSpPr>
          <p:nvPr/>
        </p:nvGrpSpPr>
        <p:grpSpPr bwMode="auto">
          <a:xfrm>
            <a:off x="3124200" y="3719513"/>
            <a:ext cx="457200" cy="457200"/>
            <a:chOff x="1344" y="1248"/>
            <a:chExt cx="288" cy="288"/>
          </a:xfrm>
        </p:grpSpPr>
        <p:sp>
          <p:nvSpPr>
            <p:cNvPr id="23041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1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0418" name="Line 18"/>
          <p:cNvSpPr>
            <a:spLocks noChangeShapeType="1"/>
          </p:cNvSpPr>
          <p:nvPr/>
        </p:nvSpPr>
        <p:spPr bwMode="auto">
          <a:xfrm flipH="1">
            <a:off x="3352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19" name="Text Box 19"/>
          <p:cNvSpPr txBox="1">
            <a:spLocks noChangeArrowheads="1"/>
          </p:cNvSpPr>
          <p:nvPr/>
        </p:nvSpPr>
        <p:spPr bwMode="auto">
          <a:xfrm>
            <a:off x="2590800" y="3352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0420" name="Line 20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21" name="Line 21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22" name="Line 22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2362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p:grpSp>
        <p:nvGrpSpPr>
          <p:cNvPr id="230431" name="Group 31"/>
          <p:cNvGrpSpPr>
            <a:grpSpLocks/>
          </p:cNvGrpSpPr>
          <p:nvPr/>
        </p:nvGrpSpPr>
        <p:grpSpPr bwMode="auto">
          <a:xfrm>
            <a:off x="2895600" y="4648200"/>
            <a:ext cx="457200" cy="457200"/>
            <a:chOff x="1344" y="1248"/>
            <a:chExt cx="288" cy="288"/>
          </a:xfrm>
        </p:grpSpPr>
        <p:sp>
          <p:nvSpPr>
            <p:cNvPr id="230432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33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sp>
        <p:nvSpPr>
          <p:cNvPr id="230437" name="Line 37"/>
          <p:cNvSpPr>
            <a:spLocks noChangeShapeType="1"/>
          </p:cNvSpPr>
          <p:nvPr/>
        </p:nvSpPr>
        <p:spPr bwMode="auto">
          <a:xfrm flipH="1">
            <a:off x="3124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2133600" y="4648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0442" name="Text Box 42"/>
          <p:cNvSpPr txBox="1">
            <a:spLocks noChangeArrowheads="1"/>
          </p:cNvSpPr>
          <p:nvPr/>
        </p:nvSpPr>
        <p:spPr bwMode="auto">
          <a:xfrm>
            <a:off x="3505200" y="43434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Infinite Branch !</a:t>
            </a:r>
            <a:endParaRPr lang="en-GB" altLang="x-none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640" y="3030120"/>
              <a:ext cx="636840" cy="1963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5280" y="3020760"/>
                <a:ext cx="655560" cy="19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2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31427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3142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2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1430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3143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1433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3143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1439" name="Group 15"/>
          <p:cNvGrpSpPr>
            <a:grpSpLocks/>
          </p:cNvGrpSpPr>
          <p:nvPr/>
        </p:nvGrpSpPr>
        <p:grpSpPr bwMode="auto">
          <a:xfrm>
            <a:off x="3124200" y="3719513"/>
            <a:ext cx="457200" cy="457200"/>
            <a:chOff x="1344" y="1248"/>
            <a:chExt cx="288" cy="288"/>
          </a:xfrm>
        </p:grpSpPr>
        <p:sp>
          <p:nvSpPr>
            <p:cNvPr id="23144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1442" name="Line 18"/>
          <p:cNvSpPr>
            <a:spLocks noChangeShapeType="1"/>
          </p:cNvSpPr>
          <p:nvPr/>
        </p:nvSpPr>
        <p:spPr bwMode="auto">
          <a:xfrm flipH="1">
            <a:off x="3352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2590800" y="3352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5" name="Line 21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1451" name="Text Box 27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31452" name="Text Box 28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2362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p:grpSp>
        <p:nvGrpSpPr>
          <p:cNvPr id="231455" name="Group 31"/>
          <p:cNvGrpSpPr>
            <a:grpSpLocks/>
          </p:cNvGrpSpPr>
          <p:nvPr/>
        </p:nvGrpSpPr>
        <p:grpSpPr bwMode="auto">
          <a:xfrm>
            <a:off x="2895600" y="4648200"/>
            <a:ext cx="457200" cy="457200"/>
            <a:chOff x="1344" y="1248"/>
            <a:chExt cx="288" cy="288"/>
          </a:xfrm>
        </p:grpSpPr>
        <p:sp>
          <p:nvSpPr>
            <p:cNvPr id="231456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7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1458" name="Group 34"/>
          <p:cNvGrpSpPr>
            <a:grpSpLocks/>
          </p:cNvGrpSpPr>
          <p:nvPr/>
        </p:nvGrpSpPr>
        <p:grpSpPr bwMode="auto">
          <a:xfrm>
            <a:off x="2590800" y="5715000"/>
            <a:ext cx="457200" cy="457200"/>
            <a:chOff x="1344" y="1248"/>
            <a:chExt cx="288" cy="288"/>
          </a:xfrm>
        </p:grpSpPr>
        <p:sp>
          <p:nvSpPr>
            <p:cNvPr id="231459" name="Oval 3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0" name="Text Box 3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1461" name="Line 37"/>
          <p:cNvSpPr>
            <a:spLocks noChangeShapeType="1"/>
          </p:cNvSpPr>
          <p:nvPr/>
        </p:nvSpPr>
        <p:spPr bwMode="auto">
          <a:xfrm flipH="1">
            <a:off x="3124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62" name="Text Box 38"/>
          <p:cNvSpPr txBox="1">
            <a:spLocks noChangeArrowheads="1"/>
          </p:cNvSpPr>
          <p:nvPr/>
        </p:nvSpPr>
        <p:spPr bwMode="auto">
          <a:xfrm>
            <a:off x="2133600" y="4648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1463" name="Text Box 39"/>
          <p:cNvSpPr txBox="1">
            <a:spLocks noChangeArrowheads="1"/>
          </p:cNvSpPr>
          <p:nvPr/>
        </p:nvSpPr>
        <p:spPr bwMode="auto">
          <a:xfrm>
            <a:off x="1905000" y="5729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p:sp>
        <p:nvSpPr>
          <p:cNvPr id="231464" name="Line 40"/>
          <p:cNvSpPr>
            <a:spLocks noChangeShapeType="1"/>
          </p:cNvSpPr>
          <p:nvPr/>
        </p:nvSpPr>
        <p:spPr bwMode="auto">
          <a:xfrm flipH="1">
            <a:off x="2819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65" name="Line 41"/>
          <p:cNvSpPr>
            <a:spLocks noChangeShapeType="1"/>
          </p:cNvSpPr>
          <p:nvPr/>
        </p:nvSpPr>
        <p:spPr bwMode="auto">
          <a:xfrm flipH="1">
            <a:off x="2438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3505200" y="43434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Infinite Branch !</a:t>
            </a:r>
            <a:endParaRPr lang="en-GB" altLang="x-none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Greedy Search: Tree Search</a:t>
            </a:r>
            <a:endParaRPr lang="en-GB" altLang="x-none"/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5638800" y="1981200"/>
            <a:ext cx="457200" cy="457200"/>
            <a:chOff x="1344" y="1248"/>
            <a:chExt cx="288" cy="288"/>
          </a:xfrm>
        </p:grpSpPr>
        <p:sp>
          <p:nvSpPr>
            <p:cNvPr id="23245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7391400" y="2514600"/>
            <a:ext cx="457200" cy="457200"/>
            <a:chOff x="1344" y="1248"/>
            <a:chExt cx="288" cy="288"/>
          </a:xfrm>
        </p:grpSpPr>
        <p:sp>
          <p:nvSpPr>
            <p:cNvPr id="23245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2457" name="Group 9"/>
          <p:cNvGrpSpPr>
            <a:grpSpLocks/>
          </p:cNvGrpSpPr>
          <p:nvPr/>
        </p:nvGrpSpPr>
        <p:grpSpPr bwMode="auto">
          <a:xfrm>
            <a:off x="3429000" y="2667000"/>
            <a:ext cx="457200" cy="457200"/>
            <a:chOff x="1344" y="1248"/>
            <a:chExt cx="288" cy="288"/>
          </a:xfrm>
        </p:grpSpPr>
        <p:sp>
          <p:nvSpPr>
            <p:cNvPr id="23245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2460" name="Group 12"/>
          <p:cNvGrpSpPr>
            <a:grpSpLocks/>
          </p:cNvGrpSpPr>
          <p:nvPr/>
        </p:nvGrpSpPr>
        <p:grpSpPr bwMode="auto">
          <a:xfrm>
            <a:off x="5715000" y="3124200"/>
            <a:ext cx="457200" cy="457200"/>
            <a:chOff x="1344" y="1248"/>
            <a:chExt cx="288" cy="288"/>
          </a:xfrm>
        </p:grpSpPr>
        <p:sp>
          <p:nvSpPr>
            <p:cNvPr id="23246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2463" name="Group 15"/>
          <p:cNvGrpSpPr>
            <a:grpSpLocks/>
          </p:cNvGrpSpPr>
          <p:nvPr/>
        </p:nvGrpSpPr>
        <p:grpSpPr bwMode="auto">
          <a:xfrm>
            <a:off x="3124200" y="3719513"/>
            <a:ext cx="457200" cy="457200"/>
            <a:chOff x="1344" y="1248"/>
            <a:chExt cx="288" cy="288"/>
          </a:xfrm>
        </p:grpSpPr>
        <p:sp>
          <p:nvSpPr>
            <p:cNvPr id="23246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2466" name="Line 18"/>
          <p:cNvSpPr>
            <a:spLocks noChangeShapeType="1"/>
          </p:cNvSpPr>
          <p:nvPr/>
        </p:nvSpPr>
        <p:spPr bwMode="auto">
          <a:xfrm flipH="1">
            <a:off x="3352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2590800" y="3352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111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5867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9" name="Line 21"/>
          <p:cNvSpPr>
            <a:spLocks noChangeShapeType="1"/>
          </p:cNvSpPr>
          <p:nvPr/>
        </p:nvSpPr>
        <p:spPr bwMode="auto">
          <a:xfrm>
            <a:off x="5867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 flipH="1">
            <a:off x="3657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60960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1"/>
                </a:solidFill>
              </a:rPr>
              <a:t>Start</a:t>
            </a:r>
            <a:endParaRPr lang="en-GB" altLang="x-none" b="1">
              <a:solidFill>
                <a:schemeClr val="accent1"/>
              </a:solidFill>
            </a:endParaRP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63246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75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4419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118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2474" name="Text Box 26"/>
          <p:cNvSpPr txBox="1">
            <a:spLocks noChangeArrowheads="1"/>
          </p:cNvSpPr>
          <p:nvPr/>
        </p:nvSpPr>
        <p:spPr bwMode="auto">
          <a:xfrm>
            <a:off x="58674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accent2"/>
                </a:solidFill>
              </a:rPr>
              <a:t>140</a:t>
            </a:r>
            <a:endParaRPr lang="en-GB" altLang="x-none" b="1">
              <a:solidFill>
                <a:schemeClr val="accent2"/>
              </a:solidFill>
            </a:endParaRPr>
          </a:p>
        </p:txBody>
      </p:sp>
      <p:sp>
        <p:nvSpPr>
          <p:cNvPr id="232475" name="Text Box 27"/>
          <p:cNvSpPr txBox="1">
            <a:spLocks noChangeArrowheads="1"/>
          </p:cNvSpPr>
          <p:nvPr/>
        </p:nvSpPr>
        <p:spPr bwMode="auto">
          <a:xfrm>
            <a:off x="6705600" y="2605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[374]</a:t>
            </a:r>
            <a:endParaRPr lang="en-GB" altLang="x-none"/>
          </a:p>
        </p:txBody>
      </p:sp>
      <p:sp>
        <p:nvSpPr>
          <p:cNvPr id="232476" name="Text Box 28"/>
          <p:cNvSpPr txBox="1">
            <a:spLocks noChangeArrowheads="1"/>
          </p:cNvSpPr>
          <p:nvPr/>
        </p:nvSpPr>
        <p:spPr bwMode="auto">
          <a:xfrm>
            <a:off x="2667000" y="2667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5029200" y="3214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[253]</a:t>
            </a:r>
            <a:endParaRPr lang="en-GB" altLang="x-none"/>
          </a:p>
        </p:txBody>
      </p:sp>
      <p:sp>
        <p:nvSpPr>
          <p:cNvPr id="232478" name="Text Box 30"/>
          <p:cNvSpPr txBox="1">
            <a:spLocks noChangeArrowheads="1"/>
          </p:cNvSpPr>
          <p:nvPr/>
        </p:nvSpPr>
        <p:spPr bwMode="auto">
          <a:xfrm>
            <a:off x="2362200" y="3748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p:grpSp>
        <p:nvGrpSpPr>
          <p:cNvPr id="232479" name="Group 31"/>
          <p:cNvGrpSpPr>
            <a:grpSpLocks/>
          </p:cNvGrpSpPr>
          <p:nvPr/>
        </p:nvGrpSpPr>
        <p:grpSpPr bwMode="auto">
          <a:xfrm>
            <a:off x="2895600" y="4648200"/>
            <a:ext cx="457200" cy="457200"/>
            <a:chOff x="1344" y="1248"/>
            <a:chExt cx="288" cy="288"/>
          </a:xfrm>
        </p:grpSpPr>
        <p:sp>
          <p:nvSpPr>
            <p:cNvPr id="23248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2482" name="Group 34"/>
          <p:cNvGrpSpPr>
            <a:grpSpLocks/>
          </p:cNvGrpSpPr>
          <p:nvPr/>
        </p:nvGrpSpPr>
        <p:grpSpPr bwMode="auto">
          <a:xfrm>
            <a:off x="2590800" y="5715000"/>
            <a:ext cx="457200" cy="457200"/>
            <a:chOff x="1344" y="1248"/>
            <a:chExt cx="288" cy="288"/>
          </a:xfrm>
        </p:grpSpPr>
        <p:sp>
          <p:nvSpPr>
            <p:cNvPr id="232483" name="Oval 3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2485" name="Line 37"/>
          <p:cNvSpPr>
            <a:spLocks noChangeShapeType="1"/>
          </p:cNvSpPr>
          <p:nvPr/>
        </p:nvSpPr>
        <p:spPr bwMode="auto">
          <a:xfrm flipH="1">
            <a:off x="3124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86" name="Text Box 38"/>
          <p:cNvSpPr txBox="1">
            <a:spLocks noChangeArrowheads="1"/>
          </p:cNvSpPr>
          <p:nvPr/>
        </p:nvSpPr>
        <p:spPr bwMode="auto">
          <a:xfrm>
            <a:off x="2133600" y="4648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[250]</a:t>
            </a:r>
            <a:endParaRPr lang="en-GB" altLang="x-none"/>
          </a:p>
        </p:txBody>
      </p:sp>
      <p:sp>
        <p:nvSpPr>
          <p:cNvPr id="232487" name="Text Box 39"/>
          <p:cNvSpPr txBox="1">
            <a:spLocks noChangeArrowheads="1"/>
          </p:cNvSpPr>
          <p:nvPr/>
        </p:nvSpPr>
        <p:spPr bwMode="auto">
          <a:xfrm>
            <a:off x="1905000" y="5729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[244]</a:t>
            </a:r>
            <a:endParaRPr lang="en-GB" altLang="x-none"/>
          </a:p>
        </p:txBody>
      </p:sp>
      <p:sp>
        <p:nvSpPr>
          <p:cNvPr id="232488" name="Line 40"/>
          <p:cNvSpPr>
            <a:spLocks noChangeShapeType="1"/>
          </p:cNvSpPr>
          <p:nvPr/>
        </p:nvSpPr>
        <p:spPr bwMode="auto">
          <a:xfrm flipH="1">
            <a:off x="2819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89" name="Line 41"/>
          <p:cNvSpPr>
            <a:spLocks noChangeShapeType="1"/>
          </p:cNvSpPr>
          <p:nvPr/>
        </p:nvSpPr>
        <p:spPr bwMode="auto">
          <a:xfrm flipH="1">
            <a:off x="2438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90" name="Text Box 42"/>
          <p:cNvSpPr txBox="1">
            <a:spLocks noChangeArrowheads="1"/>
          </p:cNvSpPr>
          <p:nvPr/>
        </p:nvSpPr>
        <p:spPr bwMode="auto">
          <a:xfrm>
            <a:off x="3505200" y="43434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Infinite Branch !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6400" y="4813518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Incomplete </a:t>
            </a:r>
            <a:r>
              <a:rPr lang="en-US" sz="2800" dirty="0"/>
              <a:t>in finite state </a:t>
            </a:r>
            <a:r>
              <a:rPr lang="en-US" sz="2800" dirty="0" smtClean="0"/>
              <a:t>space </a:t>
            </a:r>
          </a:p>
          <a:p>
            <a:r>
              <a:rPr lang="en-US" sz="2800" dirty="0" smtClean="0"/>
              <a:t>Much </a:t>
            </a:r>
            <a:r>
              <a:rPr lang="en-US" sz="2800" dirty="0"/>
              <a:t>like depth first </a:t>
            </a:r>
            <a:r>
              <a:rPr lang="en-US" sz="2800" dirty="0" smtClean="0"/>
              <a:t>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0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0276"/>
            <a:ext cx="7772400" cy="568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33600" y="228601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/>
              <a:t>Breadth-first search of the 8-puzzle, showing order in which states were removed from open.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61720" y="1237320"/>
              <a:ext cx="6795720" cy="286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2360" y="1227960"/>
                <a:ext cx="6814440" cy="28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5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mtClean="0"/>
              <a:t>Greedy Search: Time and Space Complexity ?</a:t>
            </a:r>
            <a:endParaRPr lang="en-GB" alt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x-none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dirty="0" smtClean="0"/>
              <a:t>Greedy </a:t>
            </a:r>
            <a:r>
              <a:rPr lang="en-US" altLang="x-none" dirty="0"/>
              <a:t>search is </a:t>
            </a:r>
            <a:r>
              <a:rPr lang="en-US" altLang="x-none" u="sng" dirty="0">
                <a:solidFill>
                  <a:srgbClr val="FF0000"/>
                </a:solidFill>
              </a:rPr>
              <a:t>not optimal.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dirty="0"/>
              <a:t> Greedy search is </a:t>
            </a:r>
            <a:r>
              <a:rPr lang="en-US" altLang="x-none" u="sng" dirty="0">
                <a:solidFill>
                  <a:srgbClr val="FF0000"/>
                </a:solidFill>
              </a:rPr>
              <a:t>incomplete</a:t>
            </a:r>
            <a:endParaRPr lang="en-US" altLang="x-none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x-none" dirty="0"/>
              <a:t> In the worst case, the Time and Space Complexity of Greedy Search are both </a:t>
            </a:r>
            <a:r>
              <a:rPr lang="en-US" altLang="x-none" dirty="0">
                <a:solidFill>
                  <a:srgbClr val="FF0000"/>
                </a:solidFill>
              </a:rPr>
              <a:t>O(</a:t>
            </a:r>
            <a:r>
              <a:rPr lang="en-US" altLang="x-none" dirty="0" err="1">
                <a:solidFill>
                  <a:srgbClr val="FF0000"/>
                </a:solidFill>
              </a:rPr>
              <a:t>b</a:t>
            </a:r>
            <a:r>
              <a:rPr lang="en-US" altLang="x-none" baseline="30000" dirty="0" err="1">
                <a:solidFill>
                  <a:srgbClr val="FF0000"/>
                </a:solidFill>
              </a:rPr>
              <a:t>m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x-none" sz="2400" dirty="0">
                <a:solidFill>
                  <a:srgbClr val="0000FF"/>
                </a:solidFill>
              </a:rPr>
              <a:t>Where b is the branching factor and m the maximum path length</a:t>
            </a:r>
            <a:endParaRPr lang="en-GB" altLang="x-none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3657600" y="1981200"/>
            <a:ext cx="457200" cy="457200"/>
            <a:chOff x="1344" y="1248"/>
            <a:chExt cx="288" cy="288"/>
          </a:xfrm>
        </p:grpSpPr>
        <p:sp>
          <p:nvSpPr>
            <p:cNvPr id="17818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178182" name="Group 6"/>
          <p:cNvGrpSpPr>
            <a:grpSpLocks/>
          </p:cNvGrpSpPr>
          <p:nvPr/>
        </p:nvGrpSpPr>
        <p:grpSpPr bwMode="auto">
          <a:xfrm>
            <a:off x="4724400" y="2514600"/>
            <a:ext cx="457200" cy="457200"/>
            <a:chOff x="1344" y="1248"/>
            <a:chExt cx="288" cy="288"/>
          </a:xfrm>
        </p:grpSpPr>
        <p:sp>
          <p:nvSpPr>
            <p:cNvPr id="17818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2057400" y="3429000"/>
            <a:ext cx="457200" cy="457200"/>
            <a:chOff x="1344" y="1248"/>
            <a:chExt cx="288" cy="288"/>
          </a:xfrm>
        </p:grpSpPr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grpSp>
        <p:nvGrpSpPr>
          <p:cNvPr id="178188" name="Group 12"/>
          <p:cNvGrpSpPr>
            <a:grpSpLocks/>
          </p:cNvGrpSpPr>
          <p:nvPr/>
        </p:nvGrpSpPr>
        <p:grpSpPr bwMode="auto">
          <a:xfrm>
            <a:off x="2590800" y="2667000"/>
            <a:ext cx="457200" cy="457200"/>
            <a:chOff x="1344" y="1248"/>
            <a:chExt cx="288" cy="288"/>
          </a:xfrm>
        </p:grpSpPr>
        <p:sp>
          <p:nvSpPr>
            <p:cNvPr id="17818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178191" name="Group 15"/>
          <p:cNvGrpSpPr>
            <a:grpSpLocks/>
          </p:cNvGrpSpPr>
          <p:nvPr/>
        </p:nvGrpSpPr>
        <p:grpSpPr bwMode="auto">
          <a:xfrm>
            <a:off x="3733800" y="3124200"/>
            <a:ext cx="457200" cy="457200"/>
            <a:chOff x="1344" y="1248"/>
            <a:chExt cx="288" cy="288"/>
          </a:xfrm>
        </p:grpSpPr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178194" name="Group 18"/>
          <p:cNvGrpSpPr>
            <a:grpSpLocks/>
          </p:cNvGrpSpPr>
          <p:nvPr/>
        </p:nvGrpSpPr>
        <p:grpSpPr bwMode="auto">
          <a:xfrm>
            <a:off x="4419600" y="4038600"/>
            <a:ext cx="457200" cy="457200"/>
            <a:chOff x="1344" y="1248"/>
            <a:chExt cx="288" cy="288"/>
          </a:xfrm>
        </p:grpSpPr>
        <p:sp>
          <p:nvSpPr>
            <p:cNvPr id="178195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6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178197" name="Group 21"/>
          <p:cNvGrpSpPr>
            <a:grpSpLocks/>
          </p:cNvGrpSpPr>
          <p:nvPr/>
        </p:nvGrpSpPr>
        <p:grpSpPr bwMode="auto">
          <a:xfrm>
            <a:off x="3429000" y="5715000"/>
            <a:ext cx="457200" cy="457200"/>
            <a:chOff x="1344" y="1248"/>
            <a:chExt cx="288" cy="288"/>
          </a:xfrm>
        </p:grpSpPr>
        <p:sp>
          <p:nvSpPr>
            <p:cNvPr id="178198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178200" name="Line 24"/>
          <p:cNvSpPr>
            <a:spLocks noChangeShapeType="1"/>
          </p:cNvSpPr>
          <p:nvPr/>
        </p:nvSpPr>
        <p:spPr bwMode="auto">
          <a:xfrm>
            <a:off x="3962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 flipH="1">
            <a:off x="3657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4191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4191000" y="510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211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178204" name="Group 2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78205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6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178207" name="Group 31"/>
          <p:cNvGrpSpPr>
            <a:grpSpLocks/>
          </p:cNvGrpSpPr>
          <p:nvPr/>
        </p:nvGrpSpPr>
        <p:grpSpPr bwMode="auto">
          <a:xfrm>
            <a:off x="2667000" y="4953000"/>
            <a:ext cx="457200" cy="457200"/>
            <a:chOff x="1344" y="1248"/>
            <a:chExt cx="288" cy="288"/>
          </a:xfrm>
        </p:grpSpPr>
        <p:sp>
          <p:nvSpPr>
            <p:cNvPr id="178208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9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178210" name="Line 34"/>
          <p:cNvSpPr>
            <a:spLocks noChangeShapeType="1"/>
          </p:cNvSpPr>
          <p:nvPr/>
        </p:nvSpPr>
        <p:spPr bwMode="auto">
          <a:xfrm flipH="1">
            <a:off x="3048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 flipH="1">
            <a:off x="289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>
            <a:off x="2895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14" name="Line 38"/>
          <p:cNvSpPr>
            <a:spLocks noChangeShapeType="1"/>
          </p:cNvSpPr>
          <p:nvPr/>
        </p:nvSpPr>
        <p:spPr bwMode="auto">
          <a:xfrm>
            <a:off x="3886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5" name="Line 39"/>
          <p:cNvSpPr>
            <a:spLocks noChangeShapeType="1"/>
          </p:cNvSpPr>
          <p:nvPr/>
        </p:nvSpPr>
        <p:spPr bwMode="auto">
          <a:xfrm>
            <a:off x="3886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6" name="Line 40"/>
          <p:cNvSpPr>
            <a:spLocks noChangeShapeType="1"/>
          </p:cNvSpPr>
          <p:nvPr/>
        </p:nvSpPr>
        <p:spPr bwMode="auto">
          <a:xfrm flipH="1">
            <a:off x="2819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7" name="Line 41"/>
          <p:cNvSpPr>
            <a:spLocks noChangeShapeType="1"/>
          </p:cNvSpPr>
          <p:nvPr/>
        </p:nvSpPr>
        <p:spPr bwMode="auto">
          <a:xfrm flipH="1">
            <a:off x="2286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4114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Start</a:t>
            </a:r>
            <a:endParaRPr lang="en-GB" altLang="x-none"/>
          </a:p>
        </p:txBody>
      </p: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3962400" y="6019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Goal</a:t>
            </a:r>
            <a:endParaRPr lang="en-GB" altLang="x-none"/>
          </a:p>
        </p:txBody>
      </p:sp>
      <p:sp>
        <p:nvSpPr>
          <p:cNvPr id="178220" name="Text Box 44"/>
          <p:cNvSpPr txBox="1">
            <a:spLocks noChangeArrowheads="1"/>
          </p:cNvSpPr>
          <p:nvPr/>
        </p:nvSpPr>
        <p:spPr bwMode="auto">
          <a:xfrm>
            <a:off x="2514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281940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43434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2895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1905000" y="3048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178226" name="Text Box 50"/>
          <p:cNvSpPr txBox="1">
            <a:spLocks noChangeArrowheads="1"/>
          </p:cNvSpPr>
          <p:nvPr/>
        </p:nvSpPr>
        <p:spPr bwMode="auto">
          <a:xfrm>
            <a:off x="38862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69640" y="2420640"/>
              <a:ext cx="1846800" cy="242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0280" y="2411280"/>
                <a:ext cx="1865520" cy="24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7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436538"/>
            <a:ext cx="4304714" cy="587516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96427"/>
              </p:ext>
            </p:extLst>
          </p:nvPr>
        </p:nvGraphicFramePr>
        <p:xfrm>
          <a:off x="4690793" y="1149080"/>
          <a:ext cx="75012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(Greedy)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(A,40)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(A-B,32)(A-C,25)(A-D,35)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(A-B,32)(A-D,35) (A-C-E,19)(A-C-F,17)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(A-B,32)(A-D,35) (A-C-E,19)(A-C-F-G,0)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(A-C-F-G,0) Goal</a:t>
                      </a:r>
                      <a:r>
                        <a:rPr lang="en-US" baseline="0" dirty="0" smtClean="0"/>
                        <a:t>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436538"/>
            <a:ext cx="4304714" cy="587516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45974"/>
              </p:ext>
            </p:extLst>
          </p:nvPr>
        </p:nvGraphicFramePr>
        <p:xfrm>
          <a:off x="4690793" y="42643"/>
          <a:ext cx="75012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(Greedy)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(A,40)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(A-C,25) (A-B,32)(A-D,35)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(A-B,32)(A-D,35)(A-C-F,17)(A-C-E,19)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(A-B,32)(A-D,35)(A-C-F-G,0)(A-C-E,19)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(A-C-F-G)  Goal Found (Cost:</a:t>
                      </a:r>
                      <a:r>
                        <a:rPr lang="en-US" baseline="0" dirty="0" smtClean="0"/>
                        <a:t> 44)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A,C,F,G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50767"/>
              </p:ext>
            </p:extLst>
          </p:nvPr>
        </p:nvGraphicFramePr>
        <p:xfrm>
          <a:off x="4690792" y="2259759"/>
          <a:ext cx="7501207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 (UCS)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(A-B,11)(A-C,14)(A-D,7)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(A-B,11)(A-C,14)(A-D-F,32)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(A-B-E,26)(A-C,14)(A-D-F,32)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A,D,B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(A-B-E,26)</a:t>
                      </a:r>
                      <a:r>
                        <a:rPr lang="en-US" dirty="0" smtClean="0"/>
                        <a:t>(A-C-F,24)(A-C-E,22)</a:t>
                      </a:r>
                      <a:r>
                        <a:rPr lang="en-US" strike="sngStrike" dirty="0" smtClean="0"/>
                        <a:t> (A-D-F,32)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A,D,B,C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(A-B-E,26)</a:t>
                      </a:r>
                      <a:r>
                        <a:rPr lang="en-US" dirty="0" smtClean="0"/>
                        <a:t>(A-C-F,24)(A-C-E-H,31)</a:t>
                      </a:r>
                      <a:r>
                        <a:rPr lang="en-US" strike="sngStrike" dirty="0" smtClean="0"/>
                        <a:t> (A-D-F,32)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A,D,B,C,E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(A-B-E,26)</a:t>
                      </a:r>
                      <a:r>
                        <a:rPr lang="en-US" dirty="0" smtClean="0"/>
                        <a:t>(A-C-F-G,44)(A-C-E-H,31)</a:t>
                      </a:r>
                      <a:r>
                        <a:rPr lang="en-US" strike="sngStrike" dirty="0" smtClean="0"/>
                        <a:t> (A-D-F,32)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A,D,B,C,E,F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(A-B-E,26)(A-C-F-G,44)</a:t>
                      </a:r>
                      <a:r>
                        <a:rPr lang="en-US" dirty="0" smtClean="0"/>
                        <a:t>(A-C-E-H-G,41)</a:t>
                      </a:r>
                      <a:r>
                        <a:rPr lang="en-US" strike="sngStrike" dirty="0" smtClean="0"/>
                        <a:t> (A-D-F,32)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A,D,B,C,E,F,H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A-C-E-H-G,41 Goal</a:t>
                      </a:r>
                      <a:r>
                        <a:rPr lang="en-US" baseline="0" dirty="0" smtClean="0"/>
                        <a:t> Found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A,D,B,C,E,F,H,G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A heuristic </a:t>
            </a:r>
            <a:r>
              <a:rPr lang="en-US" dirty="0"/>
              <a:t>is only an informed guess of the next step to be taken in solving a problem. </a:t>
            </a:r>
            <a:endParaRPr lang="en-US" dirty="0" smtClean="0"/>
          </a:p>
          <a:p>
            <a:pPr lvl="1"/>
            <a:r>
              <a:rPr lang="en-US" dirty="0" smtClean="0"/>
              <a:t>It is often </a:t>
            </a:r>
            <a:r>
              <a:rPr lang="en-US" dirty="0"/>
              <a:t>based on experience or intuition. </a:t>
            </a:r>
            <a:endParaRPr lang="en-US" dirty="0" smtClean="0"/>
          </a:p>
          <a:p>
            <a:pPr lvl="1"/>
            <a:r>
              <a:rPr lang="en-US" dirty="0" smtClean="0"/>
              <a:t>Heuristics </a:t>
            </a:r>
            <a:r>
              <a:rPr lang="en-US" dirty="0"/>
              <a:t>use limited information, such </a:t>
            </a:r>
            <a:r>
              <a:rPr lang="en-US" dirty="0" smtClean="0"/>
              <a:t>as knowledge </a:t>
            </a:r>
            <a:r>
              <a:rPr lang="en-US" dirty="0"/>
              <a:t>of the present situation or descriptions of states currently on the open </a:t>
            </a:r>
            <a:r>
              <a:rPr lang="en-US" dirty="0" smtClean="0"/>
              <a:t>list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They are </a:t>
            </a:r>
            <a:r>
              <a:rPr lang="en-US" dirty="0"/>
              <a:t>not always able to predict the exact behavior of the state space farther along in </a:t>
            </a:r>
            <a:r>
              <a:rPr lang="en-US" dirty="0" smtClean="0"/>
              <a:t>the search.</a:t>
            </a:r>
          </a:p>
          <a:p>
            <a:pPr lvl="1"/>
            <a:r>
              <a:rPr lang="en-US" dirty="0"/>
              <a:t>A heuristic can lead a search algorithm to a suboptimal solution or fail to find </a:t>
            </a:r>
            <a:r>
              <a:rPr lang="en-US" dirty="0" smtClean="0"/>
              <a:t>any solution </a:t>
            </a:r>
            <a:r>
              <a:rPr lang="en-US" dirty="0"/>
              <a:t>at all. This is an </a:t>
            </a:r>
            <a:r>
              <a:rPr lang="en-US" b="1" dirty="0"/>
              <a:t>inherent limitation </a:t>
            </a:r>
            <a:r>
              <a:rPr lang="en-US" dirty="0"/>
              <a:t>of heuristic search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83720" y="2608920"/>
              <a:ext cx="3200760" cy="300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360" y="2599560"/>
                <a:ext cx="3219480" cy="30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8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70104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90800" y="228601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/>
              <a:t>Depth-first search of the 8-puzzle with a depth bound of 5.</a:t>
            </a:r>
          </a:p>
        </p:txBody>
      </p:sp>
    </p:spTree>
    <p:extLst>
      <p:ext uri="{BB962C8B-B14F-4D97-AF65-F5344CB8AC3E}">
        <p14:creationId xmlns:p14="http://schemas.microsoft.com/office/powerpoint/2010/main" val="28625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Using problem specific knowledge to aid searching</a:t>
            </a:r>
            <a:endParaRPr lang="en-GB" altLang="x-none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With knowledge, one can search the state space as if he was given “</a:t>
            </a:r>
            <a:r>
              <a:rPr lang="en-US" altLang="x-none" dirty="0" smtClean="0">
                <a:solidFill>
                  <a:srgbClr val="FF0000"/>
                </a:solidFill>
              </a:rPr>
              <a:t>hints</a:t>
            </a:r>
            <a:r>
              <a:rPr lang="en-US" altLang="x-none" dirty="0" smtClean="0"/>
              <a:t>” when exploring a tree.</a:t>
            </a:r>
          </a:p>
          <a:p>
            <a:pPr lvl="1"/>
            <a:r>
              <a:rPr lang="en-US" altLang="x-none" u="sng" dirty="0" smtClean="0">
                <a:solidFill>
                  <a:srgbClr val="FF0000"/>
                </a:solidFill>
              </a:rPr>
              <a:t>Heuristic information</a:t>
            </a:r>
            <a:r>
              <a:rPr lang="en-US" altLang="x-none" dirty="0" smtClean="0"/>
              <a:t> in search = Hints</a:t>
            </a:r>
          </a:p>
          <a:p>
            <a:r>
              <a:rPr lang="en-US" altLang="x-none" dirty="0" smtClean="0"/>
              <a:t>Leads to dramatic speed up in efficiency. </a:t>
            </a:r>
            <a:endParaRPr lang="en-GB" altLang="x-none" dirty="0"/>
          </a:p>
        </p:txBody>
      </p:sp>
      <p:grpSp>
        <p:nvGrpSpPr>
          <p:cNvPr id="160805" name="Group 37"/>
          <p:cNvGrpSpPr>
            <a:grpSpLocks/>
          </p:cNvGrpSpPr>
          <p:nvPr/>
        </p:nvGrpSpPr>
        <p:grpSpPr bwMode="auto">
          <a:xfrm>
            <a:off x="3657600" y="3962401"/>
            <a:ext cx="5334000" cy="2701925"/>
            <a:chOff x="1104" y="1776"/>
            <a:chExt cx="3408" cy="2222"/>
          </a:xfrm>
        </p:grpSpPr>
        <p:grpSp>
          <p:nvGrpSpPr>
            <p:cNvPr id="160806" name="Group 38"/>
            <p:cNvGrpSpPr>
              <a:grpSpLocks/>
            </p:cNvGrpSpPr>
            <p:nvPr/>
          </p:nvGrpSpPr>
          <p:grpSpPr bwMode="auto"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6080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0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A</a:t>
                </a:r>
                <a:endParaRPr lang="en-GB" altLang="x-none"/>
              </a:p>
            </p:txBody>
          </p:sp>
        </p:grpSp>
        <p:grpSp>
          <p:nvGrpSpPr>
            <p:cNvPr id="160809" name="Group 41"/>
            <p:cNvGrpSpPr>
              <a:grpSpLocks/>
            </p:cNvGrpSpPr>
            <p:nvPr/>
          </p:nvGrpSpPr>
          <p:grpSpPr bwMode="auto"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60810" name="Oval 4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11" name="Text Box 4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B</a:t>
                </a:r>
                <a:endParaRPr lang="en-GB" altLang="x-none"/>
              </a:p>
            </p:txBody>
          </p:sp>
        </p:grpSp>
        <p:grpSp>
          <p:nvGrpSpPr>
            <p:cNvPr id="160812" name="Group 44"/>
            <p:cNvGrpSpPr>
              <a:grpSpLocks/>
            </p:cNvGrpSpPr>
            <p:nvPr/>
          </p:nvGrpSpPr>
          <p:grpSpPr bwMode="auto"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60813" name="Oval 4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14" name="Text Box 4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C</a:t>
                </a:r>
                <a:endParaRPr lang="en-GB" altLang="x-none"/>
              </a:p>
            </p:txBody>
          </p:sp>
        </p:grpSp>
        <p:grpSp>
          <p:nvGrpSpPr>
            <p:cNvPr id="160815" name="Group 47"/>
            <p:cNvGrpSpPr>
              <a:grpSpLocks/>
            </p:cNvGrpSpPr>
            <p:nvPr/>
          </p:nvGrpSpPr>
          <p:grpSpPr bwMode="auto"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60816" name="Oval 4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17" name="Text Box 4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E</a:t>
                </a:r>
                <a:endParaRPr lang="en-GB" altLang="x-none"/>
              </a:p>
            </p:txBody>
          </p:sp>
        </p:grpSp>
        <p:grpSp>
          <p:nvGrpSpPr>
            <p:cNvPr id="160818" name="Group 50"/>
            <p:cNvGrpSpPr>
              <a:grpSpLocks/>
            </p:cNvGrpSpPr>
            <p:nvPr/>
          </p:nvGrpSpPr>
          <p:grpSpPr bwMode="auto"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60819" name="Oval 5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0" name="Text Box 5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D</a:t>
                </a:r>
                <a:endParaRPr lang="en-GB" altLang="x-none"/>
              </a:p>
            </p:txBody>
          </p:sp>
        </p:grpSp>
        <p:grpSp>
          <p:nvGrpSpPr>
            <p:cNvPr id="160821" name="Group 53"/>
            <p:cNvGrpSpPr>
              <a:grpSpLocks/>
            </p:cNvGrpSpPr>
            <p:nvPr/>
          </p:nvGrpSpPr>
          <p:grpSpPr bwMode="auto"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60822" name="Oval 5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3" name="Text Box 5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F</a:t>
                </a:r>
                <a:endParaRPr lang="en-GB" altLang="x-none"/>
              </a:p>
            </p:txBody>
          </p:sp>
        </p:grpSp>
        <p:grpSp>
          <p:nvGrpSpPr>
            <p:cNvPr id="160824" name="Group 56"/>
            <p:cNvGrpSpPr>
              <a:grpSpLocks/>
            </p:cNvGrpSpPr>
            <p:nvPr/>
          </p:nvGrpSpPr>
          <p:grpSpPr bwMode="auto"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60825" name="Oval 5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6" name="Text Box 5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G</a:t>
                </a:r>
                <a:endParaRPr lang="en-GB" altLang="x-none"/>
              </a:p>
            </p:txBody>
          </p:sp>
        </p:grpSp>
        <p:grpSp>
          <p:nvGrpSpPr>
            <p:cNvPr id="160827" name="Group 59"/>
            <p:cNvGrpSpPr>
              <a:grpSpLocks/>
            </p:cNvGrpSpPr>
            <p:nvPr/>
          </p:nvGrpSpPr>
          <p:grpSpPr bwMode="auto"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0828" name="Oval 6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9" name="Text Box 6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 dirty="0"/>
                  <a:t>H</a:t>
                </a:r>
                <a:endParaRPr lang="en-GB" altLang="x-none" dirty="0"/>
              </a:p>
            </p:txBody>
          </p:sp>
        </p:grpSp>
        <p:grpSp>
          <p:nvGrpSpPr>
            <p:cNvPr id="160830" name="Group 62"/>
            <p:cNvGrpSpPr>
              <a:grpSpLocks/>
            </p:cNvGrpSpPr>
            <p:nvPr/>
          </p:nvGrpSpPr>
          <p:grpSpPr bwMode="auto"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0831" name="Oval 6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2" name="Text Box 6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I</a:t>
                </a:r>
                <a:endParaRPr lang="en-GB" altLang="x-none"/>
              </a:p>
            </p:txBody>
          </p:sp>
        </p:grpSp>
        <p:grpSp>
          <p:nvGrpSpPr>
            <p:cNvPr id="160833" name="Group 65"/>
            <p:cNvGrpSpPr>
              <a:grpSpLocks/>
            </p:cNvGrpSpPr>
            <p:nvPr/>
          </p:nvGrpSpPr>
          <p:grpSpPr bwMode="auto"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0834" name="Oval 6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5" name="Text Box 6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J</a:t>
                </a:r>
                <a:endParaRPr lang="en-GB" altLang="x-none"/>
              </a:p>
            </p:txBody>
          </p:sp>
        </p:grpSp>
        <p:grpSp>
          <p:nvGrpSpPr>
            <p:cNvPr id="160836" name="Group 68"/>
            <p:cNvGrpSpPr>
              <a:grpSpLocks/>
            </p:cNvGrpSpPr>
            <p:nvPr/>
          </p:nvGrpSpPr>
          <p:grpSpPr bwMode="auto"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60837" name="Oval 6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8" name="Text Box 7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K</a:t>
                </a:r>
                <a:endParaRPr lang="en-GB" altLang="x-none"/>
              </a:p>
            </p:txBody>
          </p:sp>
        </p:grpSp>
        <p:grpSp>
          <p:nvGrpSpPr>
            <p:cNvPr id="160839" name="Group 71"/>
            <p:cNvGrpSpPr>
              <a:grpSpLocks/>
            </p:cNvGrpSpPr>
            <p:nvPr/>
          </p:nvGrpSpPr>
          <p:grpSpPr bwMode="auto"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60840" name="Oval 7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41" name="Text Box 7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L</a:t>
                </a:r>
                <a:endParaRPr lang="en-GB" altLang="x-none"/>
              </a:p>
            </p:txBody>
          </p:sp>
        </p:grpSp>
        <p:sp>
          <p:nvSpPr>
            <p:cNvPr id="160842" name="Oval 74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3" name="Text Box 75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 i="1"/>
                <a:t>O</a:t>
              </a:r>
              <a:endParaRPr lang="en-GB" altLang="x-none" b="1" i="1"/>
            </a:p>
          </p:txBody>
        </p:sp>
        <p:sp>
          <p:nvSpPr>
            <p:cNvPr id="160844" name="Line 76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45" name="Line 77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46" name="Line 78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47" name="Line 79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48" name="Line 80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49" name="Line 81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50" name="Line 82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51" name="Line 83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52" name="Line 84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53" name="Line 85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54" name="Line 86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0855" name="Group 87"/>
            <p:cNvGrpSpPr>
              <a:grpSpLocks/>
            </p:cNvGrpSpPr>
            <p:nvPr/>
          </p:nvGrpSpPr>
          <p:grpSpPr bwMode="auto"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60856" name="Oval 8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57" name="Text Box 8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M</a:t>
                </a:r>
                <a:endParaRPr lang="en-GB" altLang="x-none"/>
              </a:p>
            </p:txBody>
          </p:sp>
        </p:grpSp>
        <p:grpSp>
          <p:nvGrpSpPr>
            <p:cNvPr id="160858" name="Group 90"/>
            <p:cNvGrpSpPr>
              <a:grpSpLocks/>
            </p:cNvGrpSpPr>
            <p:nvPr/>
          </p:nvGrpSpPr>
          <p:grpSpPr bwMode="auto"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60859" name="Oval 9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60" name="Text Box 9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N</a:t>
                </a:r>
                <a:endParaRPr lang="en-GB" altLang="x-none"/>
              </a:p>
            </p:txBody>
          </p:sp>
        </p:grpSp>
        <p:sp>
          <p:nvSpPr>
            <p:cNvPr id="160861" name="Line 93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2" name="Line 94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3" name="Line 95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864" name="Oval 96"/>
          <p:cNvSpPr>
            <a:spLocks noChangeArrowheads="1"/>
          </p:cNvSpPr>
          <p:nvPr/>
        </p:nvSpPr>
        <p:spPr bwMode="auto">
          <a:xfrm>
            <a:off x="3581400" y="3886200"/>
            <a:ext cx="2514600" cy="2971800"/>
          </a:xfrm>
          <a:prstGeom prst="ellips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5" name="Text Box 97"/>
          <p:cNvSpPr txBox="1">
            <a:spLocks noChangeArrowheads="1"/>
          </p:cNvSpPr>
          <p:nvPr/>
        </p:nvSpPr>
        <p:spPr bwMode="auto">
          <a:xfrm>
            <a:off x="1600201" y="4724401"/>
            <a:ext cx="21679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/>
              <a:t>Search only in this </a:t>
            </a:r>
            <a:r>
              <a:rPr lang="en-US" altLang="x-none" sz="2400" dirty="0" err="1"/>
              <a:t>subtree</a:t>
            </a:r>
            <a:r>
              <a:rPr lang="en-US" altLang="x-none" sz="2400" dirty="0"/>
              <a:t>!!</a:t>
            </a:r>
            <a:endParaRPr lang="en-GB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31664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Heuristics?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are know-hows obtained through a lot of experiences.</a:t>
            </a:r>
          </a:p>
          <a:p>
            <a:r>
              <a:rPr lang="en-US" dirty="0" smtClean="0"/>
              <a:t>Heuristics often enable us to make decisions quickly without thinking deeply about the reasons.</a:t>
            </a:r>
          </a:p>
          <a:p>
            <a:r>
              <a:rPr lang="en-US" dirty="0" smtClean="0"/>
              <a:t>The more experiences we have, the better the heuristics will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Heuristics are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AI problem solvers employ heuristics in two basic situations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/>
              <a:t>problem may not have an exact solution </a:t>
            </a:r>
            <a:r>
              <a:rPr lang="en-US" dirty="0" smtClean="0"/>
              <a:t>because </a:t>
            </a:r>
            <a:r>
              <a:rPr lang="en-US" dirty="0"/>
              <a:t>of inherent ambiguities in </a:t>
            </a:r>
            <a:r>
              <a:rPr lang="en-US" dirty="0" smtClean="0"/>
              <a:t>the problem </a:t>
            </a:r>
            <a:r>
              <a:rPr lang="en-US" dirty="0"/>
              <a:t>statement or available data. </a:t>
            </a:r>
            <a:endParaRPr lang="en-US" dirty="0" smtClean="0"/>
          </a:p>
          <a:p>
            <a:pPr lvl="1"/>
            <a:r>
              <a:rPr lang="en-US" dirty="0" smtClean="0"/>
              <a:t>Medical diagnosis: Given symptoms </a:t>
            </a:r>
            <a:r>
              <a:rPr lang="en-US" dirty="0"/>
              <a:t>may have several possible causes; </a:t>
            </a:r>
            <a:endParaRPr lang="en-US" dirty="0" smtClean="0"/>
          </a:p>
          <a:p>
            <a:pPr lvl="1"/>
            <a:r>
              <a:rPr lang="en-US" dirty="0" smtClean="0"/>
              <a:t>Doctors </a:t>
            </a:r>
            <a:r>
              <a:rPr lang="en-US" dirty="0"/>
              <a:t>use </a:t>
            </a:r>
            <a:r>
              <a:rPr lang="en-US" dirty="0" smtClean="0"/>
              <a:t>heuristics </a:t>
            </a:r>
            <a:r>
              <a:rPr lang="en-US" dirty="0"/>
              <a:t>to choose the most likely diagnosis and formulate a </a:t>
            </a:r>
            <a:r>
              <a:rPr lang="en-US" dirty="0" smtClean="0"/>
              <a:t>treatment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problem may have an exact solution, but the </a:t>
            </a:r>
            <a:r>
              <a:rPr lang="en-US" b="1" dirty="0"/>
              <a:t>computational cost of finding it may be prohibitive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Chess: </a:t>
            </a:r>
            <a:r>
              <a:rPr lang="en-US" dirty="0"/>
              <a:t>state space growth is </a:t>
            </a:r>
            <a:r>
              <a:rPr lang="en-US" dirty="0" smtClean="0"/>
              <a:t>combinatorically </a:t>
            </a:r>
            <a:r>
              <a:rPr lang="en-US" dirty="0"/>
              <a:t>explosive, with the number of possible states increasing with the depth of the search.</a:t>
            </a:r>
          </a:p>
          <a:p>
            <a:pPr lvl="1"/>
            <a:r>
              <a:rPr lang="en-US" dirty="0"/>
              <a:t>Heuristics attack this complexity by guiding the search along the most “promising” path through the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900" dirty="0" smtClean="0"/>
              <a:t>Why </a:t>
            </a:r>
            <a:r>
              <a:rPr lang="en-US" altLang="en-US" sz="3900" dirty="0"/>
              <a:t>heuristic functions work?</a:t>
            </a:r>
            <a:endParaRPr lang="en-GB" altLang="en-US" sz="3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229612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Uninformed Search </a:t>
                </a:r>
                <a:r>
                  <a:rPr lang="en-US" alt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 </a:t>
                </a: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at most </a:t>
                </a:r>
                <a:r>
                  <a:rPr lang="en-US" altLang="en-US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choices at each node and a depth of </a:t>
                </a:r>
                <a:r>
                  <a:rPr lang="en-US" altLang="en-US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at the goal node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In the worst case, search around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nodes before finding a solution (Exponential Time Complexity).</a:t>
                </a:r>
              </a:p>
              <a:p>
                <a:endParaRPr lang="en-US" altLang="en-US" b="1" dirty="0" smtClean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en-US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Heuristics</a:t>
                </a: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improve the efficiency of search algorithms by reducing the effective branching factor from </a:t>
                </a:r>
                <a:r>
                  <a:rPr lang="en-US" altLang="en-US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to (ideally) a lower constant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2296121"/>
              </a:xfrm>
              <a:blipFill rotWithShape="0">
                <a:blip r:embed="rId2"/>
                <a:stretch>
                  <a:fillRect l="-812" t="-6101" r="-116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826478" y="4867075"/>
            <a:ext cx="4568687" cy="12921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Guide search </a:t>
            </a:r>
            <a:r>
              <a:rPr lang="en-US" b="1" i="1" dirty="0">
                <a:solidFill>
                  <a:srgbClr val="C00000"/>
                </a:solidFill>
              </a:rPr>
              <a:t>towards the goal </a:t>
            </a:r>
            <a:r>
              <a:rPr lang="en-US" dirty="0"/>
              <a:t>instead of </a:t>
            </a:r>
            <a:r>
              <a:rPr lang="en-US" b="1" i="1" dirty="0">
                <a:solidFill>
                  <a:srgbClr val="C00000"/>
                </a:solidFill>
              </a:rPr>
              <a:t>all over the place</a:t>
            </a:r>
          </a:p>
          <a:p>
            <a:endParaRPr lang="en-US" dirty="0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5197475" y="276980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548687" y="3974899"/>
            <a:ext cx="2805113" cy="1771651"/>
            <a:chOff x="8396287" y="1828800"/>
            <a:chExt cx="2805113" cy="1771651"/>
          </a:xfrm>
        </p:grpSpPr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63452" y="4442531"/>
            <a:ext cx="2754312" cy="842661"/>
            <a:chOff x="8382000" y="5029202"/>
            <a:chExt cx="2754312" cy="842661"/>
          </a:xfrm>
        </p:grpSpPr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41" name="TextBox 40"/>
          <p:cNvSpPr txBox="1"/>
          <p:nvPr/>
        </p:nvSpPr>
        <p:spPr bwMode="auto">
          <a:xfrm>
            <a:off x="8661490" y="5897658"/>
            <a:ext cx="1943092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Uninformed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163922" y="5783863"/>
            <a:ext cx="1531121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6899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1732</Words>
  <Application>Microsoft Office PowerPoint</Application>
  <PresentationFormat>Widescreen</PresentationFormat>
  <Paragraphs>554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Informed Search</vt:lpstr>
      <vt:lpstr>Recap: Search</vt:lpstr>
      <vt:lpstr>Today</vt:lpstr>
      <vt:lpstr>PowerPoint Presentation</vt:lpstr>
      <vt:lpstr>PowerPoint Presentation</vt:lpstr>
      <vt:lpstr>Using problem specific knowledge to aid searching</vt:lpstr>
      <vt:lpstr>What are Heuristics?</vt:lpstr>
      <vt:lpstr>When Heuristics are used?</vt:lpstr>
      <vt:lpstr>Why heuristic functions work?</vt:lpstr>
      <vt:lpstr>Evaluation / Heuristic Function </vt:lpstr>
      <vt:lpstr>How it works?</vt:lpstr>
      <vt:lpstr>Heuristic Search</vt:lpstr>
      <vt:lpstr>PowerPoint Presentation</vt:lpstr>
      <vt:lpstr>PowerPoint Presentation</vt:lpstr>
      <vt:lpstr>PowerPoint Presentation</vt:lpstr>
      <vt:lpstr>8–Puzzle: Heuristics?</vt:lpstr>
      <vt:lpstr>PowerPoint Presentation</vt:lpstr>
      <vt:lpstr>PowerPoint Presentation</vt:lpstr>
      <vt:lpstr>PowerPoint Presentation</vt:lpstr>
      <vt:lpstr>Greedy Best First Search</vt:lpstr>
      <vt:lpstr>Greedy (Best-First) Search</vt:lpstr>
      <vt:lpstr>PowerPoint Presentation</vt:lpstr>
      <vt:lpstr>Greedy Search</vt:lpstr>
      <vt:lpstr>Greedy Search</vt:lpstr>
      <vt:lpstr>Best First Search</vt:lpstr>
      <vt:lpstr>Greedy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Optimal? </vt:lpstr>
      <vt:lpstr>Greedy Search: Complete ?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Time and Space Complexity ?</vt:lpstr>
      <vt:lpstr>PowerPoint Presentation</vt:lpstr>
      <vt:lpstr>PowerPoint Presentation</vt:lpstr>
      <vt:lpstr>Heuristics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</dc:title>
  <dc:creator>FARHAN DAWOOD</dc:creator>
  <cp:lastModifiedBy>Moiz Ghauri</cp:lastModifiedBy>
  <cp:revision>129</cp:revision>
  <dcterms:created xsi:type="dcterms:W3CDTF">2019-03-21T10:09:13Z</dcterms:created>
  <dcterms:modified xsi:type="dcterms:W3CDTF">2023-10-23T03:00:25Z</dcterms:modified>
</cp:coreProperties>
</file>