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2.xml" ContentType="application/vnd.openxmlformats-officedocument.presentationml.notesSlide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306" r:id="rId5"/>
    <p:sldId id="260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85" r:id="rId16"/>
    <p:sldId id="386" r:id="rId17"/>
    <p:sldId id="387" r:id="rId18"/>
    <p:sldId id="388" r:id="rId19"/>
    <p:sldId id="389" r:id="rId20"/>
    <p:sldId id="390" r:id="rId21"/>
    <p:sldId id="380" r:id="rId22"/>
    <p:sldId id="391" r:id="rId23"/>
    <p:sldId id="262" r:id="rId24"/>
    <p:sldId id="317" r:id="rId25"/>
    <p:sldId id="370" r:id="rId26"/>
    <p:sldId id="318" r:id="rId27"/>
    <p:sldId id="321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83" r:id="rId37"/>
    <p:sldId id="352" r:id="rId38"/>
    <p:sldId id="349" r:id="rId39"/>
    <p:sldId id="350" r:id="rId40"/>
    <p:sldId id="271" r:id="rId41"/>
    <p:sldId id="384" r:id="rId42"/>
    <p:sldId id="36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12" autoAdjust="0"/>
  </p:normalViewPr>
  <p:slideViewPr>
    <p:cSldViewPr snapToGrid="0">
      <p:cViewPr varScale="1">
        <p:scale>
          <a:sx n="54" d="100"/>
          <a:sy n="54" d="100"/>
        </p:scale>
        <p:origin x="105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15T05:47:21.2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15638 16685 0,'25'0'172,"0"0"-156,0 0-16,25 0 16,0 0-1,0 0-15,-26 0 16,1 0-16,0 0 0,0 0 15,0 0-15,25 0 16,-25 0-16,0 0 0,0 0 16,49 0-16,-49 0 15,0 0-15,0 0 16,0 0 0,0 0-16,0 0 31</inkml:trace>
  <inkml:trace contextRef="#ctx0" brushRef="#br0" timeOffset="1163.1597">18751 16635 0,'0'0'0,"25"0"0,0 0 31,0 0-31,0 25 16,0-25-16,0 0 16,-1 0-16,1 25 15,0-25-15,25 0 16,-25 0-16,25 0 0,0 0 16,-1 0-16,1 0 0,0 0 15,0 25-15,0-25 16,-1 0-16,1 0 0,-25 0 15,25 0-15,0 0 0,0 0 16,-26 25-16,1-25 16,25 0-16,-25 0 15,0 0-15,-50 0 47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19T05:24:31.5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12376 6151 0,'0'-25'16,"0"0"15,0 1-15,25 24-16,-25-25 15,0 0 16,0 0 1,-25 25-17,25-25 1,-25 0 0,0 25-1,1 0 1,-1 0 15,0 25-15,0 0-16,25 0 15,0 0 1,0 0-16,-25-25 0,25 24 16,0 1-16,0 0 15,25-25 1,-25 25-16,25-25 15,0 0 1,0 0-16,-25-25 16,24 25-16,1-25 15,0 25 1,-25-25-16,25 25 16,-25-24-1,0 48 63,0 1-62,25-25 0,-25 25-16,0 0 15,0 0-15,0 0 16,25 0-16,-25 0 15,0 0-15,0 0 0,0-1 16,0 1-16,0 0 16,0 0-16,0 0 0,0 0 15,0 0-15,-25 0 16,25 0 0,-25-25-16,25 25 15,-25-25 1,0-25-1,0 0 1,25 0 0,-24 0-1,24 0-15,0 0 16,-25 0 0,25 0-16,0 0 15,0 1 1,0-1-16,0 0 15,25 25 1,-25-25-16</inkml:trace>
  <inkml:trace contextRef="#ctx0" brushRef="#br0" timeOffset="647.3298">12501 6126 0,'0'0'0,"0"25"15,0 0-15,25-25 16,-25 25-16,25-25 15,-25 25-15,24-25 16,1 0-16,0 0 16,0 0-16,0 0 15</inkml:trace>
  <inkml:trace contextRef="#ctx0" brushRef="#br0" timeOffset="943.43">12725 5977 0</inkml:trace>
  <inkml:trace contextRef="#ctx0" brushRef="#br0" timeOffset="1303.31">12825 6027 0,'0'25'16,"0"-50"-16,0 75 0,24-50 15,-24 24-15,0 1 32,25-25-17,-25-25 16,0 1-31,25-1 16,-25 0 0,0 0-16,25 25 15,-25-25-15,25 0 0,-25 0 16,25 25-16,-25-25 0,25 25 16,-25-25-1,25 25-15,0 0 31,-25 25-31,25-25 16,-25 25 0,24 0-1,-24 0 1</inkml:trace>
  <inkml:trace contextRef="#ctx0" brushRef="#br0" timeOffset="1988.13">12526 6101 0,'0'25'15,"0"0"-15</inkml:trace>
  <inkml:trace contextRef="#ctx0" brushRef="#br0" timeOffset="2731.91">12551 6201 0,'24'0'31,"-24"-25"-15,25 25-16,0 0 15,0-25-15,0 0 16,0 0-16,50-24 16,-50 24-16,0 0 0,24 25 15,-24-25-15,-25 0 16,25 25-16,-50 25 15,0 0 1,0 0-16,-24 0 16,24 0-16,-25 24 0,0 1 15,0-25-15,0 25 0,26-25 16,-26 0-16,25 0 16,25-1-16,-25 1 0,50-25 15,0 0 1,0-25-1,24 1-15,-24-1 16,25 0-16,-25 0 16,0 25-16,0-25 0,0 25 15,-25-25-15,25 25 16,-25 25 0,-25 0-16,25 0 15,-25-25-15,0 25 16,25 0-16,0-1 0</inkml:trace>
  <inkml:trace contextRef="#ctx0" brushRef="#br0" timeOffset="3506.92">10708 5155 0,'0'-25'15,"0"0"1,0 0 31,-25 25-31,25-24-1,-25 24-15,0 0 16,0 24-1,0-24-15,0 25 0,1-25 16,-1 25-16,0 0 16,0 0-16,25 0 0,-25 0 15,0 0-15,25 0 16,0 0-16,0-1 0,0 1 16,25 0-16,0-25 15,0 0 1,0 0-16,24 0 0,-24 0 15,25-25-15,-25 25 16,0-25-16,25 1 0,-25-1 16</inkml:trace>
  <inkml:trace contextRef="#ctx0" brushRef="#br0" timeOffset="3767.87">11131 4707 0</inkml:trace>
  <inkml:trace contextRef="#ctx0" brushRef="#br0" timeOffset="3957.61">11106 4757 0,'0'0'0,"0"25"16,0 0-16,-25-1 15,25 1-15,0 0 0,0 0 16,0 25-16,-25-25 0,25 25 15,0-25-15,0-1 16,0 26-16,0-25 0,0 25 16,0-25-16,25 0 15,-25 25-15,25-26 0,-25 1 16,25-25-16,0 25 0,0 0 16,0-25-16,0 0 15,0 0-15,24 0 16</inkml:trace>
  <inkml:trace contextRef="#ctx0" brushRef="#br0" timeOffset="5354.09">11530 4831 0,'0'0'0,"0"25"15,0 0 1,0 0 0,0 0-16,0 0 0,0 25 15,-25-25-15,25 0 0,0 24 16,0-24-16,0 0 15,0 0-15,0 0 16,0-50 31,0 0-31,0 0-16,25 0 15,-25 0-15,0 1 16,0-26-16,25 25 0,-25 0 15,0-25-15,0 25 0,0 0 16,0-24-16,0 24 16,24 0-16,-24 0 0,0 0 15,0 0 1,0 50 31,0 0-32,25-25 1,-25 25-16,0 0 0,25 0 16,-25-1-16,25 1 15,-25 0 1,25 0-16,0-25 0,-25 25 16,25 0-16,0 0 15,0 0 1,0-25-1</inkml:trace>
  <inkml:trace contextRef="#ctx0" brushRef="#br0" timeOffset="5597.42">11555 5105 0,'0'0'0,"0"-25"16,24 25 15,-24-24-31,25-1 16,0 0-1,0 25 1,-25-25-16,25 25 0</inkml:trace>
  <inkml:trace contextRef="#ctx0" brushRef="#br0" timeOffset="5879.19">12028 4906 0,'0'0'16,"0"25"-16,0 0 15,0 0-15,0 0 16,-25-25-16,25 25 0</inkml:trace>
  <inkml:trace contextRef="#ctx0" brushRef="#br0" timeOffset="6439.46">12277 4533 0,'0'24'47,"-25"-24"-16,0 0 0,25 25 0,-25-25-31,25 25 16,0 0-16,-25 0 16,25 0-1,0 0-15,0 0 16,25 0-1,-25 0 1,25-25-16,-25 25 16,25-25-1,0 0-15,0 0 16,-1 0 0,1 0-16,-25-25 0</inkml:trace>
  <inkml:trace contextRef="#ctx0" brushRef="#br0" timeOffset="6817.53">12501 4408 0</inkml:trace>
  <inkml:trace contextRef="#ctx0" brushRef="#br0" timeOffset="6878.37">12551 4408 0</inkml:trace>
  <inkml:trace contextRef="#ctx0" brushRef="#br0" timeOffset="7144.81">12600 4408 0,'0'0'0,"0"25"0,25-25 16,0 0-1,0 25 1,0-25-16,-25 25 0,25-25 15,0 50 1,-25-26-16,0 26 16,0-25-1,0 0-15,0 50 16,0-50-16,0 0 0,0 0 16,0 24-1,-25-24 1,25 0-16,-25-25 15,25 25-15,-25-25 32</inkml:trace>
  <inkml:trace contextRef="#ctx0" brushRef="#br0" timeOffset="17345.8">8915 9687 0,'0'-25'0,"0"0"31,-25 25 0,25 25 16,0 0-47,25-25 16,-25 25-16,0 0 16,0 0-16,0 0 0,0 0 0,0 0 15,0 0 1,0 24-16,0-24 0,0 0 15,0 0-15,0 0 32,0 0-17,25-50 63,-25 0-78,25 0 16,-25 0 0,25 0-16,-25 1 15,0-1-15,25 25 16,-1 0 31,-24 25-32,25-25 1,-25 24-16,0 1 16,25 0-1,-25 0 1,0 0-16,0 0 16,25 0-1,-25 0 1</inkml:trace>
  <inkml:trace contextRef="#ctx0" brushRef="#br0" timeOffset="17593.32">9338 9662 0</inkml:trace>
  <inkml:trace contextRef="#ctx0" brushRef="#br0" timeOffset="17792.47">9313 9737 0,'0'25'15,"0"0"-15,0 0 16,-25 0-16,25 0 16,0 0-16,0-1 15,0 1-15,0 0 16,25 0-1,-25 0-15,25-25 0,0 25 16,0-25 0,0 0-16,0 0 15</inkml:trace>
  <inkml:trace contextRef="#ctx0" brushRef="#br0" timeOffset="18049.97">9488 9787 0,'25'25'0,"-25"0"15,24-25 1,-24 25-16</inkml:trace>
  <inkml:trace contextRef="#ctx0" brushRef="#br0" timeOffset="18364.12">9562 9936 0,'0'0'16,"0"-25"0,0 1 15,0-1-15,0 0-16,25 0 15,-25 0-15,0 0 16,25 25-1,-25-25-15,25 25 32,-25 25-17,0 0 17,25-25-32,-25 25 15,0 0-15,0 0 16,25-25-16,-25 25 15,0-1-15</inkml:trace>
  <inkml:trace contextRef="#ctx0" brushRef="#br0" timeOffset="18726.34">9811 9662 0,'0'25'0,"25"-25"15,-25 25-15,0 0 16,0 0-16,0 0 16,0 25-1,0-25-15,0 0 16,0-1-16,0 1 0,0 0 15</inkml:trace>
  <inkml:trace contextRef="#ctx0" brushRef="#br0" timeOffset="19942.84">8716 9662 0,'0'-25'15,"-25"25"17,25 25-1,-25-25-31,25 25 16,-25 0-1,25 0-15,-25-25 16,25 25-16,0 0 15,0 0 1,0 0 0,0 0 15,25-25-31,-25 25 16,25-25-1,-25 24-15,0 1 16,0 0-16,0 0 15,0 0-15,0 0 16,0 0-16,0 0 16,0 0-1,0 0-15,0-1 16,0 1-16,0 0 16,0 0-16,0 0 15,0 0 1,25 0-1,0-25 32,0 0-31,-25-25 0,24 25-16</inkml:trace>
  <inkml:trace contextRef="#ctx0" brushRef="#br0" timeOffset="20991.14">9936 9513 0,'0'-25'47,"0"0"-16,25 25-15,-25-25-16,25 25 15,0-25 1,-1 25 0,1 0-1,-25 25-15,25-25 16,-25 25-16,25 0 16,-25 0-1,25 0-15,-25 0 16,0 0-16,0 0 15,25-25-15,-25 24 16,0 1-16,0 0 16,0 0-16,0 0 31,25-25-31,0 25 31,-25 0 0,25-25 1,-25 25-32,0 0 15,0 0 1,0 0 0,0-1-1,-25-24-15,25 25 16,0 0-16,0 0 15,-25-25-15,25 25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15T06:02:39.7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11330 18254 0,'0'-25'16,"25"25"93,0 0-78,0 0-15,-25 25 0,50-25-16,-25 0 15,0-25-15,0 25 16,0 0-16,24 0 15,-24 0-15,0-25 0,25 25 16,-25 0-16,25 0 16,-25 0-16,-1-25 0,1 25 15,25 0-15,-25 0 0,25 0 16,-25 0-16,0-25 16,49 25-16,-49 0 0,25 0 15,-25-25-15,0 25 16,25 0-16,-25 0 0,24 0 15,1 0-15,0 0 16,0-25-16,0 25 0,-1 0 16,1 0-16,0 0 0,0 0 15,0-25-15,-25 25 16,24 0-16,1 0 0,0 0 16,-25-25-16,25 25 15,-1 0-15,-24 0 16,25 0-16,-25 0 0,25 0 0,0-25 15,-25 25-15,24 0 16,-24 0-16,25 0 16,-25 0-16,25 25 0,0-25 15,-26 0-15,26 0 0,-25 0 16,25 0-16,-25 0 16,0 0-16,0 25 0,24-25 15,-24 0-15,0 0 0,0 0 16,0 0-16,0 0 15,0 0-15,0 0 0,0 25 16,25-25-16,-26 0 16,1 0-16,0 0 0,0 0 15,0 0-15,0 0 0,25 0 16,-25 0-16,-25 25 0,49-25 16,-24 0-16,0 0 15,0 0-15,0 0 16,0 0-16,0 0 0,0 0 15,0 0-15,0 0 0,-1 0 16,1 0-16,0 0 16,0 0-16,0 0 15,0 0-15,0 0 16,0 0-16,0 0 0,0 0 16,-1 0-16,1 0 15,0 0-15,0 0 16,0 0-16,0 0 15,0 0 1,0 0 0,-25 25-1,25-25-15</inkml:trace>
  <inkml:trace contextRef="#ctx0" brushRef="#br0" timeOffset="4087.87">28089 16859 0,'0'-25'16,"0"0"-1,0 0-15,25 0 16,-25 1 0,25 24-16,-25-25 0,25 0 15,-25 0 1,0 0-16,25 25 15,-25-25-15,0 0 16,0 0-16,0 0 16,0 0-1,0 1 1,0-1-16,-25 25 16,25-25-16,-25 25 15,25-25-15,-25 25 0,0-25 16,1 0-1,-1 25-15,0 0 0,0-25 16,0 0 0,0 25-16,-25 0 0,25-25 15,0 25-15,0 0 0,1-25 16,-1 25-16,0 0 0,0-24 16,0 24-16,-25-25 15,0 25 1,25 0-16,-24-25 0,24 25 15,0 0 1,0 0-16,0 0 0,0 0 16,0 0-16,0 0 15,0 0-15,1 0 0,-1 0 16,0 0-16,0 0 16,0 25-16,0-25 15,0 0-15,0 25 16,0-25-16,-49 24 15,49 1 1,0-25-16,0 25 16,0-25-16,0 25 0,-25 0 15,25 0 1,1 0-16,-1-25 16,-25 50-16,25-50 15,-25 49-15,25-24 16,0-25-16,0 25 15,25 0-15,-25-25 16,1 25-16,24 0 0,-25 0 16,0 0-16,0 25 15,25-26-15,0 1 16,0 0 0,0 0-16,0 25 15,0-25-15,0 0 16,25 0-16,-25 0 15,25 74 1,0-74-16,-25 0 16,24 0-16,-24 0 0,25 0 15,0 0-15,0-1 0,-25 1 16,25-25 0,0 25-16,0 25 0,0-25 15,0-25-15,0 25 16,24-25-16,-24 25 0,0 0 15,0-25-15,0 25 16,25-25-16,-25 25 0,25-25 16,-26 0-16,1 24 0,25-24 15,0 0-15,-25 25 0,25-25 16,24 0 0,-49 0-16,0 0 15,25 0-15,-25 0 0,0 0 16,25-25-16,-26 25 0,1 0 15,25-24 1,-25-1-16,25 0 0,-25 25 16,0-25-16,0 0 15,-1 0-15,1 0 16,25-25-16,-25 25 0,0-24 16,0 24-16,-25 0 15,25-25-15,0 25 0,0-25 16,0 25-16,-1-24 15,-24-1-15,25 25 0,0-25 16,-25 0-16,25 0 16,-25 26-16,0-26 0,25 0 0,-25 25 15,0-25-15,0 25 16,-25-49-16,0 49 16,0 0-16,25 0 15,-25 25-15,25-25 16,-24 0-16,-1 25 0,25-25 15,-25 25-15,0 0 16,0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15T06:04:21.4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18577 2914 0,'0'-25'16,"25"25"78,0 0-1,-50 0-46</inkml:trace>
  <inkml:trace contextRef="#ctx0" brushRef="#br0" timeOffset="510.47">18851 3312 0,'-25'0'16,"25"-25"46,0 1 16,-25 24-62,0 0-1</inkml:trace>
  <inkml:trace contextRef="#ctx0" brushRef="#br0" timeOffset="1005.35">18950 3063 0,'25'0'47,"0"-25"-31,0 25 0,-25-24-16,25 24 15,0 0 1,0-25-16</inkml:trace>
  <inkml:trace contextRef="#ctx0" brushRef="#br0" timeOffset="16659.45">3187 3636 0,'0'-25'0,"-24"25"47,24-25-47,-25 25 31,50 25 78,-1-25-93,1 0 15,0 0-31,0 0 16,0 0 0,0 0-1,0 0-15,0 0 0,0 0 16,0 0-1,-1 0-15,1 0 16,0 0-16,0 0 16,25 0-1,-25 0-15,0 25 16,0-25 0,0 0-1,24 0-15,-24 0 0,0 0 0,0 0 16,0 0-16,0 0 15,25-25-15,-25 25 0,0 0 16,-1 0-16,1 0 0,0 0 16,0 0-1,0 0-15,0 0 0,0 0 0,0 0 16,0 0-16,0 0 16,-1 0-16,1 0 15,0 0-15,0 0 0,0 0 16,0 0-16,0 0 0,0 0 15,0 0-15,0 0 16,-1 0-16,1 0 16,0 0-16,0 25 15,25-25 1,-25 0-16,0 0 16,0 0-16,0 0 0,-1 0 15,1 0-15,0 0 0,0 0 16,0 0-1,0 0-15,0 0 0,0 0 16,0 0-16,24 0 16,-24 0-1,0 0-15,0 0 0,0 0 16,0 0-16,0 0 0,0 0 16,0 0-16,0-25 0,0 25 15,-1 0-15,1 0 16,0 0-16,0 0 15,0 0-15,0 0 16,0 0-16,0 0 16,0 0-16,0 0 15,-1 0-15,1 0 16,0 0-16,0 0 0,0 0 16,0 0-16,0 0 15,0 0-15,0 0 16,0 0-16,-1-25 15,1 25-15,0 0 16,0 0-16,25 0 0,-25 0 0,0 0 16,0 0-16,49-25 15,-49 25-15,25 0 16,-25 0 0,25 0-16,-25 0 0,0 0 15,-1 0-15,1 0 16,0 0-16,0-24 0,0 24 15,0 0-15,0 0 0,0 0 16,25 0-16,-25 0 16,-1 0-16,1-25 0,0 25 15,25 0-15,-25 0 16,0 0-16,25 0 0,-25-25 16,24 25-16,26 0 15,-50-25-15,0 25 16,25 0-16,-25 0 15,24-25-15,-24 25 0,0 0 0,25 0 16,-25-25-16,25 25 16,-25 0-16,24-25 15,-24 25-15,75 0 0,-50-25 16,-25 25 0,74 0-16,-74-25 0,25 25 15,-25 0-15,25 0 16,-25 0-16,-1 0 0,26 0 15,-25 0-15,0 0 16,25-25-16,-25 25 16,25 0-16,-26 0 0,1 0 15,25 0-15,-25 0 0,0 0 16,25 0-16,-25 0 0,0 0 16,24 0-16,-24 0 15,0 0-15,0 0 0,25 0 16,-25 0-16,0 0 15,0 0-15,-1 0 0,1 0 16,0 0-16,0 0 0,0 0 16,0 0-16,0 0 0,0 25 15,0-25-15,0 0 16,-1 0-16,1 0 0,0 0 16,0 25-16,0-25 15,0 0-15,0 0 0,0 0 16,0 25-16,0-25 0,0 0 15,-1 0-15,-24 25 16,25-25-16,0 0 16,0 0-16,0 25 0,0-25 15,0 0 1,0 0-16,0 0 16,0 0 15</inkml:trace>
  <inkml:trace contextRef="#ctx0" brushRef="#br0" timeOffset="24883.88">28388 548 0,'0'-25'16,"0"0"31,0 50 47,-25 0-79,25 0-15,-25 0 0,25 25 16,-24-25-16,24 25 16,-25-26-16,0 26 0,0 0 15,0 0-15,25 25 0,-50 24 16,25-49-1,0 0-15,0 0 0,1-1 16,-1 26-16,0-25 16,0 0-16,0 0 0,0-1 15,0 1-15,0-25 0,25 25 16,-25 0-16,0-1 16,0 1-16,25-25 15,-24 25-15,-1-25 0,25 0 16,0 0-16,-25 0 15,25-1-15,25-24 141,0 0-110,-1 0-31,1 0 16,0 25 0,0-25-16,0 0 15,0 0-15,0 0 0,0 0 16,0 25-16,25-25 15,-26 25-15,26-25 0,25 25 16,-25 0-16,24 0 16,-24-25-16,0 25 0,25 0 15,-1 0-15,-24 0 16,25-1-16,0 1 0,-1 0 16,1 0-16,-25 0 15,74 25-15,-74-25 16,0-25-16,0 25 0,-25-25 15,0 25-15,24-25 16,-24 24-16,0-24 0,0 25 16,0-25-16,0 0 15,25 25-15,-25 0 16,24-25-16,-24 0 16,0 25-16,0-25 0,0 25 15,0-25-15,0 25 16,0-25-1,-25 25-15,25-25 16,-25-25 78,-25 25-79,25-25 1,0 0 0,-25 25-1,25-25-15,0 0 16,-25 0-16,25 0 16,-25 25-16,25-24 0,0-1 15,-25 0-15,25 0 16,-25 0-16,25 0 0,-25 0 15,25 0-15,-25 0 0,1 0 16,24 1-16,-25-1 16,25 0-16,-25 0 0,0 0 15,25 0-15,-25 0 0,0 0 16,0 0 0,25 0-16,-25 0 0,0 1 0,0-1 15,25 0-15,-24 0 16,-1 25-16,25-25 0,-25 0 15,0 0-15,25 0 16,-25 0-16,25 0 0,-25 1 0,25-1 16,-25 0-16,25 0 15,0 0-15,-25 0 16,25 0-16,-25 0 0,25 0 16,-25 0-16,0 1 15,1-1-15,24 0 16,-25 0-16,0 0 15,0 0-15,25 0 16,-25 0-16,0 0 16,0 0-16,25 1 0,-25-1 15,0 0-15,0 25 16,25-25-16,-24 0 0,-1 0 16,25 0-16,-25 0 15,0 0-15,0 0 16,25 1-16,0-1 0,-25 0 15,25 0-15,-25 0 16,25 0-16,-25-25 0,0 25 16,0 0-16,25 0 15,-24 25-15,24-24 0,-25 24 16,25-25-16,-25 0 16,25 0-1,-25 25 1,25-25-1,-25 0 1,25 0 15,-25 25-31,25-25 16,0 0 0,-25 25 15,25-25-16,0 1 32</inkml:trace>
  <inkml:trace contextRef="#ctx0" brushRef="#br0" timeOffset="26006.73">27492 1021 0,'-25'0'0,"25"25"15,0 0 1,0 0-1,25-50 48,-25 0-47,0 0-1,-25 25 1,0 25-1</inkml:trace>
  <inkml:trace contextRef="#ctx0" brushRef="#br0" timeOffset="26624.38">28289 2441 0,'-25'0'0,"25"25"16,-25-25 0,25 25-1,-25-25-15,25 25 16,0-1-1,25-24 1,0 0 15,-50 0 32</inkml:trace>
  <inkml:trace contextRef="#ctx0" brushRef="#br0" timeOffset="58074.74">19648 8866 0,'-25'0'16,"0"0"15,25-25-15,25 25 156,0 0-157,0 0 1,-1 0-16,1 0 16,0 0-1,0 0-15,0 0 16,0 0-16,0 0 15,0 0-15,0 0 16,0 0-16,-1 0 16,1 0-16,25 0 15,-25 0-15,0 0 16,0 0-16,0-25 0,0 25 16,0 0-16,-1 0 0,1 0 15,0 0-15,0 0 16,0 0-16,25 0 0,-25 0 15,0 0-15,0 0 16,0 0-16,-1 0 0,1 0 16,0 0-16,25 0 15,-25 0-15,0 0 0,0 0 16,0 0-16,0-25 0,24 25 16,-24 0-16,0 0 15,0 0-15,0 0 0,0 0 16,0 0-16,0 0 0,0 0 15,-1 0-15,1 0 16,0 0-16,0 0 16,0 0-16,0 0 15,0 0 1,-25 25-16,25-25 0,0 0 16,0 0-16,-1 0 15,1 0-15,0 0 16,0 0-16,0 0 0,0 0 15,0 0 1,0 0-16,0 25 0,0-25 16,-1 0-16,1 0 0,0 0 15,0 0-15,0 0 16,25 0-16,-25 0 0,0 0 16,0 0-16,0 0 15,-1 0-15,1 0 0,25 0 16,-25 0-16,0 0 0,0 0 15,0 0-15,0 0 16,0 0-16,-1 0 0,1 0 16,0 0-16,0 0 15,0 0-15,25 0 0,-25 25 16,0-25-16,0 0 16,-1 0-16,1 0 0,0 0 15,25 0-15,-25 0 16,0 0-16,0 0 0,0 0 15,0 0-15,24 0 0,-24 0 16,0 0-16,0 0 16,0 0-16,25 0 0,-25 0 15,0 0-15,-1 0 0,1 0 16,0 0-16,0 0 16,25 0-16,-25 0 0,0 0 15,0 0-15,25 0 16,-26 0-16,1 0 0,25 0 15,-25 0-15,0 0 0,25 0 16,-25 0-16,0 0 16,-1 24-16,1-24 0,0 0 15,25 0-15,-25 0 16,0 0-16,0 0 0,0 0 16,0 0-16,-1 0 0,1 0 15,0 0-15,0 0 16,0 0-16,0 0 0,0 0 15,0 0-15,0 0 16,0 0-16,-1 0 0,1 0 16,0 0-16,0 0 0,0 0 15,0 0-15,0 0 16,25 0-16,-25 0 0,-1 0 16,1 0-16,0 0 15,0 0-15,0 0 0,25 0 16,-25 0-16,0 0 0,25 0 15,-26 0-15,26 0 16,-25 0-16,0 0 0,0 0 16,25 0-16,-25 0 0,24 0 15,-24-24-15,25 24 16,-25 0-16,25 0 0,0 0 16,-25 0-16,24-25 15,1 25-15,-25 0 0,25 0 16,-25 0-16,0 0 15,24-25-15,-24 25 0,0 0 16,25 0-16,-25 0 0,0 0 16,0 0-16,0 0 15,0 0-15,-1 0 0,1 0 16,0 0-16,0 0 16,0 0-1,0 0 1,0 0-1,0 0-15,0 0 16,-25-25-16,25 25 16,0 0-16,-1 0 15,1 0-15,0 0 16,0 0 0,0 0-1,0 0-15,0 0 16,0 0-1,0 0-15,-25-25 16,25 25-16,-1 0 16,1 0-1,0 0-15,-25-25 16,25 25 0,0 0-1,0 0 32,-25-25-47</inkml:trace>
  <inkml:trace contextRef="#ctx0" brushRef="#br0" timeOffset="61027.38">4009 11181 0,'0'0'0,"-25"0"16,50 0 93,0 0-93,0 0 0,0 0-16,0 0 15,0-24-15,0 24 16,24 0-16,-24 0 15,0-25-15,25 25 0,-25-25 16,25 25-16,0-25 0,-26 25 16,26-25-16,0 25 15,0-25-15,-25 25 0,25-25 16,-26 25-16,26-25 16,-25 25-16,0-25 0,0 25 15,0 0-15,0-25 16</inkml:trace>
  <inkml:trace contextRef="#ctx0" brushRef="#br0" timeOffset="61435.39">4358 11430 0,'0'0'0,"-25"0"15,50 0 64,0 0-64,0-24-15,0 24 16,-1-25-16,1 25 15,0-25-15,0 25 0,25-25 16,-25 25-16,0-25 0,0 25 16,24-25-16,-24 25 15,0-25-15,0 25 0</inkml:trace>
  <inkml:trace contextRef="#ctx0" brushRef="#br0" timeOffset="81532.7">6574 6301 0,'-25'0'16,"25"25"62,25-25-31,-25-25-47,25 25 15,0-25 1,0 25-16,-25-25 0,25 25 15,0-25-15,0 25 16,-1-25-16,1 0 16</inkml:trace>
  <inkml:trace contextRef="#ctx0" brushRef="#br0" timeOffset="82564.89">11455 12352 0,'0'0'0,"0"-25"16,-25 25 0,50 0 31,0 0-16,0-25-31,0 25 15,0-25-15,-1 25 16,1-25-16,0 25 0,0-25 16,0 25-16,0-25 15,0 25-15,0 0 16</inkml:trace>
  <inkml:trace contextRef="#ctx0" brushRef="#br0" timeOffset="139542.2">29683 11082 0,'0'-25'16,"0"0"15,0 0 16,0 0 0,0 0-16,-25 25-15,0 0-1,0-25 1,1 25-1,-1 0 1,0 0 0,25-25-16,-25 25 15,0 0-15,0 0 32,0 0-17,0 0 1,0 0-1,0 0 1,1 0 0,-1 0 15,25 25-31,-25-25 16,0 25-1,0-25 1,25 25-1,-25-25 1,25 25-16,-25-25 16,25 25-1,-25-25-15,25 25 0,-25 0 16,25 0 0,-25-25-1,25 25-15,0 0 16,0-1-1,0 1-15,0 0 16,0 0 0,0 0-1,0 0-15,0 0 16,0 0 0,0 0-16,25-25 15,-25 25-15,0-1 16,25 1-16,-25 0 15,0 0 1,25-25-16,-25 25 16,25 0-1,0 0-15,0 0 16,0-25 0,-25 25-16,25-25 15,-25 25-15,25-25 0,-25 24 16,24-24-1,1 25-15,0-25 16,0 25 0,0-25-1,0 0-15,0 0 16,0 0-16,0 25 0,0-25 16,-1 0-1,-24-25-15,25 25 0,0 0 16,0 0-16,-25-25 15,25 25-15,0 0 16,0-25-16,-25 1 16,25 24-1,0 0-15,-25-25 0,25 25 16,-25-25-16,24 0 16,-24 0-1,0 0-15,0 0 16,25 0-1,-25 0 1,0 0 0,25 1-16,-25-1 15,0 0 1,0 0 0,-25 25-16,25-25 15,0 0 1,0 0-16,-25 25 15,25-25-15,0 0 16,-24 25-16,24-25 16,0 1-16,-25 24 15,25-25-15,-25 25 16,25-25-16,-25 25 0,25-25 16,-25 25-16,25-25 15,-25 25-15,0-25 16,0 25-1,0 0-15,0 0 16,1 25 0,-1-25-16</inkml:trace>
  <inkml:trace contextRef="#ctx0" brushRef="#br0" timeOffset="140702.69">29359 11231 0,'0'-25'0,"0"50"110,0 0-95,0 0 1,25 0-1,-25 0-15,0 0 16,0 0 0,0 0-16,0-1 15,25-24 48,-25-24-16,0-1-16,0 0-31,25 25 16,-25-25-16,0 0 0,0 0 15,25 25 1,-25-25-16,25 25 62,-25-25-62,25 25 16,0 0 15,0 25-31,0-25 16,-1 0-1,-24 25 1,25-25 0,-25 25-16,0 0 31,0 0-15,0 0-1,25-25-15,-25 25 16,0-1-1</inkml:trace>
  <inkml:trace contextRef="#ctx0" brushRef="#br0" timeOffset="142696.19">29857 11580 0,'-24'0'62,"48"0"1,1 0 30,-25 25-93,25-25 32,-25 25-32,25-25 15,0 25 1,0-1-1,0-24 1,-25 25-16,25-25 16,-25 25-16,25-25 15,-25 25-15,25-25 16,-1 25-16,1 0 16,0 0-1,0 0 1,0-25-16,-25 25 15,25-25-15,-25 25 16,25-25-16,0 24 0,0 1 16,0 0-1,-1-25-15,1 25 16,0-25 0,0 25-16,0-25 15,-25 25-15,25-25 16,0 25-16,0-25 15,-25 25 1,25-25-16,-25 25 0,25-25 16,-25 25-16,25-1 0,-25 1 15,24-25-15,1 25 16,0 0 0,-25 0-1,25-25-15,-25 25 0,25 0 16,-25 0-1,25-25-15,-25 25 16,0 0 0,25-25-1,-25 25-15,25-1 16,0-24 0,-25 25-1,25-25-15,-25 25 16,24-25-1,1 0 1</inkml:trace>
  <inkml:trace contextRef="#ctx0" brushRef="#br0" timeOffset="143531.41">30829 12202 0,'0'-25'0,"-25"25"31,25 25 32,0 0-48,25 0 1,-25 0 0,0 0-1,25-25-15,-25 25 16,24 0-16,-24 0 15,25 0 1,-25 0 0,0-1-1,25-24-15,-25 25 16,0 0 31,-25-25-16,25 25-15,-25-25-1,1 0-15,-1 25 16,0-25 0,0 0-1,25 25-15,-25-25 16,0 0-1,0 0 1</inkml:trace>
  <inkml:trace contextRef="#ctx0" brushRef="#br0" timeOffset="144652.53">31053 12800 0,'0'0'0,"-25"0"0,25-25 16,0 0 0,0 50 62,0 0-78,0 0 15,0 0 1,0 0-16,0 0 0,0 0 16,0-1-1,0 1-15,0 0 0,0 0 16,0 0-16,0 0 16,0 0-1,0-50 16,0 0 1,0 0-17,25 0-15,-25 0 16,0 0 0,0 1-16,0-1 15,25 0-15,-25 0 16,25 25-1,-25-25 1,24 25 0,1 0 15,0 0 16,-25 25 0,0 0-32,0 0 1,0 0 0,0-1-16,0 1 15,0 0 1,25-25-1,-25 25 1</inkml:trace>
  <inkml:trace contextRef="#ctx0" brushRef="#br0" timeOffset="144953.14">31302 12476 0,'0'-25'16,"-25"25"-1,25 25 1,0 0 0,0 0-16,0 0 15,0 0 1,0 0-16,0 0 0</inkml:trace>
  <inkml:trace contextRef="#ctx0" brushRef="#br0" timeOffset="147064.51">31625 12427 0,'0'-25'16,"-24"25"-1,24-25-15,-25 25 32,25-25-32,-25 25 0,25-25 15,-25 25 1,0 0-1,0-25-15,0 25 16,0 0 0,0-25-1,0 25 1,1 0-16,-1 0 31,25-25-31,-25 25 16,0 0 15,0 0-15,0 25-1,0-25 1,0 0 0,0 25-1,0-25-15,1 0 16,-1 25-1,0-25 1,25 25-16,-25-25 16,0 25-16,0-25 15,25 25 1,-25-25-16,25 25 0,-25-25 16,25 24-1,-25-24-15,25 25 0,-25-25 16,25 25-16,-24-25 15,24 25-15,-25-25 16,25 25-16,-25-25 0,25 25 16,-25-25-1,25 25-15,-25 0 16,25 0 0,-25-25-16,25 25 15,0-1-15,-25 1 16,25 0-1,0 0 1,0 0-16,0 0 16,0 0-1,0 0-15,0 0 0,-25 0 16,25-1 0,0 1-16,0 0 0,0 0 15,0 0 1,0 0-16,0 0 0,0 0 15,0 0-15,25 0 16,-25-1 0,25-24-16,-25 25 15,25 0 1,-25 0-16,25 0 16,-25 0-1,25 0-15,0-25 16,-25 25-16,25 0 15,-1 0 1,1-25 0,-25 24-16,25-24 15,0 0 1,-25 25-16,25-25 0,0 0 16,0 0-1,-25 25-15,25-25 16,0 0-16,0 0 15,-1 0 1,1 0-16,0 0 16,-25-25-16,25 25 0,0 0 15,0 0 1,0 0-16,-25-25 16,25 25-16,0 0 15,0-24 1,-1 24-16,1-25 15,0 25 1,0-25 0,0 25-1,-25-25-15,25 25 0,0-25 16,0 0 0,0 25-1,-25-25-15,25 0 16,-25 0-16,24 25 0,-24-25 15,0 1 1,0-1-16,25 25 0,-25-25 16,0 0-1,0 0-15,25 25 0,-25-25 16,0 0-16,0 0 16,25 0-16,-25 0 15,0 1-15,0-1 16,0 0-1,0 0-15,0 0 16,0 0-16,0 0 16,0 0-16,0 0 15,0 0 1,0 1-16,0-1 16,-25 25-16,25-25 15,0 0-15,0 0 16,0 0-16,0 0 15,-25 25-15,25-25 16,0 0 15,0 0-15,0 1 0,-25-1-1,25 0 32,-24 25-47,-1 0 31,0 0-31</inkml:trace>
  <inkml:trace contextRef="#ctx0" brushRef="#br0" timeOffset="150733.77">31177 13522 0,'0'25'94,"0"0"-63,0 0-31,0 0 16,0 0-16,0 0 15,-25 0 1,25-1-16,0 1 16,0 0-16,-25 0 15,25 0-15,0 0 16,0 0-16,0 0 16,0 0-1,-24-25-15,24 25 0,0-1 16,0 1-16,0 0 15,0 0 1,0 0-16,0 0 16,-25-25-1,25 25-15,0 0 16,0 0 0,0 0-16,-25-25 15,25 24-15,0 1 0,0 0 16,0 0-1,0 0 1,-25 0-16,25 0 0,0 0 16,0 0-1,0 0-15,-25-1 16,25 1-16,0 0 16,0 0-16,0 0 15,0 0-15,0 0 16,0 0-16,0 0 15,0 0-15,-25-1 16,25 1 0,0 0-16,0 0 15,0 0 1,0 0-16,0 0 16,-25-25-16,25 25 15,0 0 1,0 0-1,0 0 1,0-1 0,0 1 15,0 0 0</inkml:trace>
  <inkml:trace contextRef="#ctx0" brushRef="#br0" timeOffset="151783.99">31028 15365 0,'-25'0'0,"25"25"16,-25-25-16,25 25 0,-25-25 16,25 25-16,-25 0 15,25-1 1,-25 1-16,25 0 16,0 0-16,0 0 15,0 0-15,0 0 0,0 0 16,0 0-1,0 0-15,25-25 0,-25 24 16,25-24-16,-25 25 0,25-25 16,0 0-16,-25 25 15,25-25-15,0 0 16,0 0-16,0 0 16,-1-25-16,1 25 31,-25-25-31,0 1 15,-25 24 1,25-25-16,-24 25 16,24-25-1,-25 25 1,50 0 31,-1 0-32,-24-25-15,25 25 16,0 0 0,0 0-1,-25 25 1,25-25-16,0 25 16,-25 0-1,0-1 1,0 1-16,0 0 15,0 0-15,0 0 16,0 0-16</inkml:trace>
  <inkml:trace contextRef="#ctx0" brushRef="#br0" timeOffset="152849.1">31302 15365 0,'0'0'16,"0"-25"-16,-25 0 0,0 0 15,0 0 1,0 0 0,0 25-1,0 0 1,0 0-1,25-24-15,-24 24 16,-1 0-16,0 0 16,0 24-1,0-24-15,0 0 16,0 0 0,0 25-16,0-25 0,25 25 15,-25-25 1,1 25-1,24 0-15,-25 0 16,25 0 0,-25-25-1,25 25-15,0 0 16,0 0-16,0-1 16,0 1-16,0 0 15,-25 0-15,25 0 0,0 0 16,0 0-16,-25 0 15,25 0-15,0 0 16,0-1-16,0 1 16,25 0-16,-25 0 15,25 0-15,-25 0 16,0 0-16,25 0 16,0 0-1,-25 0-15,24-25 16,-24 24-16,25 1 0,0 0 15,0 0 1,0-25-16,-25 25 16,25-25-16,0 25 15,0-25-15,0 0 16,0 25-16,-1-25 16,1 0-16,0 0 15,0 0-15,0 0 16,0 0-16,0 0 15,0-25-15,0 25 16,0 0-16,-25-25 16,24 25-16,1-25 0,0 0 15,0 25-15,-25-25 16,25 25 0,-25-25-16,0 1 0,25 24 0,-25-25 15,0 0-15,25 25 16,-25-25-16,0 0 15,0 0-15,25 25 16,-25-25-16,0 0 0,0 0 16,0 0-16,0 1 15,0-1 1,0 0-16,0 0 0,0 0 16,-25 0-16,0-25 15</inkml:trace>
  <inkml:trace contextRef="#ctx0" brushRef="#br0" timeOffset="155977.46">29335 11854 0,'0'25'16,"0"0"0,0-1-1,0 1 1,24-25-16,-24 25 16,0 0-1,0 0-15,0 0 16,0 0-16,25-25 0,-25 25 15,0 0 1,0 0-16,0-1 0,25-24 16,-25 25-16,0 0 15,0 0-15,25 0 16,-25 0-16,25 0 16,-25 0-16,0 0 15,0 0-15,25-25 16,-25 25-16,25-1 15,0 1-15,0 0 16,-25 0 0,0 0-1,0 0 1,25 0-16,-25 0 16,0 0-1,0 0-15,24-25 16,-24 24-16,25-24 0,-25 25 15,0 0-15,25-25 16,-25 25-16,25 0 0,-25 0 16,25 0-1,0 0-15,-25 0 16,0 0-16,25-25 16,-25 24-16,25 1 0,-25 0 15,25 0-15,-25 0 16,25 0-16,-25 0 15,24 0-15,-24 0 16,0 0-16,25-25 16,-25 24-16,0 1 0,25 0 15,-25 0 1,25 0-16,0 0 16,-25 0-16,0 0 15,25-25-15,-25 25 16,0 0-16,25-1 15,-25 1-15,0 0 16,25 0-16,-25 0 16,0 0-1,25 0-15,-25 0 16,25 0-16,-25 0 16,0 0-16,24-1 15,-24 1-15,0 0 0,25 0 16,-25 0-16,0 0 15,25 0-15,-25 0 0,25 0 16,-25 0 0,0-1-16,25 1 0,-25 0 15,25 0 1,-25 0-16,25 0 16,-25 0-16,25-25 15,-25 25-15,25-25 16,-25 25-16,0 0 0,25-1 15,-25 1 1,24-25-16,-24 25 16,25-25-16,-25 25 0,25 0 15,-25 0 1,25 0 0,-25 0-16,0 0 31,25 0-16,-25-1-15,25 1 32,-25 0-17,25-25-15,-25 25 16,25-25-16,-25 25 0,25 0 16,-25 0-1,25-25-15,-25 25 16,25 0-16,-25 0 15,24-25 1,-24 24-16,25-24 16,-25 25-16,25 0 15,-25 0 1,25-25-16,-25 25 16,25 0-1,0 0 16,-25 0-15,25-25-16,-25 25 16,0 0 15,25-25-15,-25 25 15,0-1 0,25-24-31,-25 25 16,0 0 15,25-25-15,-25 25-1,0 0 16,24-25-15,-24 25 0,25-25 31,-25 25 93</inkml:trace>
  <inkml:trace contextRef="#ctx0" brushRef="#br0" timeOffset="162735.57">25948 16062 0,'0'-25'15,"0"0"1,-25 25 0,25-25-16,0 50 62,0 0-46,0 0-16,25 0 15,-25 0-15,0 0 0,0 0 16,0 0-16,0 0 16,25 0-16,-25 24 0,0-24 15,0 0-15,0 0 16,0 0-16,25 0 0,-25 0 16,0 0-16,0 0 0,0-1 15,0 1 1,0 0 15,0-50 16,25 25-47,-25-25 16,0 1-1,0-1-15,0 0 16,0 0-1,0 0 1,0 0-16,0 0 16,24 25-1,-24-25 1,25 25-16,-25-25 31,25 25-31,0 0 16,0 0-1,-25-25 1,25 25 0,-25 25-1,25 0 17,0 0-32,0-25 15,-25 25-15,0 0 16,0 0-1,0 0 1,25 0-16,-25 0 16,24-1-1,-24 1 1,0 0 0,0 0-1</inkml:trace>
  <inkml:trace contextRef="#ctx0" brushRef="#br0" timeOffset="163252.71">26496 16112 0,'0'25'0,"0"0"16,-25 0-16,25 0 15,0 0-15,-25-1 16,25 1-16,0 25 0,0-25 15,0 0 1,0 0-16,0 0 0,0 0 16,0 0-16,0-1 15,0 1 1,25 0-16,0-25 16,-25 25-16,25-25 15,-1 0-15,1 25 16,0-25-1</inkml:trace>
  <inkml:trace contextRef="#ctx0" brushRef="#br0" timeOffset="163978.79">26695 16336 0,'0'0'0,"0"25"16,0 0-16,25 0 16,-25 0-1,0 0 1,25-25-16,-25 25 16,0-50 46,0 0-46,0 0-1,0 0-15,0 0 16,0 0 0,0 0-16,25 25 15,-25-25-15,0 0 31,25 25-15,-1 25 15,1-25-15,-25 25 15,25-25-31,0 25 16,-25 0-1,0 0 1,25-25-16,-25 25 16,0 0-1,0 0-15,0 0 16,25-1 0,-25 1-1</inkml:trace>
  <inkml:trace contextRef="#ctx0" brushRef="#br0" timeOffset="164484.28">27019 16237 0,'0'0'15,"0"24"-15,25 1 0,-1 0 16,-24 0-16,25 0 16,-25 0-16,0 0 15,25-25-15,-25 25 0,0 0 16,0 0-16,0-1 0,0 1 15,0 0-15,-25 0 16,25 0-16,0 0 16,-25-25-16</inkml:trace>
  <inkml:trace contextRef="#ctx0" brushRef="#br0" timeOffset="165523.31">27766 16162 0,'0'25'47,"-25"-25"-31,25 25-1,-25 0-15,25-1 16,-50 1 0,50 0-16,-25 0 0,0-25 15,25 25-15,-25-25 0,25 25 16,-25-25-16,25 25 15,-24-25-15,24 25 16,24-25 62,1 0-47,0 0-15,0 0 0,0 25-16,0-25 15,0 25 1,0-25-16,0 0 16,0 24-16,-1-24 15,1 0 1,0 25-1,0-25-15,0 0 16</inkml:trace>
  <inkml:trace contextRef="#ctx0" brushRef="#br0" timeOffset="166173.8499">27766 16635 0,'0'0'0,"25"25"0,-1-25 15,1 25 1,0-25-16,0 25 16,0-25-1,-25-25 95</inkml:trace>
  <inkml:trace contextRef="#ctx0" brushRef="#br0" timeOffset="169272.19">27641 16635 0,'-25'0'78,"50"25"47,0-25-110,0 0 1,-25 25-16,25-25 16,0 0-1,0 25-15,0-25 16,-1 0 0,1 0-16,0 0 15,-25 25 1,25-25 15,-25-25 63</inkml:trace>
  <inkml:trace contextRef="#ctx0" brushRef="#br0" timeOffset="173138.64">28662 16361 0,'25'-25'125,"-25"0"-94,0 0-15,-25 25-1,25-25-15,-25 25 16,0 0-1,25-24-15,-25 24 16,1 24 0,-1-24-1,25 25-15,-25 0 16,25 0-16,-25-25 16,25 25-16,0 0 15,0 0-15,25 0 16,-25 0-1,0 0-15,25-25 16,-25 24-16,25-24 16,-1 25-1,1-25 1,0 0-16,0 0 16,0 0-1,0 0-15,0 0 16,0 0-1,0 0-15</inkml:trace>
  <inkml:trace contextRef="#ctx0" brushRef="#br0" timeOffset="173664.74">29036 16112 0,'-25'0'47,"25"25"-16,0 0-16,-25-25 1,25 25-16,-25 0 0,25 0 16,0-1-16,0 1 15,-25 0-15,25 0 0,0 0 16,0 25-16,0-25 0,0 0 16,0 0-16,0-1 15,25 1-15,-25 0 0,0 0 16,25 0-16,0 0 15,-25 0-15,25-25 0,0 25 16,-1-25-16,-24 25 0,25-25 16</inkml:trace>
  <inkml:trace contextRef="#ctx0" brushRef="#br0" timeOffset="174242.07">29210 16560 0,'0'-25'31,"0"0"-15,0 1-1,0-1 1,25 0-16,-25 0 16,25 25-16,-25-25 15,25 0-15,-25 0 16,25 25 15,0 25-15,-25 0-1,24 0 1,-24 0-16,0 0 16,25 0-1,-25-1-15,0 1 16</inkml:trace>
  <inkml:trace contextRef="#ctx0" brushRef="#br0" timeOffset="174553.0799">29584 16510 0,'0'25'15,"0"0"-15,0 0 32,0 0-32</inkml:trace>
  <inkml:trace contextRef="#ctx0" brushRef="#br0" timeOffset="174799.8295">29683 16336 0</inkml:trace>
  <inkml:trace contextRef="#ctx0" brushRef="#br0" timeOffset="174865.09">29683 16361 0,'25'25'15</inkml:trace>
  <inkml:trace contextRef="#ctx0" brushRef="#br0" timeOffset="175204.17">29758 16486 0,'25'24'31,"-75"-73"-31,75 74 16,0-25 0,-25-25-1,0 0 1,0 0-16,0 0 15,25 0 1,-25 50 47,25-25-48,-25 25-15,0 0 16,24 0-1,-24 0 1,0-1-16,25-24 16,-25 25-16,0 0 15</inkml:trace>
  <inkml:trace contextRef="#ctx0" brushRef="#br0" timeOffset="175503.8895">29857 16012 0,'-24'0'31,"24"25"-15,0 0 0,0 0-16,24 0 15,-24 0 1,0 0-16,25 0 0</inkml:trace>
  <inkml:trace contextRef="#ctx0" brushRef="#br0" timeOffset="175871.62">30007 16037 0,'25'-25'0,"-25"50"31,25 0-16,-25 0 1,25-25-16,-25 25 16,24-25-16,-24 25 15,25 0-15,-25 0 0,25 0 16,-25 0-16,0-1 16,25 1-16,-25 25 0,0-25 15,0 0-15,0 25 0,-25-25 16,25 0-16</inkml:trace>
  <inkml:trace contextRef="#ctx0" brushRef="#br0" timeOffset="176754.4799">29683 16311 0,'0'25'63,"25"0"-32,-25 0-31,0 0 15,0 0-15,25 0 16,-25 0 0,0-1-16,25 1 15,-25-50 17,0 1-1,0-1-31,25 0 15,-25 0 1,0 0 0,25 0-16,0 25 31,-25-25-31,24 25 31,1 25-15,-25 0 15,25-25-31,0 25 16,-25 0-1,25-25-15,-25 25 16,0 0 0,25-25-16,-25 24 15,0 1 1</inkml:trace>
  <inkml:trace contextRef="#ctx0" brushRef="#br0" timeOffset="180351.37">30455 16710 0,'0'-25'0,"0"0"15,-25 25-15,25-25 16,0 0-16,0 0 16,0 0 15,0 50 16,25-25-16,0 0-15,0 0-1,0 0-15,0 0 16,-25-25-16,25 25 0,0 0 0,-1 0 16</inkml:trace>
  <inkml:trace contextRef="#ctx0" brushRef="#br0" timeOffset="180627.23">30455 16411 0,'0'-25'0,"-25"25"16,50 0 15,0 25 0,0 0-15,-25 0-16,0 0 16,0-1-16,0 1 0,25 0 15,-25 0-15,0 0 0,0 0 16,25 0-16,-25 0 15</inkml:trace>
  <inkml:trace contextRef="#ctx0" brushRef="#br0" timeOffset="181238.49">30854 16311 0,'0'25'46,"0"0"-30,0 0 0,0 0-16,0 0 0,0 0 15,0 0-15,0-1 16,0 1-16,24 0 16,-24 0-16,0 0 0,0 0 15,0 0-15,0 0 16,0 0-16,25-25 15,-25-25 32,25 0-31,-25 0-16,25 25 16,-25-25-16,25 0 15,0 25 1,0 0-1,0 0 1,0 0 0,-25 25-16,25-25 15,-25 25-15,0 0 16,0 0 0,24 0-16,-24 0 15,0-1 1</inkml:trace>
  <inkml:trace contextRef="#ctx0" brushRef="#br0" timeOffset="181721.52">31352 16286 0,'0'-25'15,"-25"25"1,25 25-16,-25-25 16,25 25-1,-25-25 1,25 25-16,0 0 16,-25 0-16,25 0 0,0 0 15,0 0 1,0 0-16,0-1 0,0 1 15,0 0-15,0 0 0,0 0 16,0 0 0,0 0-16,25 0 15,-25 0 1,25-25-16,0 0 16,-25 25-16,25-25 0</inkml:trace>
  <inkml:trace contextRef="#ctx0" brushRef="#br0" timeOffset="182394.9">31476 16411 0,'0'-25'47,"-25"25"-32,25 25 16,25-25-15,-25 25 0,0 0-1,0 0-15,25-25 16,-25 24-16,0 1 0,25-25 16,-25 25-16,0 0 15,0-50 48,0 0-48,0 0-15,0 1 16,0-1-16,0 0 0,25 25 16,-25-25-16,0 0 15,25 0-15,-25 0 16,25 25-1,-1 0 1,-24 25 15,25 0-15,-25 0 0,25 0-16,-25 0 15,0 0 1,0-1-16,0 1 15,0 0-15</inkml:trace>
  <inkml:trace contextRef="#ctx0" brushRef="#br0" timeOffset="182747.96">31775 16162 0,'0'0'0,"0"25"16,0 0-16,0 0 0</inkml:trace>
  <inkml:trace contextRef="#ctx0" brushRef="#br0" timeOffset="183216.23">31999 16087 0,'0'0'0,"0"25"16,25-25-16,-25 25 0,0 0 16,25 0-16,0 0 15,-25 0-15,0-1 16,25 1-16,-25 0 0,0 0 15,0 0-15,0 0 16,0 0-16,0 0 0,0 0 16,0 0-1,0-1-15,-25 1 16,25 0-16,-25-25 0,0 25 0,0 0 16</inkml:trace>
  <inkml:trace contextRef="#ctx0" brushRef="#br0" timeOffset="-38941.94">3910 6973 0,'-25'0'16,"0"0"-16,25-25 31,-25 25-31,25-25 15,0 0 48,25 25-32,0 0-15,0 0-1,0 0-15,-1-25 16,26 25-16,-25-25 0,0 25 16,0-24-16,25 24 15,-25-25-15</inkml:trace>
  <inkml:trace contextRef="#ctx0" brushRef="#br0" timeOffset="-38644.74">3935 7048 0,'0'0'16,"0"25"0,0-50 46,24 25-31,1-25-31,0 25 16,0-25-16,0 25 16,0 0-16,0-25 15</inkml:trace>
  <inkml:trace contextRef="#ctx0" brushRef="#br0" timeOffset="-37123.06">9438 9065 0,'-25'0'16,"0"0"-1,50 0 48,0-25-48,0 25 1,0-25 0,0 25-1,-1 0-15,1-25 16</inkml:trace>
  <inkml:trace contextRef="#ctx0" brushRef="#br0" timeOffset="-36847.78">9413 9189 0,'0'0'0,"-25"0"16,50 0 15,-25-25-15,25 25 0,0-25-16,0 25 15,0-24 1,-1 24-16,1 0 15,-25-25-15,25 25 16,0 0-16</inkml:trace>
  <inkml:trace contextRef="#ctx0" brushRef="#br0" timeOffset="-19124.09">6450 5180 0,'0'-25'0,"-25"25"16,0 0 15,0 0-15,25 25-16,-25-25 15,0 0 1,25 25-16,-25-25 15,25 25-15,-25 0 0,0 0 16,25 0 0,-25-1-16,25 1 15,0 0-15,0 0 16,-24-25-16,24 25 0,0 0 16,0 0-16,0 0 0,0 0 15,0 0 1,0-1-16,0 1 15,0 0 1,0 0-16,24 25 16,-24-25-16,0 0 15,25 25 1,0-26-16,-25 1 16,25 0-16,-25 0 15,25-25 1,-25 25-16,25-25 0,-25 25 0,25-25 15,0 25-15,0 0 16,0-25 0,0 25-16,-1-25 15,1 25 1,25-25-16,-25 0 16,0 0-1,0 0-15,-25 25 0,25-25 16,0 0-16,0 0 15,-1 0 1,1 0-16,0 0 0,0 0 16,0 0-16,0-25 15,0 25-15,0 0 16,0 0 0,-25-25-16,25 25 0,-1-25 15,1 25 1,-25-25-16,25 0 15,-25 0 1,25 0-16,-25 0 16,0 0-1,0 0-15,0 1 0,0-1 16,0 0-16,-25-25 16,25 25-1,0 0-15,-25 0 0,25 0 16,-25 0-16,25 1 15,-24-1-15,24 0 0,-25 0 16,0 0-16,25 0 16,-25 0-16,0 0 15,0 0-15,0 25 0,0-25 16,0 1-16,0-1 16,1 0-16,-1 25 0,0-25 15,0 25-15,0-25 16,0 25-16,0 0 0,0-25 15,0 25-15,0 0 0,1-25 16,-1 25-16,0 0 16,0 0-16,0 0 15,0-25-15,0 25 16,-25 25-16,25-25 16,0 25-16,1-25 15,-1 25-15,25 0 16,-25 0-16</inkml:trace>
  <inkml:trace contextRef="#ctx0" brushRef="#br0" timeOffset="-1869.38">17456 13547 0,'0'0'0,"25"0"109,0 0-109,0 0 16,0 0-1,0 0 1,0 0 0,0 0-16,-1 0 0,51 0 15,-25 0-15,-25 0 16,0-25-16,25 25 0,-25 0 16,-1 0-16,26 0 0,-25 0 15,0-25 1,0 25-16,0 0 0,0 0 15,-25-25 48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19T05:38:04.3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20644 3287 0</inkml:trace>
  <inkml:trace contextRef="#ctx0" brushRef="#br0" timeOffset="382.57">20644 3287 0,'0'25'140,"-25"-25"-124,25 25 31,0 0 15,25-25-30</inkml:trace>
  <inkml:trace contextRef="#ctx0" brushRef="#br0" timeOffset="1277.6">20644 3362 0,'25'-25'31,"-25"0"0,0 0 16,0 50 109,-25-25-140,25 25 15,25-25 0,0 0-15,-1 0 15,-24-25-15,0 0 15,-24 25 0,-1 0 32,25 25-63,0 0 31,0 0 0,0 0 1,25-25-17,-1 0 17,-24-25-32,0 0 31,-24 25 0,24-25-31,-25 25 31,25 25-15,0 0 15,0 0 16</inkml:trace>
  <inkml:trace contextRef="#ctx0" brushRef="#br0" timeOffset="2549.69">20818 3362 0,'-25'0'78,"50"0"-16,0 0 1,0 0-47,0 0-16,0 0 15,0 0 1,-1 0-1,1 0-15,0-25 16,0 25-16,0 0 16,0 0-16,25 0 15,-25-25-15,0 25 0,-1 0 16,26 0-16,-25 0 0,0 0 16,0-25-16,0 25 15,0 0-15,0 0 16,0 0-16,-1 0 0,1 0 15,0 0 1,0 0-16,0 0 16,0 0-1,0 0 17</inkml:trace>
  <inkml:trace contextRef="#ctx0" brushRef="#br0" timeOffset="4045.76">21839 3188 0,'-25'0'78,"0"0"-47,0 0-15,25 25 0,-25-25-1,1 0 1,24 25-1,0 0-15,0-1 32,0 1-1,24-25-15,1 0-1,0 0-15,0 0 16,0 0-1,0 0-15,0-25 16,-25 1 15,0-1-15,0 0 0,0 0-1,0 0 16,-25 25 1</inkml:trace>
  <inkml:trace contextRef="#ctx0" brushRef="#br0" timeOffset="4952.25">21416 3163 0,'0'0'0,"0"25"78,25-25-62,-1 0-1,1 0 1,0 0-1,0 0-15,-25 25 16,25-25-16,0 0 0,0 0 31,0 0-31,-25 25 0,0 0 78,-25-25-62,25 24-16,-25-24 16,25 25-16,-25-25 15,25 25-15,-25-25 16,25 25-16</inkml:trace>
  <inkml:trace contextRef="#ctx0" brushRef="#br0" timeOffset="7800.39">20644 3636 0,'-25'0'203,"0"25"-94,0-25-78,25 25-15,-25-25 15,25 25 0,25-25 251</inkml:trace>
  <inkml:trace contextRef="#ctx0" brushRef="#br0" timeOffset="8491.29">21789 3686 0</inkml:trace>
  <inkml:trace contextRef="#ctx0" brushRef="#br0" timeOffset="10499.3797">21864 3611 0,'0'-25'15,"0"50"110,0 0-78,0 0-31,0 0-1,0 0 1,-25-25 0,25 25-16,0 0 15,0 0 1,25-25 31,-25-25-16,25 0-15,-25 0-1,25 25-15,0-25 16,-25 50 62,25-25-62,-25 25-1,0 0 1,0 0 15,24-25-15</inkml:trace>
  <inkml:trace contextRef="#ctx0" brushRef="#br0" timeOffset="10757.67">22138 3661 0,'0'25'32</inkml:trace>
  <inkml:trace contextRef="#ctx0" brushRef="#br0" timeOffset="12275.64">21216 2939 0,'0'-25'0,"-24"25"47,24-25-32,-25 25 16,0 0 1,25 25-32,-25-25 15,0 0 1,25 25-16,-25-25 16,25 25-1,-25-25-15,0 25 16,25 0-1,0-1 1,0 1 0,0 0-1,0 0 1,25-25 0,0 25-16,0-25 15,0 0 1,0 0-16,0-25 0,0 25 15,-1-25 1,1 25-16,0-25 0,0 25 16,-25-25-16,25 1 15,0-1-15,-25 0 16,0 0-16,0 0 16,0 0-1,-25 25-15,0-25 0,0 25 16,0 0-16,0 0 15,1 0-15,-1 0 16</inkml:trace>
  <inkml:trace contextRef="#ctx0" brushRef="#br0" timeOffset="13697.23">21988 3238 0,'-24'0'31,"48"0"31,1 0-46,0 0-16,25 0 16,-25-25-16,0 25 15,0 0-15,25 0 16,-26 0-16,26-25 0,0 25 15,0 0-15,0-25 0,-1 25 16,-24 0-16,25 0 16,0 0-16,0-25 0,0 25 15,-26 0-15,26 0 16,-25 0-16,0 0 0,0 0 0,0 0 16,0 0-1</inkml:trace>
  <inkml:trace contextRef="#ctx0" brushRef="#br0" timeOffset="14117.2">22835 3063 0,'0'0'0,"25"0"78,-25 25-62,25-25-1,0 0-15,0 25 31,0-25-15,-25 25 0,0 0-1,0 0-15,-25-25 16,0 25-16,-25 0 31,50 0-31,-25-25 16</inkml:trace>
  <inkml:trace contextRef="#ctx0" brushRef="#br0" timeOffset="14777.19">23084 3163 0,'0'25'15,"25"-25"64,0 0-48,25-25-31,-25 25 15,24 0-15,-24 0 16,25 0-16,0-25 0,0 25 16,0 0-16,-1 0 15,26 0-15,-25 0 0,0 0 16,24 0-16,-24-25 0,0 25 16,25 0-16,-50 0 15,24 0-15,26 0 16,-50 0-16,0 0 15,0 0-15</inkml:trace>
  <inkml:trace contextRef="#ctx0" brushRef="#br0" timeOffset="15062.06">24030 3038 0,'0'0'0,"25"0"16,0 0-1,0 25 1,0-25-1,-25 25-15,0 0 32,0 0-17,-25-25-15,25 25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22T05:20:43.0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1370 13398 0,'0'74'15,"25"-49"1,-25 0-16,0 0 0,0 0 16,0 0-16,0 0 15,0 0 1,0 0-16,0 0 0,0-1 15,0 1-15,0 0 32,0 0-17,0-50 48,0 0-48,0 0 17,0 1-17,0-1 1,24 0-16,-24 0 16,0 0-16,25 25 15,-25-25 1,25 25-16,-25-25 15,25 50 1,0 0 15,0 0-31,-25 0 16,25-25 0,0 25-16,-25 0 15,0-1 1,25-24-16,-25 25 15,0 25-15,25-25 16,-25 0-16,0 0 16,0 0-1,24-25-15,-24 25 16,0 0-16</inkml:trace>
  <inkml:trace contextRef="#ctx0" brushRef="#br0" timeOffset="573.68">1768 13298 0,'0'0'0,"0"25"62,0 0-46,0 0-1,-25 0-15,25 24 16,0-24-16,0 0 16,0 0-16,0 25 0,0-25 15,0 0-15,0 0 0,0 0 16,0 0-16,25-25 16,-25 24-16,0 1 0,25-25 15,0 25 16,0 0-15,0-25-16,0 0 0</inkml:trace>
  <inkml:trace contextRef="#ctx0" brushRef="#br0" timeOffset="1239.58">1967 13398 0,'0'25'0,"0"-1"15,25 1-15,-25 0 16,0 0 0,0 0-16,0 0 0,0 0 15,0 0-15,0 0 31,0-50-15,0 0 0,0 0-16,0 0 15,0 0 1,0-50-16,0 51 16,0-1-16,0 0 15,0 0 1,0 0-1,25 25 48,-25 25-47,0 0-16,25 0 15,-25 0 1,25-25-16,-25 24 15,25 1-15,0-25 16,0 25 31,24 25-47</inkml:trace>
  <inkml:trace contextRef="#ctx0" brushRef="#br0" timeOffset="1501.8699">2042 13597 0,'0'0'16,"25"0"15,-25-25 16,25 25-47,0-25 15,0 25 1,-1 0 0</inkml:trace>
  <inkml:trace contextRef="#ctx0" brushRef="#br0" timeOffset="1887.51">2166 13198 0,'25'0'62,"0"0"-46,0 0 0,0 0-16,0 25 31,25-25-31,-25 50 15,0-25 1,-25 0-16,24 0 0,-24 0 16,0 0-16,0 0 15,0 24-15,0-24 0,0 0 16,0 0-16,-24 25 16,24-25-16,0 0 15</inkml:trace>
  <inkml:trace contextRef="#ctx0" brushRef="#br0" timeOffset="2653.67">3113 13223 0,'-25'0'0,"25"25"15,-25-25 1,25 25-16,0 0 16,-25-25-16,25 25 15,-25 0-15,0 0 16,0 0-16,0 0 15,1-25 1,24 24-16,-25-24 16,50 0 62,-1 0-63,1 0 1,0 25-16,0-25 16,0 0-1,0 0-15,0 25 16,0-25-16,0 0 16,0 0-16,-1 0 15,1 0 1</inkml:trace>
  <inkml:trace contextRef="#ctx0" brushRef="#br0" timeOffset="3047.41">2914 13647 0,'0'0'15,"-25"0"1,25 25 31,25-25-16,-1 0 0,1 0-15,0 0 0,0 0-16,0 0 15,0 25-15,0-25 16,0 0-1,0 0-15</inkml:trace>
  <inkml:trace contextRef="#ctx0" brushRef="#br0" timeOffset="4591.04">3685 13273 0,'0'-25'15,"-24"25"1,-1 0 15,25 25-15,-25-25 0,25 25-1,-25-25 1,25 50-16,0-25 15,0 0 1,0 0-16,0-1 16,25 1-16,-25 0 15,25-25 17,-25 25-17,25-25 1,-1 0-16,1-25 15,0 25 1,0-25-16,0 0 31</inkml:trace>
  <inkml:trace contextRef="#ctx0" brushRef="#br0" timeOffset="5066.57">3984 12999 0,'-25'25'0,"1"-25"16,24 25 15,-25 0-31,25 25 16,-25-25-1,25 0 1,0-1-16,0 1 16,0 0-16,0 0 15,0 25-15,25-25 16,-25 0 0,25 0-16,-25 0 15,24-1 1,1-24-16,0 50 15,0-50 1,0 0-16</inkml:trace>
  <inkml:trace contextRef="#ctx0" brushRef="#br0" timeOffset="5780.46">4184 13074 0,'-25'0'16,"25"-25"-16,0 50 31,0 0 0,0 0-15,0 25-1,0-26-15,0 1 16,0 0 0,0 0-16,25-25 15,-25 25-15,0-50 47,0 0-31,0 0-1,0-24-15,-25 24 16,25 0-16,0-25 16,0 25-16,-25 0 15,25 0 1,0 0 15,0 50 16,25-25-31,-25 25-1,25-25-15,-1 25 16,1 0-1,-25 0-15,25 0 16,0 0 0,0 0-1,0-1 1,0-24 15</inkml:trace>
  <inkml:trace contextRef="#ctx0" brushRef="#br0" timeOffset="6075.19">4233 13248 0,'-25'0'0,"50"0"63,-25-25-32,50 0 0,-25 25-15,0-24 0</inkml:trace>
  <inkml:trace contextRef="#ctx0" brushRef="#br0" timeOffset="6404.65">4582 13124 0,'0'25'16,"0"0"0,-25-1-1,25 1-15,0 0 16</inkml:trace>
  <inkml:trace contextRef="#ctx0" brushRef="#br0" timeOffset="7023.51">4806 12949 0,'0'-24'78,"0"-1"-46,-25 25 61,25 25-93,-25-25 16,25 24-16,-25 1 16,25 0-1,0 0-15,-25 25 16,25-25 0,0 0-1,25-25 1,0 25-1,0-25 1,0 0 0,0 0-1,0 0 1,0 0 0,-25-25-16,25 25 15</inkml:trace>
  <inkml:trace contextRef="#ctx0" brushRef="#br0" timeOffset="7599.61">4906 12850 0,'25'0'110,"-25"25"-110,24 0 15,1 0 1,0-1-1,-25 1-15,25 0 16,-25 25 0,25-25-16,-25 0 0,0 0 15,0 0-15,0 0 0,0-1 16,0 1-16,0 0 16,0 0-16,0 0 15,0 0 16,-25-25-15,0 0 15,25 25-31</inkml:trace>
  <inkml:trace contextRef="#ctx0" brushRef="#br0" timeOffset="8447.66">5254 13223 0,'25'0'78,"0"0"-47,0-25-15,0 25-1,0 0 1</inkml:trace>
  <inkml:trace contextRef="#ctx0" brushRef="#br0" timeOffset="8748.21">5329 13124 0,'0'25'62,"0"0"-30,25-25-32,-25 24 15,25 1-15,-25 0 16,25 0 0</inkml:trace>
  <inkml:trace contextRef="#ctx0" brushRef="#br0" timeOffset="10482.79">5503 13124 0,'0'25'16,"25"0"-16,-25-1 15,0 1-15,0 25 16,0 0 0,25-25-16,-25 0 15,0-50 48,0 0-48,25 25 1,-25-25-16,25 0 31,-25 0-31,25 25 16,0 0 15,0 0-15,-25 25 15,25-25-31,-25 25 16,24 0-1,-24 0-15,25-25 16,-25 25-16,0 0 15,0 0 1,0-1 0</inkml:trace>
  <inkml:trace contextRef="#ctx0" brushRef="#br0" timeOffset="11201.29">5478 13074 0,'25'-25'78,"-25"0"-47,0 0-31,0 0 16,0 0 0,0 1-1,0 48 32</inkml:trace>
  <inkml:trace contextRef="#ctx0" brushRef="#br0" timeOffset="11826.62">6026 12875 0,'-25'0'31,"0"0"-15,25 25-1,-24-25 1,24 25-16,-25 49 31,25-49-31,0 0 16,0 25-16,0-25 16,0 0-16,0 0 0,0-1 15,25 26-15,-25-25 16,24 0-1,-24 0-15,25 0 16,0-25-16,0 25 16</inkml:trace>
  <inkml:trace contextRef="#ctx0" brushRef="#br0" timeOffset="12373.39">6225 13024 0,'25'0'78,"-25"-25"-62,25 0-1,-25 0 17,-25 25-17,0 0 1,25 25-1,-24-25-15,-1 25 16,0 0 0,25 0-16,-25 0 15,25 0 1,0 0 0,0 0-1,0 0-15,25-25 0,-25 24 16,25-24-1,0 25-15,-1-25 16,1 0 0,0 0-1,0 0-15,0 0 16,-25-25-16,25 25 16</inkml:trace>
  <inkml:trace contextRef="#ctx0" brushRef="#br0" timeOffset="12817.27">6475 12825 0,'0'-25'0,"0"50"94,24-25-78,1 0-1,-25 25-15,25 0 16,0 0 0,-25 0-16,25-25 0,-25 49 15,0 1 1,0-25-16,0 0 0,0 0 16,0 25-16,0-25 0,0-1 15,-25 1-15,25 0 16,-25 0-1,25 25-15,-25-25 16,25 0-16</inkml:trace>
  <inkml:trace contextRef="#ctx0" brushRef="#br0" timeOffset="16210.28">2042 14294 0,'0'25'47,"0"0"-31,0 0-1,0 0 1,0 0-1,0 0-15,0-1 0,0 1 16,0 0-16,0 0 16,0 0-16,0 0 15,0 0-15,0 0 32,25-25 14,0 0-14,0 0-17,0 0 1,-1 0-16,-24-25 16,25 25-16,0-25 15,0 25 16,-25-25-31,0 0 32,0 0-1,0 0-15,-25 25-1,25-25 1,-25 25-1,25 25 48,0 0-32,25 0-15,-25 0-16,0 0 15,25 0-15,-25 25 0,0-25 16,25-1-16,-25 1 16,0 0-16,25 0 0,-25 0 15,0 0-15,0 0 32,25-25-17</inkml:trace>
  <inkml:trace contextRef="#ctx0" brushRef="#br0" timeOffset="17069.64">3113 14244 0,'0'25'0,"0"0"16,-25 25-1,0 0 17,0-25-32,25 0 15,-25-1-15,0 1 16,0-25-1,25 25 1,-25-25 0,50 0 46,0 0-46,0 0-1,0 0 1,-25 25 0,50-25-16,-25 0 15,25 25 1,-26-25-16,1 25 16,0 0-16,0-25 15,-25 25-15,25-25 16,0 25-1,0-25 1</inkml:trace>
  <inkml:trace contextRef="#ctx0" brushRef="#br0" timeOffset="17491.62">3063 14767 0,'-25'0'0,"50"0"109,0 0-93,-25 25-16,50-25 15,-1 0 1,-24 25-1,0-25-15,0 0 0,0 0 16,0 0 0</inkml:trace>
  <inkml:trace contextRef="#ctx0" brushRef="#br0" timeOffset="20233.04">4009 14219 0,'0'25'62,"0"0"-46,0 0-1,0 0 1,25 0-16,-25 0 16,0 0-16,25 25 0,-25-26 15,25 1-15,-25 25 16,25-25-16,-25 0 16,25 0-1</inkml:trace>
  <inkml:trace contextRef="#ctx0" brushRef="#br0" timeOffset="20715.84">4433 14493 0,'24'0'78,"-24"-25"-62,25 25-16,0 0 15,0 0-15,0-24 16,0 24-16,0 0 0,0 0 16,0-25-16,0 25 15,-1 0-15,1 0 0,0-25 16,0 25-16,0 0 15,0 0 1,-25 25 15</inkml:trace>
  <inkml:trace contextRef="#ctx0" brushRef="#br0" timeOffset="21093.99">4582 14369 0,'0'-25'31,"0"50"32,0 0-16,25-25-32,-25 25-15,0 0 16,0-1-16,25-24 15,-25 25-15,0 0 0,25 0 16,-25 0 0,0 0-16,0 0 15</inkml:trace>
  <inkml:trace contextRef="#ctx0" brushRef="#br0" timeOffset="23363.6">5304 14170 0,'0'25'16,"0"-1"0,25 1-16,-25 25 15,0 0-15,0-25 16,25 0-16,-25 0 16,0 0-1,0-1-15,0 1 16,0 0-1,25-25 1</inkml:trace>
  <inkml:trace contextRef="#ctx0" brushRef="#br0" timeOffset="24684.36">2839 15564 0,'0'25'94,"0"0"-79,0 0 1,0 0-16,0 0 16,0 0-16,0-1 0,0 1 15,0 0-15,0 0 16,0 0-16,0 0 16,0 0-16,0 0 31,25-50 0,0 25-15,-25-25-1,25 25-15,-1-25 16,1 0 0,-25 0-16,25 25 15,-25-25 1,25 25-1,-25-25-15,-25 25 32,25-24-1,0 48 0,0 1 16,0 0-47,25 0 16,-25 0-1,0 0-15,0 0 0,0 0 16,25-25-16,-25 25 16,0 24-16,25-24 15,-25 0 1</inkml:trace>
  <inkml:trace contextRef="#ctx0" brushRef="#br0" timeOffset="25288.43">3561 15465 0,'0'24'15,"-25"-24"-15,25 25 16,-25 0-16,25 0 0,-25 0 15,25 0-15,-25 0 16,0-25-16,25 25 0,-24 0 16,-1 0-16,0-1 15,0 1-15,0-25 16,50 0 31,0 0-32,0 0 1,0 0 0,-1 0-16,1 0 15,0 25 1,0-25-16,0 0 0,0 0 16,0 0-1,0 25-15,0-25 0,0 0 16,-1 25-16</inkml:trace>
  <inkml:trace contextRef="#ctx0" brushRef="#br0" timeOffset="25695">3436 16062 0,'-24'0'15,"-1"0"16,50 0 16,-1 0-31,1 0 0,0 0-1,0 0-15,0 0 16,0 0-16,0 0 15,0 0-15,0 0 0,0 0 16,-1 0-16</inkml:trace>
  <inkml:trace contextRef="#ctx0" brushRef="#br0" timeOffset="26436.06">4109 15465 0,'0'0'0,"-25"0"16,25-25-16,0 0 31,-25 25-15,25-25-16,0 0 15,0 0 1,25 0-16,0 0 15,0 25 1,0 0 0,0 0-16,-1 25 15,-24 0 1,0 0 0,0 0-16,0 25 0,0-25 15,0-1-15,0 26 0,-24 0 16,24-25-16,-25 25 15,0-25-15,25 0 0,-25 24 16,0-24-16,25 0 0,-25 0 16,25 0-1,0-50 48,25 25-48,0-25 1,0 25 0,-25-25-16,25 25 15,0 0-15,-1 0 0,1 0 16,0 0 0,0 0-16,0 0 15,0 0-15,0 25 16,0-25-1,0 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15T06:03:10.5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697 9214 0,'-25'-25'15,"25"0"16,-25 25-15,25-25 0,-24 25 62,-1 25-63,25 0 1,0 0 0,0 0-16,0 0 15,0 0-15,0 0 0,0 0 0,25 0 16,-25-1 0,24 1-16,1-25 15,-25 25-15,25-25 0,0 0 16,-25 25-16,25-25 15,0 0-15,-25-25 0,25 25 16,0-25-16,0 25 16,-25-25-16,25 1 0,-25-1 15,24 0-15,-24 0 16,0 0-16,0 0 0,-24 0 16,24 0-16,-25 0 15,0 0-15,0 1 16,0 24-16,0 0 15,0 0-15,0 0 16,0 24-16,0-24 0,25 25 16</inkml:trace>
  <inkml:trace contextRef="#ctx0" brushRef="#br0" timeOffset="47158.99">21715 9787 0,'24'-25'0,"1"25"16,0 0-1,25 0-15,-25 0 0,0-25 16,0 25-16,25 0 16,-26 0-16,26-25 0,-25 25 15,25 0-15,25 0 16,-50 0-16,24 0 16,-24 0-16,0 0 0,25 0 15,-25 0-15,0 0 16,0 0-16,24 0 15,-24 0-15,0 0 16,0 0 0,0 0-16,0 0 15,-25-25 17</inkml:trace>
  <inkml:trace contextRef="#ctx0" brushRef="#br0" timeOffset="140141.44">8317 6326 0,'-25'0'16,"0"-25"-1,1 25 1,-1-25 15,50 25 79,-1 0-95,1 25 1,25-25-16,-25 0 15,0 0-15,0 0 16,0 0-16,0 0 16,0 0-16,-1 0 15,26 0-15,-25 0 0,0 0 16,0 0-16,0 0 16,25 0-16,-25-25 0,-1 25 15,26 0-15,-25 0 0,0-25 16,0 25-16,25 0 15,-25 0-15,0-25 0,0 25 16,-1 0-16,26 0 16,-25 0-1,25 0 1,-25 0 0,0 0-16,0 0 15,0 0-15,-1-25 16,1 25-16,0 0 15,0 0 17</inkml:trace>
  <inkml:trace contextRef="#ctx0" brushRef="#br0" timeOffset="140713.51">8641 6475 0,'25'0'16,"0"0"-16,0 0 16,0 0-1,-1-25-15,1 25 16,25 0-16,-25-25 0,0 25 16,0 0-16,25-25 0,0 25 15,-26 0 1,1 0-16,0 0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19T05:26:46.7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12476 1943 0,'0'25'109,"0"0"-93,0-1-16,0 1 15,25 0 1,-25 0-16,0 0 0,0 25 16,0-25-16,25 25 15,-25-1-15,0 1 0,0 0 16,0 25-16,25-25 16,-25 24-16,0 1 0,0-25 15,24 24-15,-24 1 0,0 0 16,25 0-16,-25-1 0,0 1 15,25 0-15,-25-26 16,0 26-16,25-25 0,-25 0 16,25 0-16,-25-1 15,0-24-15,0 25 0,25-25 16,-25 25-16,0-25 0,0 25 16,0-26-16,0 1 15,0 0-15,25 0 16,-25 0-16,0 0 0,0 0 15,0 0 1,25-25 15,-25-25 1</inkml:trace>
  <inkml:trace contextRef="#ctx0" brushRef="#br0" timeOffset="1127.2">13447 1968 0,'0'0'0,"-25"0"16,25-25-1,-25 25-15,0 0 16,25-25-16,-25 50 63,1 0-63,-1 0 15,25-1 1,-25 1-16,25 25 0,0-25 15,-25 0-15,25 25 16,0-25-16,25 25 16,0-26-16,-25 1 0,25-25 15,-1 25-15,1-25 16,0 0-16,0 0 16,25-25-16,-25 25 0,0-25 15,0 1-15,0-26 16,-25 25-16,24 0 0,-24 0 15,0-25-15,-24 25 16,24 0-16,0 0 0,-25 25 16,25-24-16,-25 24 15,0-25-15,0 25 16,25-25-16,-25 25 0,0 25 16,25 0-1</inkml:trace>
  <inkml:trace contextRef="#ctx0" brushRef="#br0" timeOffset="1592.01">13671 1818 0,'0'-25'15,"0"50"-15,0-75 16,-25 50 0,25 25 15,0 0-16,0 0-15,0 0 16,0 0-16,25 0 16,-25 25-16,25-25 0,-25 24 15,25 1-15,-25 50 16,25-50-16,0 49 16,-25-49-16,25 25 15,0-1 1,-25-49-1,24-25-15,-24-25 32,-24 1-17,24-26-15,0 25 16</inkml:trace>
  <inkml:trace contextRef="#ctx0" brushRef="#br0" timeOffset="1919.51">13746 1993 0,'0'0'0,"0"-25"16,0 0-16,25 25 15,-25-25 1,25 0 0,0 25-16,-1-25 15,1 25 1,-25 25-16,25-25 15,-25 25 1,25 0-16,-25 0 16,0 0-16,0-1 15,0 1-15,0 0 16,-25 0-16,25 0 0,-25 0 16,25 0-16,-25-25 0,1 25 15,-1 0 1,0-25-1</inkml:trace>
  <inkml:trace contextRef="#ctx0" brushRef="#br0" timeOffset="2330.23">14095 1669 0,'0'-25'0,"0"50"78,0 0-62,0 0-16,0 0 16,0-1-16,0 1 15,0 25-15,0-25 0,0 0 16,0 0-16,0 25 16,0-25-16,0-1 0,0 1 15,0 25-15,24-25 0,-24 0 16,25 0-16,0 0 15,0-25 1,0 0-16,0 0 16,0 0-16,0-25 15,0 25-15,-25-25 0</inkml:trace>
  <inkml:trace contextRef="#ctx0" brushRef="#br0" timeOffset="2780.63">14144 1993 0,'0'0'0,"-25"0"0,1 0 0,-1 24 15,0-24 1,25-24 15,25 24-31,0 0 16,-1-25-16,1 0 15,0 25 1,0 0-16,-25-25 0,25 25 16,0 0-16,-25-25 0,25 25 15,0 0 1,0-25-16,0 25 0,-1 0 16,-24-25-1,25 25 1,-25 25 15,0 0-15,0 0-1,25-25 1,-25 25-16,0 25 16,25-26-16,-25 1 15,25 0-15,-25 0 16</inkml:trace>
  <inkml:trace contextRef="#ctx0" brushRef="#br0" timeOffset="2928.23">14418 1744 0,'0'0'0,"-25"-25"16,25 0-1,-25 25-15</inkml:trace>
  <inkml:trace contextRef="#ctx0" brushRef="#br0" timeOffset="3680.57">14642 1818 0,'25'0'15,"-25"25"1,0 0 15,25-25-15,-25 25-16,0 0 15,0 0-15,0 0 16,0 0-16,25-25 16,-25 24-16,0 1 31,0-50-16,0 1 1,0-1-16,0 0 16,0 0-16,0 0 0,0 0 15,25 0-15,-25 0 16,25 0-16,0 0 16,0 1-16,0 24 15,-1 24 1,1-24-1,-25 25-15,25 0 16,-25 0 0,25 0-16,-25 0 15,0 0-15,0 0 16,0-50 31,0 0-47,0 0 15,0 0 1,25 0-16,-25 0 0,0 0 16,25 1-16,0-1 15,0 0 1,0 25 0,-25 25-16,25-25 15,-25 25-15,0-1 16,0 1-1,24-25-15,-24 25 0,0 0 16,25-25-16,-25 25 0</inkml:trace>
  <inkml:trace contextRef="#ctx0" brushRef="#br0" timeOffset="4551.07">15365 1619 0,'0'0'0,"0"-25"0,-25 25 16,25-25 0,-25 25-16,0 25 15,25 0 1,-25-25-1,25 25-15,0 0 16,0 0-16,0 0 16,0 0-16,0-1 15,0 1 1,-25-25-16,50 0 16,-25-25-1,25 25-15,-25-24 16,25 24-16,-25-25 0,25 25 15,-25-25-15,0 0 16,25 25 0,-25 25-1,0 0 1,24 0 0,1-1-16,0-24 15,0 25 1,0-25-16,0 0 15,0-25-15,0 25 0,0-24 16,0 24-16,-1-25 0,1 0 16,0 0-16,0 0 15,-25 0-15,25 0 0,0 0 16,-25 0-16,0-24 0,0 24 16,25 0-16,-25 0 15,0 0-15,0 0 0,-25-25 16,25 25-16,0 0 0,0 1 15,-25-1 1,25 0-16,0 0 16,-25 25-16,25-25 15,-25 25 17,25 25-17,0 0 1,-25 0-1,25 0 1,0-1-16,-25 1 0,25 0 16,0 0-16,-24 0 15,24 0-15,0 0 0,0 0 16,0 0-16,0 0 0,0-1 16,0 1-16,24 25 15,-24-25-15,0 0 0,0 0 16,25 0-16,-25 0 15,25 0-15,0-1 16,0 1-16</inkml:trace>
  <inkml:trace contextRef="#ctx0" brushRef="#br0" timeOffset="6948.03">13821 3088 0</inkml:trace>
  <inkml:trace contextRef="#ctx0" brushRef="#br0" timeOffset="7755.27">13821 3063 0,'0'0'0,"0"25"218,0 0-155,0 0-63,-25 25 15,25-25 1,0 0-16,0 24 0,0-24 16,0 50-1,0-50-15,25 25 16,-25 0-16,0-25 16,0-1-16,0 1 15,24-25 16,-24-25 1,0 1-17,0-1 1,0 0-16,25 0 0,-25 0 16,0 0-16,0 0 15,25 0-15,-25 0 16,25 25-16,-25-25 15,25 25 1,0-25 0,0 25-1,0 0 17,-25 25-1,25-25-31,-25 75 0,25-75 15,-25 50-15,0-25 16,25 0 0,-25 0-16,0 0 15,24-1 1,1 1 15</inkml:trace>
  <inkml:trace contextRef="#ctx0" brushRef="#br0" timeOffset="9133.54">14692 3412 0,'0'25'0,"0"-50"32,0 0-17,25 25 1,-25-25-16,25 0 0,0 0 15,0 0-15,-25 1 16,25-26-16,0 25 0,-25 0 16,24 0-16,-24 0 15,0 0-15,0 0 0,0 0 32,-24 1-32,-1 24 15,25 24 1,-25-24-1,25 25-15,0 0 16,0 0 0,0 0-16,0 0 15,25-25-15,-25 25 0,25-25 16,-1 25-16,1 0 16,0-25-16,0 0 15,-25 25-15,25-25 16,0 24-16,0-24 0,0 25 15,0 0 1,-25 0 0,-25-25-1,0 25-15,0-25 16,25 25-16,-25-25 16,0 0-16,0 0 15,25-25 1</inkml:trace>
  <inkml:trace contextRef="#ctx0" brushRef="#br0" timeOffset="9692.13">15066 2914 0,'0'0'0,"-25"-25"16,50 25 46,-25 25-46,25 0 0,-25 0-16,0 0 15,0 0-15,0-1 16,0 1-16,24 0 15,-24 0-15,0 25 0,0-25 0,25 0 16,-25 0 0,0 0-16,0-1 0,0 1 15,25-25-15,-25 25 16,25-25 15,-25-25-31,25 0 16,-25 1-1,25-1-15,-25 0 16,25 0-16,-25 0 16,25 0-16,0 25 15,-25-25 1,25 25-16,-25 25 16,25-25-1,-25 25-15,24 0 16,-24 0-1,0 0-15,0 0 16,25-25-16,-25 24 0,0 1 16,0 0-16</inkml:trace>
  <inkml:trace contextRef="#ctx0" brushRef="#br0" timeOffset="11395.3498">15713 3014 0,'0'-25'15,"-25"25"16,0 25-15,25-1-16,-25-24 16,25 25-16,0 0 15,-24-25-15,24 25 16,0 0-16,0 0 0,0 0 16,24 0-1,-24 0-15,25-25 16,0 0-1,0 0-15,-25-25 16,25 0 0,-25 0-1,0 0 1,0 0-16,-25 0 16,25 0-1,0 0 1,0 1-1,25 24 1,0-25-16,0 0 16,0 25-1,0 0 1,-25 25 0,25 0-1,-25-1-15,0 1 16,0 0-16,0 0 15,0 0-15,0 0 16,24 0 0,-24-50-1,0 0 1,25 0 0,-25 0-16,25 0 15,-25 0 1,25 1-16,-25-1 15,25 25 32,-25 25-31,25-1-16,0-24 16,-25 25-1,25-25-15,0 0 16,-25-25-1,25 25-15,-1 0 0,-24-24 16,25-1-16,0 0 0,-25 0 16,25 0-16,-25 0 15,25 0-15,-25 0 0,0 0 16,0 0-16,0 1 0,0-1 16,0 0-16,0 0 15,0 0-15,0 0 16,-25 25-16,25-25 15,-25 25 1,25 25 0,0 0-1,0 0 1,0 0-16,0 0 16,0 0-16,0-1 15,0 1-15,0 0 0,0 0 16,0 0-16,0 0 15,0 0-15,25-25 0,-25 25 16,25 0-16,0 0 16,0-1-1,0-24-15,0 0 16,0 0-16,-1-24 16,1 24-16,-25-25 0,25 25 15,0-25-15,0 0 16,0 0-16,0 0 15,-25 0-15,25 0 16,-25 0-16,-25 25 16,25-25-16,-25 25 31,25-24-31,-25 24 0,0 0 16,25 24-1,-25-24-15,25 25 16,-25-25-16,25 25 15,0 0-15,0 0 0,-25-25 16,25 25-16,0 0 16,0 0-16,0 0 15,0 0 1,25-25-16,0 0 16,-25-25-1,25 25-15,-25-25 0,25 0 16,-25 0-16,25 0 0,-25-25 15,25 25-15,-25-24 16,25 24-16,-25-25 0,0 0 16,0 25-16,0-25 15,0 25-15,0 1 0,0-1 16,0 0-16,0 0 0,-25 25 16,25 25 46,-25 0-62,25 0 16,0-1-16,0 1 15,0 0-15,0 0 0,0 0 16,0 0-16,0 0 0,0 0 16,0 0-16,0 0 15,0-1-15,0 1 0,25 0 16,-25 0-16,0 0 15</inkml:trace>
  <inkml:trace contextRef="#ctx0" brushRef="#br0" timeOffset="12643.34">17207 2416 0,'0'0'0,"-25"0"15,25-25-15,-25 25 31,25 25 16,0 0-31,25 0-16,-25 0 16,0 24-1,0 1-15,0-25 16,25 0-16,-25 25 0,0-25 15,0 0-15,0 0 16,0-1-16,0 1 0,0 0 16,0-50 15,25 25-15,-25-25-16,0 1 15,25-1-15,-25 0 16,25 25-16,-25-25 0,25 0 15,0 25 1,0 0-16,0 0 16,-25 25-1,0 0 1,0 0 0,0 0-16,-25-1 15,0-24-15,25 25 16,-25-25-16,0 0 0,25 25 15,-25-25-15,0 0 16,25 25 0,0-50 15,25 25-31,0 0 16,-25-25-16,25 25 15,0 0-15,25-49 16,-26 49-16,26-25 0,-25 0 15,0 0 1,25 0-16,-25-25 16,0 25-16,-25 0 15,25 0-15,-25 1 16,0-1 0,-25 25 15,25 25-16,-25-25-15,0 24 16,25 1 0,0 0-1,0 0-15,0 0 16,0 25 0,25-25-16,-25 0 15,25 0-15,0-1 16</inkml:trace>
  <inkml:trace contextRef="#ctx0" brushRef="#br0" timeOffset="13790.74">18502 2441 0,'0'-25'0,"-25"25"0,50 25 0,-75-75 15,25 50 1,1 0 15,-1 0-15,0 0-16,25 25 15,-25-25-15,0 50 16,25-25-16,0 0 0,-25-1 16,25 1-16,0 0 15,0 0-15,-25-25 16,25 25-16,0 0 0,25-25 15,-25 25-15,25-25 16,-25-25 0,25 25-16,0-25 15,0 0-15,0 25 16,-1-25-16,-24 0 0,25 0 16,0 1-16,-25-1 15,25 25 1,-25 25 46,0-1-46,0 1 0,0 0-1,25-25-15,0 0 16,-25 25-16,25-25 15,0 0-15,0 0 16,0 0-16</inkml:trace>
  <inkml:trace contextRef="#ctx0" brushRef="#br0" timeOffset="14523.99">18901 2341 0,'0'0'0,"0"-25"16,24 25-16,-24-25 16,-24 25-1,24-24 1,-25 24 0,0 0-1,25 24-15,-25-24 0,25 25 16,-25-25-1,25 25-15,-25 0 0,0 0 16,25 0-16,-25-25 0,0 25 16,25 0-16,0 0 15,-25 24-15,25-24 16,25-25-16,-25 25 16,25-25-16,0 0 15,0 0 1,0-25-1,0 0-15,0 25 0,0-24 16,-25-26-16,25 25 16,-1 0-16,-24-25 0,25 25 15,0-25-15,-25 26 0,25-26 16,-25 25-16,0-25 16,0 25-16,25 0 0,-25-25 15,0 25-15,0 1 0,-25 24 16,25-25-16,0 0 15,0 0 1,-25 25-16,0 0 31,25 25-15,0 0 0,0 0-16,0-1 15,0 1 1,0 0-16,0 25 15,0-25-15,0 0 0,0 25 16,0-25-16,0 0 16,0-1-16,0 1 0,0 25 15,0-25-15,0 0 16,0 0-16,25 0 0,-25 0 16,0 0-16,25-1 0,-25 1 15,25 0 1,0-25-1</inkml:trace>
  <inkml:trace contextRef="#ctx0" brushRef="#br0" timeOffset="15416.78">19249 2267 0,'-25'0'0,"25"-25"16,25 25 62,-25 25-47,25-25-31,-25 24 16,0 1-16,0 0 15,0 0-15,0 0 16,0 0-16,0 0 16,0 0 15,0-50-16,25 0 17,-25 0-32,0 0 15,0 0-15,25 0 16,-25 0-16,0 1 0,25-1 16,0 0-16,-25 0 15,25 25-15,0-25 16,-1 25-1,-24 25 1,25 0 0,-25 0-1,0 0 1,0-1 0,0 1-1,25-25 1,-25-25-1,0 1 1,0-1 0,0 0-16,0 0 15,0 0-15,25 25 16,-25-25-16,0 0 0,25 0 16,0 0-16,0 25 15,0 0 16,-25 25-15,25-25 0,-25 25-16,0 0 15,25-25-15,-25 25 16,24 0-16,-24 0 16,25-25-16,-25 25 15,25-50 16,0 0-15</inkml:trace>
  <inkml:trace contextRef="#ctx0" brushRef="#br0" timeOffset="15474.22">19872 2067 0,'0'-25'0</inkml:trace>
  <inkml:trace contextRef="#ctx0" brushRef="#br0" timeOffset="15635.95">19897 2042 0,'0'25'31,"0"0"-15,0 0 0,0 0-16,0 0 15,0 0-15,0 0 16,25 0 0</inkml:trace>
  <inkml:trace contextRef="#ctx0" brushRef="#br0" timeOffset="15882.28">19922 1793 0,'0'-25'16,"-25"25"31,50 0-32</inkml:trace>
  <inkml:trace contextRef="#ctx0" brushRef="#br0" timeOffset="16363.52">20195 1893 0,'-24'0'0,"-1"25"15,0-25 1,0 25 0,0-25-1,25 25 1,0 0-1,0-1 1,25 1 15,0-25-15,-25 25 0,25-25-16,-25 25 31,0 0-16,0 0 17,-25-25-32,25 25 15,-25-25-15,0 0 16,0 0-16,0 0 16</inkml:trace>
  <inkml:trace contextRef="#ctx0" brushRef="#br0" timeOffset="16873.16">20345 1868 0,'0'0'0,"-25"0"16,0 0-1,0 0 17,0 0-17,25 25 1,25-25 0,-25 25-1,25-25-15,-25 25 16,25-25-1,-25 25-15,25-25 16,-25 25-16,25-25 16,0 0-1,-25 24-15,25-24 16,-25 25 0,0 0 15,-25-25-31,0 25 15,0-25 1,0 0 15,0-25-15,50 0 0,-25 0-1,25 25-15</inkml:trace>
  <inkml:trace contextRef="#ctx0" brushRef="#br0" timeOffset="17100.25">20519 1843 0,'25'25'31,"-50"0"0,25 0-15,0 0 0,0 0-16,0 0 15,0-1 17</inkml:trace>
  <inkml:trace contextRef="#ctx0" brushRef="#br0" timeOffset="17252.88">20494 1644 0,'0'0'0</inkml:trace>
  <inkml:trace contextRef="#ctx0" brushRef="#br0" timeOffset="17885.88">20718 1519 0,'0'25'47,"0"0"-31,0 0-1,0 0 1,0 0-16,0 0 16,0 0-16,25 0 0,-25 24 15,0-24 1,0 0-16,0 0 16,0 0-16,0 0 0,0 0 15,0 0-15,0-50 47,0 0-31,25 25-16,-25-25 15,25 0-15,-25 0 0,25 25 16,-25-25-16,25 25 0,0-25 16,0 25-1,-25 25 1,25-25-1,-25 25-15,0 0 16,25-25 0,-25 25-16,-25 0 15,0 0 1,0-25 0,0 25-1,0-25 1,0 0-16</inkml:trace>
  <inkml:trace contextRef="#ctx0" brushRef="#br0" timeOffset="18782.1">21067 1818 0,'0'0'16,"25"-50"-1,0 26-15,-25-1 16,0-25-16,0 25 0,25 0 16,-25 0-16,0-25 15,25-24-15,-25 49 16,25-25-16,-25 0 16,0 25-16,0 0 0,0 0 15,0 1 1,0-1-16,-25 25 31,0 25 0,0-25-31,25 24 16,-25 1-16,0-25 0,25 25 16,0 0-16,-25 0 15,0 50 1,25-50-16,0 24 15,0 1-15,0-25 16,0 0-16,0 25 16,0-25-16,25 0 15,0 0-15,0-1 16,0-24-16,0 25 0,0-25 16,24 0-1,-24 0-15,0 0 0,0 0 16,0-25-16,0 25 0,25-24 31,-25-51-31,0 50 16,-25 0-1,0 0-15,0 0 16,-25 25 0,25 25 30,-25 0-30,25 0 0,-25 0-1,25 0-15,0 0 16,0 0 0,0-1-16,0 1 15,0 0 1,25 0-1</inkml:trace>
  <inkml:trace contextRef="#ctx0" brushRef="#br0" timeOffset="18947.66">21615 1843 0,'0'0'0,"25"0"15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22T05:15:36.1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18452 2989 0,'-25'0'47,"25"-25"-31,25 25 187,0 0-187,-25-25-16,25 25 0,25 0 15,-25 0 1,25-25 15,-1 25-31,-24 0 0,0-25 16,0 25-16,0 0 0,0 0 15,0-25-15,0 25 16,0 0-16,24-25 0,-24 25 16,0 0-16,0-25 0,0 25 15,0 0-15,0 0 0,25-25 16,-25 25-16,0 0 15,-1-24-15,1 24 0,25 0 16,0-25 0,-25 25-16,0 0 0,25-25 15,99 0 17,-124 25-32,0 0 0,25 0 15,-1 0-15,-24-25 0,25 25 16,-25 0-16,25 0 15,0-25-15,-26 25 16,26 0-16,25 0 16,-50-25-16,25 25 15,49 0 1,-49 0-16,-25-25 16,25 25-16,-25 0 15,25 0-15,-26 0 0,1 0 16,0-25-16,25 25 0,-25 0 15,25-25 1,-25 25-16,0 0 0,-1-24 16,1 24-16,25 0 0,0-25 15,-25 25 1,0 0-16,0 0 0,24-25 16,-24 25-1,0 0-15,50-50 78,-25 50-46,-25 0-17,-25-25-15,25 25 16,-1 0-16,1 0 31</inkml:trace>
  <inkml:trace contextRef="#ctx0" brushRef="#br0" timeOffset="91027.9">14070 15589 0,'0'-25'31,"25"25"-15,-1 0 0,1-25-1,0 25 1,-25-25-16,25 25 16</inkml:trace>
  <inkml:trace contextRef="#ctx0" brushRef="#br0" timeOffset="-58889.69">12401 12700 0,'0'-24'156,"25"24"-140,0 0-1,-25-25-15,50 25 16,-50-25 0</inkml:trace>
  <inkml:trace contextRef="#ctx0" brushRef="#br0" timeOffset="-58594.95">12351 12875 0,'25'0'63,"0"-25"-48,0 25 1,0 0 0,0 0-16</inkml:trace>
  <inkml:trace contextRef="#ctx0" brushRef="#br0" timeOffset="-42301.6599">1395 12028 0</inkml:trace>
  <inkml:trace contextRef="#ctx0" brushRef="#br0" timeOffset="-41529.2">1419 12327 0,'0'25'0,"0"-50"0,0 75 16,0-25 0,0 0-1,0 24 1,0-24 15,0-50 0,25 25 16,-25-25-31,0 1 15,0-1-15,0 0-1,0 0 1,25 0-16,-25 0 16,25 25 15,-25-25-31,25 25 16,-25 25 15,25-25-16,-25 25 1,25-25 0,-25 25-16,0 0 31,25 0-31,-25 0 16,0-1-1,0 1 1,0 0-1</inkml:trace>
  <inkml:trace contextRef="#ctx0" brushRef="#br0" timeOffset="-40965.96">1370 12053 0,'0'-25'16,"-25"25"-1,0 0 16,50 0 1,-25 25-17,0 0 1,25-25-16,-25 25 16,0 0-16,0 0 0,25 24 15,-25-24 1,0 0-16,0 0 0,0 0 15,0 0-15,24 0 0,-24 0 16,0 0 0</inkml:trace>
  <inkml:trace contextRef="#ctx0" brushRef="#br0" timeOffset="-40390.82">1917 11904 0,'-24'0'16,"24"24"-1,-25-24-15,25 25 16,-25 0-1,25 0-15,-25 0 16,25 0-16,0 25 0,0-25 16,-25 0-16,25-1 15,0 26-15,0-25 0,0 0 16,0 0-16,0 25 0,0-25 16,0 0-16,25 0 15,0-1-15,-25 1 16,25-25-16,-25 25 0,25 0 15,-1-25-15,1 0 16,-25 25-16,25-25 0,0 25 16,0-25-16</inkml:trace>
  <inkml:trace contextRef="#ctx0" brushRef="#br0" timeOffset="-39605.54">2142 12103 0,'24'0'47,"-24"-25"-47,25 25 16,-25-25-1,25 25-15,-25-25 47,-25 25-31,0 25-1,1-25-15,-1 25 16,0-25-16,25 25 16,-25 0-16,25 0 15,-25-1-15,0 1 16,25 0-16,0 0 0,0 0 16,0 0-16,0 0 15,0 0 1,0 0-1,25-25 1,-25 25-16,25-25 16,0 0-16,0 0 31,0 0-31,-1 0 16,1 0-1,0 0-15,0 0 16,0 0 15,-25 25-15,0-1-1,-25-24 1,25 25 0,-25 0-1,0-25-15,0 0 16,25 25-16,-24-25 15,-1 0 1,0 0-16,0 0 31,25-25-15</inkml:trace>
  <inkml:trace contextRef="#ctx0" brushRef="#br0" timeOffset="-38984.2">2590 11978 0,'0'0'0,"0"25"0,25 0 15,-25 0-15,0 25 16,25-25-16,-25 24 0,0 1 16,0 0-16,-25-25 15,25 25-15,0-25 0,0 25 16,-25-26-16,25 1 0,0 0 16,-25-25-16,25 25 15,-25 0-15,0-25 31,25 25 32</inkml:trace>
  <inkml:trace contextRef="#ctx0" brushRef="#br0" timeOffset="-38008.82">3337 12003 0,'-25'0'16,"25"25"0,0 0-1,-25-25-15,25 25 16,-25 0-16,25 0 0,0 0 15,-25-1-15,0 1 16,25 0-16,-25-25 0,25 25 16,-24 0-16,-1-25 15,25 25-15,-25-25 0,25 25 16,-25-25-16,0 0 16,0 0-1,50 0 32,0 25-16,0-25-31,0 0 16,0 25-16,-1-25 0,1 0 16,0 25-16,0-25 15,0 0-15,25 25 0,-25-25 16,0 0-16,-25 24 15,25-24-15,-1 0 16,1 0-16,0 0 0,-25 25 0,25-25 16</inkml:trace>
  <inkml:trace contextRef="#ctx0" brushRef="#br0" timeOffset="-37589.42">3138 12601 0,'0'0'0,"-25"-25"0,0 25 15,50 0 64,-25 25-64,25-25-15,0 0 16,-1 25-16,1-25 0,0 0 15,0 25-15,0-25 0,25 0 16,-25 0-16,0 0 16,0 0-16,-1 0 0,1 0 15,0 0-15,0 0 16,0 0-16,0 0 16</inkml:trace>
  <inkml:trace contextRef="#ctx0" brushRef="#br0" timeOffset="-33773.28">4233 12128 0,'0'-25'47,"25"25"31,-50 0-16,0 25-46,1-25-16,24 25 0,-25-25 16,0 24-16,0 1 15,25 0-15,-25 0 0,25 0 16,-25 0-1,25 0-15,0 0 0,0 0 16,0 0-16,0 0 16,25-25-16,-25 24 15,0 1-15,25 0 16,0-25 0,0 0-1,24 0 1,-24 0-1,0 0 1,0 0-16,0-25 16</inkml:trace>
  <inkml:trace contextRef="#ctx0" brushRef="#br0" timeOffset="-33243.7">4582 11879 0,'-25'0'47,"0"25"-31,25-1-1,-25 26 1,0 0 0,25-25-16,-25 50 15,25-26-15,0-24 0,0 50 16,0-50 0,0 25-16,0-25 0,0 0 15,0 0-15,0 24 16,0-24-16,25 0 15,-25 0-15,25 0 16,0 0-16,-25 0 0,25-25 16,-25 25-16,25-25 0,0 25 15,0-25 1</inkml:trace>
  <inkml:trace contextRef="#ctx0" brushRef="#br0" timeOffset="-32674.6098">4831 12153 0,'0'0'0,"0"-25"15,-25 25 1,0 25 31,25-1-31,-25 1-1,25 0-15,0 0 16,0 0-1,0 0-15,0 0 16,25 0 0,0-25-1,-25 25-15,25-25 0,0 0 16,-25 25-16,25-25 16,0 0-16,0 25 15,-1-1 1,-24 1-1,0 0 1,-24-25 0,-1 25-1,0-25-15,0 0 16,0 0-16,0 0 16,0 0-16,0 0 15,0 0-15,0 0 16,1 0-1</inkml:trace>
  <inkml:trace contextRef="#ctx0" brushRef="#br0" timeOffset="-32356.47">5180 12327 0,'-25'25'47,"25"0"-32,-25 0 1,25 0 0,0-1-16,0 1 15,-25 0-15,25 0 16,-25 0-16,25 0 16</inkml:trace>
  <inkml:trace contextRef="#ctx0" brushRef="#br0" timeOffset="-31707.71">5354 12103 0,'0'-25'15,"0"50"17,0 0-17,0 0 1,0-1-16,0 1 16,0 0-16,0 0 15,0 0-15,0 0 0,0 0 16,0 0-16,25 0 15,-25-50 32,0 0-31,0 0 0,0 0-16,0 0 15,0 0-15,0 0 0,0 0 16,0 1-16,0-1 15,0 0 1,0 0 0,25 25-1,0 0 17,-25 25-17,25-25-15,-25 25 16,24 0-16,1-1 15,-25 1-15,25 0 16,-25 0 0,25-25-16,-25 25 15,25-25-15,-25 25 0,0 0 16,25-25-16,-25 25 16,0 0-1</inkml:trace>
  <inkml:trace contextRef="#ctx0" brushRef="#br0" timeOffset="-31463.82">5379 12377 0,'-25'0'0,"50"-25"63,0 0-32,0 25-31,0-25 16,-1 25-16,1-25 15</inkml:trace>
  <inkml:trace contextRef="#ctx0" brushRef="#br0" timeOffset="-31116.51">5528 12028 0,'0'0'16,"0"-25"-1,25 25 48,0 0-47,0 25-16,0-25 15,0 25-15,-25 0 16,25 0-16,-25 0 15,25 0-15,-1-1 0,-24 26 16,25-25-16,-25 25 16,25 0-16,-25-25 0,0 25 15,-25-26-15,25 26 0,-25-25 16</inkml:trace>
  <inkml:trace contextRef="#ctx0" brushRef="#br0" timeOffset="-30582.75">6225 12153 0,'0'-25'31,"25"25"16,0 0-16,0-25-31,0 25 16,0 0-16,0 0 0,0-25 16,0 25-16,0 0 15,0 0-15</inkml:trace>
  <inkml:trace contextRef="#ctx0" brushRef="#br0" timeOffset="-30328.43">6350 12053 0,'0'-25'0,"0"50"63,0 0-48,25-25-15,-25 25 0,0 0 16,0 0-16,25-1 16,-25 1-16,25 25 0,-25-25 15,0 0-15,25 25 16</inkml:trace>
  <inkml:trace contextRef="#ctx0" brushRef="#br0" timeOffset="-28412.42">7047 11928 0,'-25'0'31,"50"0"438,-25-24-391,0-1-47,0 50 32,0-1-48,0 1-15,0 25 16,0 25-1,0-25-15,0-25 16,0 24-16,25-24 16,-25 25-16,0-25 0,0 0 15,0 25-15,0-25 16,0 0-16,0-1 16,0-48 15,0-1-31,25-25 31,-25 25-31,0 0 16,25-25-1,0 25 1,0 25 15,0 0-15,0 0-1,-25 25 1,24-25-16,-24 25 16,25-25-16,-25 25 15,0 0 1,0 0 0,0 0-16,0 25 15,0-26 1,0 1-1</inkml:trace>
  <inkml:trace contextRef="#ctx0" brushRef="#br0" timeOffset="-28001.4">7570 11804 0,'0'0'15,"-25"0"16,0 25-15,25 0-16,-25 0 16,25 0-1,0-1-15,0 26 16,-24 25-16,24-50 16,0 0-1,0 25-15,0-26 16,24 51-1,-24-50-15,25 0 16,0 0 0,0 0-1</inkml:trace>
  <inkml:trace contextRef="#ctx0" brushRef="#br0" timeOffset="-27318.32">7720 11904 0,'0'-25'16,"-25"25"-16,25-25 31,-25 25-16,25 25 1,0 0 0,0-1-16,0 1 15,25 0 1,-25 0-16,0 0 0,0 25 16,0-25-16,0 0 15,0 0-15,0-1 16,0 1-1,25-25 17,-25-49-17,0 24-15,0 0 16,0 0-16,0 0 0,0-25 16,0 0-16,0 25 15,0 1-15,0-1 16,0 0-16,0 0 15,25 25 1,-25-25-16,24 25 47,-24 25-31,0 0-16,25-25 15,-25 25 1,25 0-16,-25-1 15,25 1-15,-25 25 16,25-25 0,-25 0-16,25 0 15,-25 0 17,25-25-32,-25 25 15</inkml:trace>
  <inkml:trace contextRef="#ctx0" brushRef="#br0" timeOffset="-27055.79">7769 12103 0,'-24'0'0,"-1"-25"16,50 25 46,-25-25-46,24 25 15,1-25-31,0 0 16</inkml:trace>
  <inkml:trace contextRef="#ctx0" brushRef="#br0" timeOffset="-26613.6298">7894 11729 0,'0'-25'0,"0"0"47,25 25-31,0 0 0,0 25-1,0-25 1,-1 25-1,1 0-15,-25 0 16,25 0-16,0 25 16,-25 0-16,0-26 15,0 26-15,0 0 16,0 0-16,0-25 0,0 25 16,0-26-16,0 1 15,0 0-15,0 0 16,0 0-16,-25-25 15,25 25 1,-50 0 15</inkml:trace>
  <inkml:trace contextRef="#ctx0" brushRef="#br0" timeOffset="-21831.75">1121 13796 0,'0'25'109,"0"0"-93,24 25 15,-24-25-31,0 24 16,0 51-16,25-75 16,-25 25-16,0-25 15,0 24-15,0-24 16,0 0-16,0 0 15,25-25 1,-25-25 15,0 0 1,0 0-17,25-49 1,0 49-16,-25 0 15,25 0 1,0 25 0,0 0-1,0 0 1,0 0 0,-25 25-1,25 0 1,-25 0-1,24 0-15,-24 0 16,0-1 0,0 1-1,0 0-15,0 0 32</inkml:trace>
  <inkml:trace contextRef="#ctx0" brushRef="#br0" timeOffset="-21371.74">1693 13771 0,'-25'0'16,"1"25"15,24 0 0,0 0-15,-25 50-16,25-50 15,0-1-15,0 1 0,0 25 16,0-25-16,0 0 16,-25 25-16,25-25 15,25 0-15,-25 24 0,0-24 16,25 0-16,-25 25 0,24-25 15,-24 0-15,25-25 16,-25 25-16,25 0 0,0-25 16,-25 24-16,50-24 15,-25 0-15</inkml:trace>
  <inkml:trace contextRef="#ctx0" brushRef="#br0" timeOffset="-20708.79">2067 13921 0,'25'0'109,"-25"-25"-109,25 25 16,-25-25 15,-25 25-15,0 0 15,-25 25-31,25-25 16,25 25-1,-25 24 1,25-24-16,0 0 16,0 0-1,0 0-15,25-25 16,0 25-1,0-25-15,0 25 16,0-25-16,0 0 16,0 25-16,-1-25 15,1 25-15,0-25 16,-25 25 0,0-1-1,0 1 16,-50-25-31,50 25 16,-24-25-16,-1 0 16,0 0-16,0 0 0,0 0 15,0 0 1,0 0-16,0 0 31</inkml:trace>
  <inkml:trace contextRef="#ctx0" brushRef="#br0" timeOffset="-20257.95">2266 13721 0,'25'25'62,"0"-25"-46,-25 25-1,25-25-15,0 25 16,0 0 0,-1 0-16,-24 0 0,25 0 15,0 0-15,-25 0 16,25-1-16,0 1 16,-25 0-16,25 0 0,-25 0 15,25 0-15,-25 0 16,0 0-16,0 0 0,0 0 31,0-1-31,-50 26 0,50-25 16,-25-25-16,25 25 0</inkml:trace>
  <inkml:trace contextRef="#ctx0" brushRef="#br0" timeOffset="-19533.37">3237 13771 0,'-25'0'47,"25"25"-47,-25-25 15,25 25-15,-24-25 16,-1 25-16,25 0 0,-25 0 15,25 0-15,-25 0 16,25-1-16,-25 1 0,0 0 16,0 0-1,0-25-15,25 25 16,-25-25-16,50 0 62,0 0-46,0 25-16,0-25 16,0 0-16,0 25 15,0-25-15,0 25 16,-1-25-16,1 0 0,0 25 16,0-25-16,0 25 15,0-25-15,0 0 16,-25 24-1,25-24-15</inkml:trace>
  <inkml:trace contextRef="#ctx0" brushRef="#br0" timeOffset="-19165.8098">2963 14344 0,'0'0'0,"0"-25"16,25 25 46,0 0-46,0 0-16,-25 25 16,25-25-16,0 25 15,0-25-15,0 25 16,0 0 0,-1-25-16,1 25 0,0-25 15,0 24-15,0 1 16,0-25-1,-25 25-15,25-25 0</inkml:trace>
  <inkml:trace contextRef="#ctx0" brushRef="#br0" timeOffset="-17685.93">3910 13821 0,'25'0'125,"-50"0"-94,0 0-16,0 0 1,25 25 0,-25-25-16,0 50 15,25-25 1,0 0-16,-25-1 0,25 76 47,0-75-47,25 0 15,-25 0-15,25 0 16,0-25 15,0 0-31,0 0 16,24 0-16,-24 0 16,0-25-16,0 25 0,0 0 31,0 0-31,0-25 0</inkml:trace>
  <inkml:trace contextRef="#ctx0" brushRef="#br0" timeOffset="-16919.64">4383 13572 0,'0'-25'47,"0"0"0,-25 25-32,25 25 32,0 0-31,0 0-1,-25 0 1,25 0-16,0 0 16,0 0-16,0-1 15,-25 26-15,25 0 16,0-25-16,0 25 15,0-25-15,0 0 16,0-1-16,25 26 16,-25-25-16,0 0 0,25 0 15,-25 0 1,25 0-16,0 0 16,-25 0-16,25-25 15,-1 24-15,-24 1 16,0 0-16,25-25 15,-25 25-15</inkml:trace>
  <inkml:trace contextRef="#ctx0" brushRef="#br0" timeOffset="-16179.92">4657 13771 0,'0'0'0,"0"-25"16,0 0 15,25 25-15,-25-24-1,24-1 1,-24 0 0,-24 25 15,-1 0-16,25 25 1,-25-25-16,0 25 16,0-25-16,25 24 15,0 1-15,-25-25 16,25 25-16,0 0 16,0 0-16,0 0 15,25 0 1,0 0-1,0 0 17,0-25-32,-25 25 15,25-25-15,-25 24 16,24-24-16,-24 25 0,0 0 16,0 0-1,0 0 1,-24-25-1,24 25-15,-25-25 16,0 0 0,0 0-1,0 0 1,0-25 15,0 25-15</inkml:trace>
  <inkml:trace contextRef="#ctx0" brushRef="#br0" timeOffset="-15826.74">4856 13970 0,'0'25'62,"0"0"-30,0 0-32,-25 0 15,25 0-15</inkml:trace>
  <inkml:trace contextRef="#ctx0" brushRef="#br0" timeOffset="-15356.12">5005 13672 0,'0'0'0,"0"-25"16,0 50 62,0 0-63,0-1-15,0 1 16,0 0-16,0 0 16,25 0-16,-25 0 15,0 0-15,0 0 16,25 25-16,-25-26 15,0 1 1</inkml:trace>
  <inkml:trace contextRef="#ctx0" brushRef="#br0" timeOffset="-14895.36">5005 13647 0,'0'0'16,"0"-25"-1,0 0-15,0 0 31,0 0 1,25 0 46,0 0-47</inkml:trace>
  <inkml:trace contextRef="#ctx0" brushRef="#br0" timeOffset="-13870.31">5254 13497 0,'0'-25'94,"-25"25"-47,1 0-31,-1 0-1,25 25 1,-25-25-16,25 25 15,0 0 1,-25-25-16,25 25 16,0 0-16,-25-25 15,25 25-15,0 0 16,-25 0-16,25 0 16,0-1-1,0 1-15,-25 0 16,25 0-16,0 0 15,0 0-15,0 0 16,0 0 0,0 0-16,0 0 15,0-1 1,25-24 0,-25 25-1,25-25 1,0 25-1,0-25-15,0 0 16,0 0 0,-1 0-1,1 0 1,0 0-16,-25-25 16,25 25-1,-25-25-15,25 1 16,-25-1-1,0 0 1,25 25-16</inkml:trace>
  <inkml:trace contextRef="#ctx0" brushRef="#br0" timeOffset="-13233.65">5429 13298 0,'0'-25'16,"25"25"30,-25 25-46,24-25 32,1 25-17,0 0-15,0 0 16,-25 0-16,25 0 16,-25-1-16,25 26 15,-25-25-15,25 25 0,-25 0 16,0 0-16,25-1 15,-25 26-15,0-25 0,0 0 16,0-25-16,0 24 0,0 1 16,0-25-16,0 0 15,0 0-15,0 0 0,0 0 16,0 0-16,-25-25 16,25 25-16,-25-25 15,0 0 1,0 24 15</inkml:trace>
  <inkml:trace contextRef="#ctx0" brushRef="#br0" timeOffset="-12572.77">5952 13896 0,'-25'0'16,"25"-25"30,25 25-30,-1 0 0,-24-25-16,25 25 15,0 0-15,0-25 0,0 25 16,0-25-16,0 25 0,0 0 16,0-25-16,0 25 15,-1 0-15,1 0 0,0 0 16</inkml:trace>
  <inkml:trace contextRef="#ctx0" brushRef="#br0" timeOffset="-12280.55">6126 13647 0,'0'0'0,"-25"0"16,25-25-16,0 0 31,0 50 16,0 0-31,25-25-16,-25 25 15,0 0-15,25-1 0,-25 1 16,25 25-16,-25-25 15,0 25-15,25-25 0,-25 25 16,0-26-16,24 1 16</inkml:trace>
  <inkml:trace contextRef="#ctx0" brushRef="#br0" timeOffset="-11640.27">6574 13423 0,'0'0'0,"0"-25"16,-25 25-1,25 25 17,0-1-17,0 1-15,0 0 16,0 0-16,0 0 0,25 0 16,-25 0-16,0 25 15,0-25-15,25 24 0,-25 1 16,0-25-16,0 25 0,0-25 15,0 25-15,0-25 16,0-1-16,0 1 16,0 0-1,0-50 1,0 0 0,0 1-16,0-1 15,0 0-15,25 0 0,-25 0 16,25 0-16,-25 0 15,25 0-15,-25 0 16,25 25-16,-25-25 31,25 25-31,-1 0 16,-24 25 0,25-25-16,-25 25 15,25-25-15,-25 25 0,0 0 16,0 0-16,25-25 15,-25 25-15,0 0 0,0 0 16,0 0-16,0-1 0,0 1 16</inkml:trace>
  <inkml:trace contextRef="#ctx0" brushRef="#br0" timeOffset="-11203.43">7047 13348 0,'0'0'15,"-25"25"48,25 0-47,0 0-1,-25-25-15,25 24 0,0 1 16,0 25-16,0-25 0,0 25 15,0-25-15,0 25 16,0-25-16,0 24 0,0-24 16,0 25-16,0-25 15,0 0-15,0 0 0,25 0 16,-25 0-16,25-1 0,0 1 16,-25 0-16,25-25 15,0 25-15</inkml:trace>
  <inkml:trace contextRef="#ctx0" brushRef="#br0" timeOffset="-10573.01">7296 13522 0,'0'0'16,"0"-25"-16,25 25 62,-25 25-46,25-50 15,-25 0-15,0 0 15,-25 25-15,0 0-1,0 25 1,0-25-16,25 25 15,-24 0-15,-1 0 16,25 0 0,-50 25-1,50-25-15,0 0 0,0 0 16,0 24 0,0-24-1,0 0-15,25-25 16,0 25-1,-25 0-15,25-25 16,-1 25 0,1-25-1,0 0 1,0 0 0,25 0-1,-25-25-15</inkml:trace>
  <inkml:trace contextRef="#ctx0" brushRef="#br0" timeOffset="-10078.74">7520 13298 0,'0'-25'16,"-25"25"-1,50 0 32,0-25-31,50 50 15,-25 25-15,0-25-1,-25 25-15,-25-1 16,24-24-16,-24 25 0,25 25 15,-25-25 1,0-25-16,0 49 16,-25-24-16,25-25 15,0 0-15,0 0 0,-24 0 16,-1 0 0,0 0-16,-25-1 15</inkml:trace>
  <inkml:trace contextRef="#ctx0" brushRef="#br0" timeOffset="19.31">1644 15763 0,'0'-25'31,"24"25"16,-24 25-16,0 0-15,0 0-16,0 0 16,0 0-16,0 25 0,0-25 15,0 24-15,0-24 0,0 25 16,0-25-16,0 25 15,0-25-15,0 0 0,0 25 16,0-26-16,0 1 16,0 0-16,0-50 62,25 0-46,-25 1-16,0-1 15,0 0-15,0 0 16,25 0-16,-25 0 0,0 0 16,25 25-16,-25-25 15,25 25-15,-25-25 16,25 25-16,0 0 16,0 0-1,-25 25 1,25-25-16,0 25 15,-25 0 1,24 0 0,-24 0-16,0 0 15,0 0 1,0 0-16,0-1 16,0 1-1</inkml:trace>
  <inkml:trace contextRef="#ctx0" brushRef="#br0" timeOffset="511.5">2216 15738 0,'0'-24'15,"0"48"16,-25-24-31,0 25 32,1-25-17,24 25-15,0 0 0,-25 0 16,25 0-16,0 0 16,-25 0-16,25 25 0,0-26 15,0 1-15,0 0 16,0 25-16,0-25 0,25 0 15,-25 0-15,25 0 0,-25 25 16,24-50-16,1 24 16,-25 1-16,25 0 0,0-25 15,0 25-15,0 0 16,0-25-16</inkml:trace>
  <inkml:trace contextRef="#ctx0" brushRef="#br0" timeOffset="1123.06">2515 15913 0,'0'-25'0,"0"50"78,0 0-63,0 0-15,0-1 16,0 1-16,0 0 0,0 0 16,0 0-1,0 0-15,0 0 16,0-50 31,0 0-47,0 0 15,0 0-15,0 0 0,0 0 16,0-24-16,0 24 0,0 0 16,0 0-16,0 0 15,0 0-15,0 0 0,0 0 16,0 0-1,0 50 17,25-25-17,-25 25-15,25-25 16,-25 25-16,25-25 16,-25 25-16,25 0 15,-25 0-15,25 0 0,-25 0 16,25 0-16,-1-1 15,1 1-15,-25 0 16,25 0-16,-25 0 16,25-25-1,-25 25-15</inkml:trace>
  <inkml:trace contextRef="#ctx0" brushRef="#br0" timeOffset="1350.6797">2590 16062 0,'0'0'0,"-25"0"16,50 0 62,-25-25-78,25 25 0,0 0 15,0-25-15,-1 25 16,1-25 0</inkml:trace>
  <inkml:trace contextRef="#ctx0" brushRef="#br0" timeOffset="1687.79">2789 15738 0,'25'0'16,"-25"-24"-16,25 24 31,0 0-31,0 0 16,0 24-16,-1-24 15,1 25 1,0 0-16,0 0 0,0 0 16,0 0-16,0 0 15,-25 25-15,25-25 0,-25 24 16,25 1-16,-25-25 0,0 25 16,0 0-16,0 0 15,-25-26-15,25 1 0,-25 25 16,25-25-16,-25-25 15</inkml:trace>
  <inkml:trace contextRef="#ctx0" brushRef="#br0" timeOffset="2334.58">3835 15589 0,'0'25'47,"-25"-25"-47,25 25 16,0 0-16,-25 0 15,25 0-15,-25-1 0,0 1 16,25 0-16,-25 0 16,0 0-16,25 0 0,-24 0 15,-1-25-15,0 25 16,0 0-16,0-25 16,50 0 30,0 0-14,0 0-17,0 25-15,-1-25 16,1 24-16,0-24 0,0 25 16,0-25-16,0 25 0,0-25 15,25 25-15,-25-25 16,0 25-16,-1-25 0,1 25 15,0-25-15,0 25 16</inkml:trace>
  <inkml:trace contextRef="#ctx0" brushRef="#br0" timeOffset="2683.64">3661 16212 0,'-25'-25'16,"50"25"46,-25 25-46,24-25-16,1 0 16,0 0-1,0 25-15,0-25 16,0 24-16,0-24 16,0 25-16,0-25 0,0 25 15,0 0-15,-1 0 16</inkml:trace>
  <inkml:trace contextRef="#ctx0" brushRef="#br0" timeOffset="3417.26">4557 15763 0,'25'0'94,"-25"-25"-47,-25 25-16,25 25-31,-25-25 16,0 25-1,-25 50 1,26 25 0,-1-76-16,25 1 0,-25 0 15,25 25-15,0-25 16,0 0-16,25 0 15,0 0 1,-1-25 0,1 25-16,0-25 15,0 0-15,25 0 16,-25 0-16,0-25 16,25 25-16,-1-25 15</inkml:trace>
  <inkml:trace contextRef="#ctx0" brushRef="#br0" timeOffset="3917.72">5055 15514 0,'-25'0'32,"0"25"-1,25 25-15,-25 0-1,25-25 1,-25 49-16,25-24 15,-24 50 1,24-50-16,0-1 0,0 1 16,0-25-16,0 25 0,0 0 15,24-25-15,-24 0 16,25 24-16,0-24 0,-25 0 16,25 0-16,25 0 15</inkml:trace>
  <inkml:trace contextRef="#ctx0" brushRef="#br0" timeOffset="5577.4">5478 15714 0,'0'24'63,"0"1"-47,0 0-1,0 25-15,-24 0 16,24-25-16,0 25 15,0-26-15,0 1 0,0 0 16,0 0 0,-25-25-16,25-25 47,0 0-47,0 0 0,25-24 15,-25 24-15,24-50 16,-24 50-1,0-25-15,25 25 0,-25 1 16,25-1 0,-25 0-16,0 0 15,25 25 1,0 25 15,-25 0-15,25 0-1,-25-1-15,25 1 16,-25 0-16,25 0 16,-25 0-16,25 0 15,0 0-15,-25 0 16,24 0-16,1 24 16,0-24-16,-25 0 15,25-25 1</inkml:trace>
  <inkml:trace contextRef="#ctx0" brushRef="#br0" timeOffset="5818.62">5578 15987 0,'-25'0'15,"50"0"32,-25-24-31,25-1 0,25-25 15,-25 50-31,0 0 15</inkml:trace>
  <inkml:trace contextRef="#ctx0" brushRef="#br0" timeOffset="6070.9796">5976 15863 0,'0'25'47,"0"0"-31,0 0-16,0 0 15,0-1-15,0 1 16,-24 0-16</inkml:trace>
  <inkml:trace contextRef="#ctx0" brushRef="#br0" timeOffset="6588.35">6176 15639 0,'25'0'15,"-25"-25"63,24 25-78,-24-25 32,0 0-32,-24 25 31,-1 0-15,0 0-1,25 25 1,-25-25-16,25 25 15,0 0-15,-25-25 0,25 25 16,0 0-16,0 0 16,0-1-16,0 1 15,0 0-15,0 0 16,25-25-16,-25 25 0,25 0 31,0 0-31,0-25 16,-25 25-16,24-25 0,1 0 15,0 0 1,0 0-16</inkml:trace>
  <inkml:trace contextRef="#ctx0" brushRef="#br0" timeOffset="6939.52">6375 15440 0,'0'-25'16,"25"25"31,-25 25-32,25-25-15,0 25 16,-25-1 0,25-24-16,-25 25 15,24 0-15,-24 0 0,25 0 16,-25 0-16,0 0 16,25 25-16,-25-25 0,0 24 15,0 1-15,0 0 16,-25 0-16,25 0 0,-25-1 15</inkml:trace>
  <inkml:trace contextRef="#ctx0" brushRef="#br0" timeOffset="7494.71">6973 15714 0,'-25'24'16,"25"-48"46,25 24-62,-1-25 16,1 25-1,0-25-15,0 25 16,0-25-16,0 25 0,0 0 16,0 0-1,0 0-15</inkml:trace>
  <inkml:trace contextRef="#ctx0" brushRef="#br0" timeOffset="7770.96">7047 15564 0,'0'25'63,"0"0"-32,25-25-31,-25 25 16,25-25-16,-25 25 0,0 0 15,25-25-15,-25 25 0,25-1 16,-25 1-16,0 0 16</inkml:trace>
  <inkml:trace contextRef="#ctx0" brushRef="#br0" timeOffset="8637.33">7545 15290 0,'0'-25'0,"-25"25"31,25 25 16,0 0-47,0 0 16,25 0-16,-25 0 15,0 25-15,25-25 0,-25-1 16,25 26-16,-25-25 15,0 25-15,0-25 0,0 25 16,25-25-16,-25-1 0,0 1 16,0 0-16,0 0 15,0-50 32,25 0-47,-25 0 16,0 1-1,25-1-15,-25 0 0,0 0 16,25 0-16,-25 0 0,0 0 16,25 25-16,-25-25 15,25 0-15,-1 25 32,1 0-17,-25 25 1,25 0-1,-25 0-15,25 0 16,-25 0-16,0 0 16,0 0-16,0 0 15,0-1-15,0 1 0,0 0 16</inkml:trace>
  <inkml:trace contextRef="#ctx0" brushRef="#br0" timeOffset="9418.8498">8168 15365 0,'0'-25'62,"25"25"-30,-25-25 30,-25 25-62,0 0 16,25 25-1,-25-25-15,0 25 16,25 0-16,-25 0 16,0 0-16,25 0 0,-25-1 15,1 1-15,24 25 0,0-25 16,-25 0-16,25 0 15,0 25-15,0-25 16,0-1-16,0 1 16,25 0-16,-25 0 0,24-25 15,-24 25-15,25 0 0,0-25 16,-25 25-16,25-25 16,0 25-16,0-25 0,0 25 15</inkml:trace>
  <inkml:trace contextRef="#ctx0" brushRef="#br0" timeOffset="10311.94">8442 15514 0,'0'-25'16,"-25"25"31,25 25-47,0 0 15,0 0 1,0 0-1,0 0-15,0 0 16,0 0-16,0 0 16,0 0-16,0-1 15,0 1 1,0-50 15,0 1-15,0-1-16,25 0 0,-25 0 15,0 0-15,0 0 16,0 0-16,25-25 16,-25 25-16,0 1 0,0-1 15,0 0-15,0 0 0,25 25 16,-25-25-16,0 0 16,24 25-1,1 25 95,-25 0-79,25-25-31,-25 25 15,0 0 1,25-25 0,-25 25-16,0-1 15,25 1 1,-25 0 0,25 0-16,-25 0 31,25-25-16,-25-25 64,-25 25-64,25-25 1,0 0-16</inkml:trace>
  <inkml:trace contextRef="#ctx0" brushRef="#br0" timeOffset="11036.03">8641 15415 0,'-25'0'32,"25"-25"30,-25 25-46,0 25 15,0 0-15,25 0-1,-25-25-15,25 24 16,-24 1-1,24 0-15,0 0 16,-25 0 0,25 0-16,0 0 15,0 0-15,0 0 16,0 0 0,0-1-16,25 1 15,-1 0 1,1-25-1,-25 25-15,25-25 16,0 0-16,-25 25 16,25-25-16,0 0 15,0 0 1,0 0 0,-25-25-16,25 25 0,-25-25 15,25 25-15,-1-25 16,1 0-16,0 1 15,-25-1 1,25 0 0,-25 50 31,-25-25-47</inkml:trace>
  <inkml:trace contextRef="#ctx0" brushRef="#br0" timeOffset="11628.54">8741 15265 0,'0'0'0,"0"-25"0,0 1 32,24 24-17,1 0 16,0 0-15,0 0-16,0 0 16,-25 24-1,25-24-15,0 25 0,0 0 16,0 0-16,0 0 16,0 25-16,-25-25 15,24 0-15,-24 24 0,25-24 16,-25 25-16,0 0 15,0-25-15,0 25 0,0-1 16,0-24-16,0 25 16,0-25-16,0 25 0,0-25 15,-25 25-15,25-26 0,-24 1 16,24 0 0,-25-25-16,0 0 31</inkml:trace>
  <inkml:trace contextRef="#ctx0" brushRef="#br0" timeOffset="58486.34">7620 8343 0,'-25'0'31,"25"-25"0,0 0 47,25 25-62</inkml:trace>
  <inkml:trace contextRef="#ctx0" brushRef="#br0" timeOffset="58815.62">7969 8542 0,'0'25'15</inkml:trace>
  <inkml:trace contextRef="#ctx0" brushRef="#br0" timeOffset="59127.36">7919 8691 0</inkml:trace>
  <inkml:trace contextRef="#ctx0" brushRef="#br0" timeOffset="59380.73">8193 9164 0,'0'25'47</inkml:trace>
  <inkml:trace contextRef="#ctx0" brushRef="#br0" timeOffset="59577.73">8342 9538 0,'-99'-224'0,"198"448"16,-99-199-16,-25-25 15</inkml:trace>
  <inkml:trace contextRef="#ctx0" brushRef="#br0" timeOffset="59881.6">8492 9986 0,'0'25'15,"24"25"126</inkml:trace>
  <inkml:trace contextRef="#ctx0" brushRef="#br0" timeOffset="60007.38">8716 10559 0,'49'75'31</inkml:trace>
  <inkml:trace contextRef="#ctx0" brushRef="#br0" timeOffset="60149.34">9189 11032 0,'25'25'16,"-25"0"0,-25-75-16</inkml:trace>
  <inkml:trace contextRef="#ctx0" brushRef="#br0" timeOffset="60342.13">9513 11630 0,'0'0'15,"24"25"-15,-24-1 0</inkml:trace>
  <inkml:trace contextRef="#ctx0" brushRef="#br0" timeOffset="60537.31">9662 12053 0,'0'0'0,"0"25"16,25-25-16</inkml:trace>
  <inkml:trace contextRef="#ctx0" brushRef="#br0" timeOffset="60726.92">9961 12327 0,'25'25'16,"0"-25"-16,-1 25 15,1-25 1,-25 25-16</inkml:trace>
  <inkml:trace contextRef="#ctx0" brushRef="#br0" timeOffset="60905.56">10285 12850 0,'24'0'0,"-48"0"0,48 25 15,1-25 1,0 25-16,0-25 16</inkml:trace>
  <inkml:trace contextRef="#ctx0" brushRef="#br0" timeOffset="61068.65">10608 13248 0,'25'0'15,"-50"0"-15,75 0 16,-50 25-1</inkml:trace>
  <inkml:trace contextRef="#ctx0" brushRef="#br0" timeOffset="61208.28">10758 13522 0,'0'25'31</inkml:trace>
  <inkml:trace contextRef="#ctx0" brushRef="#br0" timeOffset="61369.84">10807 13970 0,'0'25'0</inkml:trace>
  <inkml:trace contextRef="#ctx0" brushRef="#br0" timeOffset="62442.09">10733 14319 0,'0'-25'16,"25"25"46,0 0-46,-1 0 0,-24 25-1,25-25-15,-25 25 16,25-25-1,0 25-15</inkml:trace>
  <inkml:trace contextRef="#ctx0" brushRef="#br0" timeOffset="62718.87">11106 14468 0,'25'-24'0,"-25"-1"32,0 0-17,25 25-15,-25-25 16,0 0-16,0 0 16,0 0-1,0 0-15,0 0 16,0 0-16,0 1 15,0-1-15,0 0 16</inkml:trace>
  <inkml:trace contextRef="#ctx0" brushRef="#br0" timeOffset="63414.63">10807 14269 0,'25'0'78,"0"0"-63,0 0 1,0 0-16,0 0 0,25 25 16,-25-25-16,0 25 0,-1-25 15,26 25-15,-25-25 16,0 25-16,0-25 0,0 25 16,0-25-1,-25 25-15</inkml:trace>
  <inkml:trace contextRef="#ctx0" brushRef="#br0" timeOffset="64228.63">11256 14020 0,'0'25'47,"0"0"-47,0 0 16,0 0-16,0 0 15,0 25-15,0-26 0,0 26 16,0 0-16,0-25 15,0 25-15,0 0 0,0-26 16,0 1-16,0 0 16,0 0-16,-25 0 0</inkml:trace>
  <inkml:trace contextRef="#ctx0" brushRef="#br0" timeOffset="64542.46">10882 14045 0,'0'0'0,"0"-25"0,25 25 47,-25 25-47,25-25 0,0 25 15,0 0-15,0 0 16,0 0-16,-1 25 16,1-26-16,0 1 0,0 0 15,25 25-15</inkml:trace>
  <inkml:trace contextRef="#ctx0" brushRef="#br0" timeOffset="90927.9299">8591 11978 0,'25'0'31,"-25"25"1,25-25-1,0 0-16,0 0 1,25 0-16,-1-25 16,1 25-1,-25 0-15,0-25 16,50 25-16,-50-25 16,24 25-16,26-24 15,-25-1-15,-25 25 16,25-25-16,-1 25 0,1-25 15,-25 0-15,25 25 16,-25 0-16,50-25 16,-75 0-16,24 25 15,1 0-15,0 0 16,-25-25-16</inkml:trace>
  <inkml:trace contextRef="#ctx0" brushRef="#br0" timeOffset="91318.77">8815 12153 0,'-25'0'0,"50"0"0,-75 0 15,26 0-15,-1 0 16,50 0 31,-25-25-32,49 25-15,-24 0 16,50-25 0,-50 25-16,0 0 15,25-25-15,-25 25 0,24 0 16,1-25-16,25 25 16,-25-25-16,-25 25 15,-1-25-15,26 25 0,-25 0 16,-25-25-16,25 25 15</inkml:trace>
  <inkml:trace contextRef="#ctx0" brushRef="#br0" timeOffset="91701.34">9214 11679 0,'-50'0'63,"100"0"-63,-75 0 16,50 0-16,0 0 15,24 25-15,1-25 16,0 25-16,-25-25 15,-25 25-15,25 0 16,0 0-16,0 0 16,-25 25-16,0-25 0,0-1 15,0 1-15,0 0 16,0 0-16,-25 50 16,0-50-16,25 0 15,-25 0-15,0-1 0,0 1 16,0 0-16,0-25 15</inkml:trace>
  <inkml:trace contextRef="#ctx0" brushRef="#br0" timeOffset="93622.2099">10110 11605 0,'-25'0'0,"0"0"15,0-25-15,25 0 32,25 0-17,0 25 48,0-25-63,0 0 0,0 25 15,0 0-15,-25 25 0,25-25 16,-25 25-16,0 0 16,0 0-1,0 0-15,0 0 0,0 0 16,-25-1-16,25 1 0,-25 0 15,0 0 1,0-25-16,25 25 16,25-50 46,0 0-46,0 0-1,0 25-15,0 0 16,0 0-16,0 0 16,-1 0-1,1 0-15</inkml:trace>
  <inkml:trace contextRef="#ctx0" brushRef="#br0" timeOffset="94126.3">10558 11430 0,'0'25'47,"0"0"0,-24-25-47,24 25 15,-25 0-15,25 0 16,-25-25-16,25 25 15,-25 0-15,0-25 16,25 25-16,-25-25 16,50 0 31,0-25-16,0 25-16,0 0 1,0 0-16,-1 0 16,1 0-1,-25 25 1</inkml:trace>
  <inkml:trace contextRef="#ctx0" brushRef="#br0" timeOffset="94536.51">10434 11729 0,'0'25'16,"25"-25"47,0 0-48,0 0 1,0 25-1,-1-25-15,51 25 47</inkml:trace>
  <inkml:trace contextRef="#ctx0" brushRef="#br0" timeOffset="98693.75">10907 11430 0,'-25'0'78,"25"25"-31,0 0-16,0 0-15,0 0-16,25 0 16,-25 0-16,0 0 15,25 0-15,-25 0 16,0-1-16,0 1 16,25 0-16,-25 0 15</inkml:trace>
  <inkml:trace contextRef="#ctx0" brushRef="#br0" timeOffset="99095.11">11106 11580 0,'25'0'94,"0"0"-79,0 0 1,0 0 0,0 0-1,0 0 1,0 0-1,-1 0 1</inkml:trace>
  <inkml:trace contextRef="#ctx0" brushRef="#br0" timeOffset="99368.9299">11206 11480 0,'0'0'47,"0"25"-31,0 0 15,25 0-16,-25 25 1,25-25 0,-25 0-16,0-1 15</inkml:trace>
  <inkml:trace contextRef="#ctx0" brushRef="#br0" timeOffset="102363.64">11505 11181 0,'0'25'63,"0"0"15,0 0-62,0 0-1,0 0-15,0 0 16,0 0-16,0 0 16,0 0-16,0-1 15,0 1 1,0 0-1,25-25 17,0 25-17,-1-25 1,1 0 0,-25-25-1,25 25-15,0 0 16,0-25-1,-25 0 1,0 1 0,0-1-1,0 0-15,0 0 16,0 0 0,0 50 77,0 0-77,0 0 0,0 0-1,0 24 1,0-24-16,25 0 15,-25 0-15,0 25 16,0-25-16,0 0 16,0 0-1</inkml:trace>
  <inkml:trace contextRef="#ctx0" brushRef="#br0" timeOffset="130856.84">10160 12053 0,'-25'0'16,"25"-25"-1,-25 25 17,50 0 77,0 0-93,0 0-1,0 0 1,0 0-16,0 25 16,-25 0 15,0 0-16,0 0-15,0 0 16,0-1 0,-25 1-16,0 0 15,25 0-15,-25-25 0,25 25 16,-25-25-16,0 0 16,25 25-16,-25-25 0,0 0 15,50 0 63,0 0-46,0 0-32,0-25 15,0 25-15,0 0 16,0 0-1,0 0-15,-1 0 16,1 0 0</inkml:trace>
  <inkml:trace contextRef="#ctx0" brushRef="#br0" timeOffset="131413.34">10608 12003 0,'0'25'78,"-25"-25"-62,25 25-16,-25 0 16,25 0-16,-24-25 15,24 25-15,-25-25 0,25 25 16,-25-25-1,50 0 79,0 0-63,-25 24-31,24-24 16,1 0 0,0 0-16,0 25 15,0-25 1,0 0 0</inkml:trace>
  <inkml:trace contextRef="#ctx0" brushRef="#br0" timeOffset="131765.41">10534 12352 0,'-25'0'0,"50"-25"110,-1 25-95,1 0 1,0 0 0,0 0-16,0 0 15,0 0 1,0 25 0</inkml:trace>
  <inkml:trace contextRef="#ctx0" brushRef="#br0" timeOffset="132443.72">11081 11928 0,'-25'0'47,"25"-24"-47,0 48 47,0 1-16,0 0-15,25-25 0,-25 25-16,25-25 31,-25 25-31,25-25 15,-25 25 1,25-25-16,0 25 31,-25 0-15,0 0 0,0 0 15,-25-25-16,25 24-15,-25-24 16,0 0 0,0 0-16,0 0 15,1 25-15,-1-25 16,0 0 0,25-25 30</inkml:trace>
  <inkml:trace contextRef="#ctx0" brushRef="#br0" timeOffset="132715.64">11081 11879 0,'25'-25'15,"0"25"1,-25-25-16,25 25 16,0-25-1,0 25 1,0 0-16,0-25 15,0 25 1,-1 0-16</inkml:trace>
  <inkml:trace contextRef="#ctx0" brushRef="#br0" timeOffset="136043.07">8018 13796 0,'25'0'94,"0"0"-63,0 0-16,-25-25-15,25 25 16,0 0-16,0 0 16,0-25-16,0 25 31,0 0 0</inkml:trace>
  <inkml:trace contextRef="#ctx0" brushRef="#br0" timeOffset="136444.62">8018 13995 0,'0'0'0,"0"-25"16,25 25 78,0-24-79,0 24 1,0 0-16,0-25 16,0 25-16,0-25 15,0 25 16</inkml:trace>
  <inkml:trace contextRef="#ctx0" brushRef="#br0" timeOffset="136984.53">8342 13896 0,'-25'50'16,"50"-100"-16,-75 124 15,25-74-15,1 50 16,-1-50-1,25 25-15,-25-25 16,25 25 0,-25-25-16</inkml:trace>
  <inkml:trace contextRef="#ctx0" brushRef="#br0" timeOffset="139660.51">8043 13597 0,'0'-25'0,"0"50"0,0-75 15,-25 50-15,25-25 16,0 0 0,-24 25 15,24-25-16,0 50 17,24-25-17,-24 25 1,25-25-16,-25 25 16,25-25-1,-25 25-15,25-25 0,-25 25 16,25-25-16,-25 25 0,25-25 15,-25 25-15,25-25 16,0 25-16,0-25 16,-25 25-16,25-25 15,-25 24 1,24 1 0,-24 0-1,25-25 1,-25 25-1,0 0 17,25-25-32,-25 25 31,0 0 0,0 0 0,0 0-15,0 0 0,-25-25-16,25 24 15,-25-24-15,25 50 16,-24-25 0,-1 0-16,25 0 15,-25 0 1,25 0 15,0 0 32,-25-25-63</inkml:trace>
  <inkml:trace contextRef="#ctx0" brushRef="#br0" timeOffset="141931.8199">8691 13672 0,'-25'-25'31,"25"0"16,0 0-32,0 0 17,25 25-32,-25-25 15,25 25-15,0 0 16,-1 0 0,1 0-1,0 0 1,-25 25-1,25 0-15,-25 0 16,0 25 0,0-25-16,0 24 15,-25-24-15,0 25 16,25-25-16,-25 0 16,1 0-16,-1 0 15,0-25 1,0 0 15,25-25 0,25 0 1,0 25-17,0-25 1,-1 25-1,1 0 1,0 0 0,0 0-1,-25 25 1,25-25-16,-25 25 31,25-25-15</inkml:trace>
  <inkml:trace contextRef="#ctx0" brushRef="#br0" timeOffset="142603.97">9189 13398 0,'0'25'78,"-25"-25"-78,25 24 16,-25 1 0,0 25-1,0 0-15,0-50 16,0 75 15,1-50-31,24-50 78,24 25-62,1 0 15,0 0-15,0 0-1,-25 25 1,25-25-16,0 0 16,-25 25-1,25-25-15,0 0 16,-25 24-16,25-24 0,0 0 31,-1 25-31</inkml:trace>
  <inkml:trace contextRef="#ctx0" brushRef="#br0" timeOffset="143099.01">9089 13871 0,'-25'0'15,"25"-25"17,-25 25-17,50 0 32,0 0-31,0 25-1,0-25-15,25 25 16,-25 0 0,0-25-16,0 25 15,-1-1-15,1-24 16,0 25-16,-25-50 62,0 1-46</inkml:trace>
  <inkml:trace contextRef="#ctx0" brushRef="#br0" timeOffset="146790.44">9488 13497 0,'0'-25'16,"-25"25"-1,25-25 1,0 1 0,25-1 46,0 25-31,-1 0-31,1 0 16,0 0 0,0 0-1,-25 25 1,0-1-16,0 1 16,0 0-1,0 0-15,0 0 16,-25 0-16,0 0 15,25 0-15,0 0 16,-25-25 0,50-25 15,0 25-15,0 0-1,0 0 1,0 0-1,0 0-15,-25 25 16,25 0 0,-25 0-16,0-1 15,0 1-15,0 0 16,-25 0-16,25 0 16,-25-25-16,0 25 15,0-25 1,0 0-16,0 0 15,0 0 1,25-25 15</inkml:trace>
  <inkml:trace contextRef="#ctx0" brushRef="#br0" timeOffset="148766.87">9811 13547 0,'-25'0'16,"50"0"-16,-50-25 31,1 25-15,48 0 62,1 0-62,0 0-1,0 0 1,0 0-16,0 0 0,0 0 15,0 0 1,0-25-16,0 25 16,-1 0-1</inkml:trace>
  <inkml:trace contextRef="#ctx0" brushRef="#br0" timeOffset="149096.57">9911 13447 0,'0'25'16,"25"-25"-16,-25 25 15,25 0-15,-25 0 0,0 0 16,25 0-1,-25 0-15,0 0 16,0 0-16</inkml:trace>
  <inkml:trace contextRef="#ctx0" brushRef="#br0" timeOffset="151077.37">10260 13447 0,'0'0'0,"0"-24"16,0-1-1,-25 25 1,25-25 0,0 50 62,0 0-63,25-25-15,-25 49 16,0-24-16,0 0 16,0 0-16,0 0 15,0 0-15,0 0 0,0 0 16,0 0-1,0 0 1,0-50 62</inkml:trace>
  <inkml:trace contextRef="#ctx0" brushRef="#br0" timeOffset="152272.43">8741 14394 0,'0'-25'16,"24"0"78,1 25-94,0 0 15,0 25 1,0-25-16,0 25 15,0 0 1,-25 0-16,0-1 16,0 1-16,0 0 15,0 0-15,0 0 16,-25 0-16,0 0 16,25 0-16,-25-25 0,0 25 15,25 0 1,-25-25-16,0 0 15,25-25 17,0 0-17,0 0 1,25 25-16,-25-25 16,25 25-1,0 0 1,-25-25-16,25 25 15,0 0-15,0 0 16,-25 25-16,25-25 16,0 0-16,0 0 15,-25 25-15,25-25 16,-1 0-16</inkml:trace>
  <inkml:trace contextRef="#ctx0" brushRef="#br0" timeOffset="152864.01">9313 14344 0,'0'25'0,"-25"-25"15,25 25-15,-24-25 0,24 25 16,0 0-16,-25-25 16,25 24-16,-25-24 0,0 25 15,0-25 1,25 25 0,-25-25-16,25-25 46,25 25-14,0 0-17,0 0 1,0 25 0,0-25-1,-1 0 1,1 0-1,0 0 1,0 25 0</inkml:trace>
  <inkml:trace contextRef="#ctx0" brushRef="#br0" timeOffset="154425.73">9313 14693 0,'-25'0'16,"25"-25"30,25 25-14,0 0-17,0 0 1,0 0 0,0 0-1,0 0 1,0 0-16,0 0 15,0 0 1</inkml:trace>
  <inkml:trace contextRef="#ctx0" brushRef="#br0" timeOffset="154759.14">9662 14195 0</inkml:trace>
  <inkml:trace contextRef="#ctx0" brushRef="#br0" timeOffset="155252.12">9662 14219 0,'0'100'47,"100"-75"62,-200-150-109,224 225 16,-124-125 0,0 0-1,0 50 110,0 0-93,0 0-1,25 50-16,-25-26-15,0-24 16</inkml:trace>
  <inkml:trace contextRef="#ctx0" brushRef="#br0" timeOffset="156664.87">9587 14120 0,'0'25'16,"0"0"-16,0 0 16,0-1-1,0 1-15,-25 0 16,25 25-16,0-25 15,-25 0-15,25 0 16,0 0 0,0 0-16,25-25 47,0 0-32,-25-25 1,25 25-1,0-25 1,0 25 0,0 0-1,-25-25 1,25 25-16,0 0 31,24-25-15,-24 25-16,-25-25 0,25 25 15,0 0 1,-25-25-16,0 0 31,0 0-15,0 0 15,-25 1 0,0-1 1,25 50 30,0-1-46,0 1-1,0 0 1,0 0-16,0 0 16,0 0-16,0 0 15,0 0-15,0 25 16,0-26 0,25 26-16,-25-25 15,0 0 1,25-25-16,-25 25 15,0 0 79</inkml:trace>
  <inkml:trace contextRef="#ctx0" brushRef="#br0" timeOffset="163406.59">2117 17033 0,'25'25'16,"-25"0"-16,0 0 16,0 25-16,0-25 15,0 0-15,0 24 16,0-24-16,-25 0 0,25 0 16,0 25-16,0-25 15,0 0-15,0 0 16,-25-25-16,25 25 15,25-25 17,0 0-17,-25-25 1,24 25 0,1 0-16,0 0 15,0-25-15,0 25 0,0-25 16,0 25-16,0 0 15,0-25-15,0 0 16,-1 0 0,1 25-16,-25-25 0,0 0 15,25 0 1,-25 1 0,-25 24-16,0 0 31,25-25-16,25 25 17,-25 25-17,0-1 1,0 1 0,0 0-16,0 0 15,0 0-15,0 0 16,25 0-16,-25 0 15,0 0-15,0 0 16,0 0-16,25-25 0,-25 24 16,0 1-16,0 0 31</inkml:trace>
  <inkml:trace contextRef="#ctx0" brushRef="#br0" timeOffset="165894.09">3088 17083 0,'0'25'79,"0"0"-64,-25-25-15,25 25 16,0 0-16,0 0 15,-25-25-15,25 25 0,-25-25 16,25 24-16,-25-24 16,25 25-16,-25-25 15,25 25-15,-25-25 16,25 25 15,25-25 63,0 0-63,0 25-15,0-25-1,0 0 1,-25 25 0,25-25-16,0 0 15,0 0 1,-25 25-16,25-25 0,-1 0 16,-24 25-1,25-25-15,0 0 16,0 0-1,-25 25 17,25-25-17</inkml:trace>
  <inkml:trace contextRef="#ctx0" brushRef="#br0" timeOffset="166673.6">3138 17681 0,'25'0'15</inkml:trace>
  <inkml:trace contextRef="#ctx0" brushRef="#br0" timeOffset="168061.13">3237 17706 0,'25'0'16,"-25"-25"30,-25 25-30,0 0 15,0 0 1,25-25-17,-24 25-15,-1-25 16,0 25-1,0-25 1,0 25 0,0-25-1,0 25-15,0 0 16,0 0 0,25-25-1,-25 25-15,1 0 16,-1 0-1,0-25 1,0 25 15</inkml:trace>
  <inkml:trace contextRef="#ctx0" brushRef="#br0" timeOffset="172048.64">3935 17357 0,'0'25'0</inkml:trace>
  <inkml:trace contextRef="#ctx0" brushRef="#br0" timeOffset="172252.18">3935 17457 0,'0'25'47,"0"-150"-47,0 225 125</inkml:trace>
  <inkml:trace contextRef="#ctx0" brushRef="#br0" timeOffset="172873.3295">3959 17457 0,'0'50'16,"0"-100"-16,0 124 16,0-24-1</inkml:trace>
  <inkml:trace contextRef="#ctx0" brushRef="#br0" timeOffset="172947.14">3984 17606 0</inkml:trace>
  <inkml:trace contextRef="#ctx0" brushRef="#br0" timeOffset="173699.28">3984 17606 0,'0'-25'63,"0"0"-63,0 75 16,0-125-16,0 51 0,0-1 15,0 0-15,-25 0 16,25 0-16,0 0 15,0 0-15,0 0 0,-24 25 16,24-50-16,0 1 16,0 24-1,0 0 1,0 0 109,0 50-109,0 0-16,24-25 15,-24 25 1,0-1-16,0 51 15,0-50-15,0 0 16,0 0 0,0 0-16,0 0 15,0 0-15,25-25 0,-25 25 16,0-1-16,0 1 16,0-50 46,0 1-62,0-1 16,0 0-1,-25 0-15,25-25 16,0 25-16,0 0 0,0 0 16,0 0-16,0 0 15,0 1 1,-24 24 78,24 24-48</inkml:trace>
  <inkml:trace contextRef="#ctx0" brushRef="#br0" timeOffset="174439.77">4358 17407 0,'0'-25'31,"-25"25"-15,50 0 46,-25 25-62,25-25 31,0 0-15,0 0 0,-1 0-16,1 0 15,0-25-15,0 25 16,0 0 0,0 0-16,0 0 15,0 0 1,0 0-1,0 0 1</inkml:trace>
  <inkml:trace contextRef="#ctx0" brushRef="#br0" timeOffset="174717.62">4433 17282 0,'0'-25'0</inkml:trace>
  <inkml:trace contextRef="#ctx0" brushRef="#br0" timeOffset="174833.96">4457 17357 0,'0'75'16</inkml:trace>
  <inkml:trace contextRef="#ctx0" brushRef="#br0" timeOffset="175093.5799">4482 17507 0,'0'149'31,"-49"-498"-31,73 399 0,26 349 47,-75-648-31,50 473 15,-25-249 16,25 25 31</inkml:trace>
  <inkml:trace contextRef="#ctx0" brushRef="#br0" timeOffset="177660.68">5254 17083 0,'0'25'32</inkml:trace>
  <inkml:trace contextRef="#ctx0" brushRef="#br0" timeOffset="177740.46">5254 17133 0,'0'100'31,"0"-200"-31,25 224 16,-25-99-16,0 0 15,0 0-15</inkml:trace>
  <inkml:trace contextRef="#ctx0" brushRef="#br0" timeOffset="178422.66">5279 17382 0,'0'75'31,"0"-150"-31,0 175 16,0-75 46,0-50-15,0 0-16,0 0-15,0 0 0,-25 25-16,25-25 15,0 0-15,0 0 16,0 0-16,0 0 16,0 0-16,0 1 15,-25-1-15,25 0 16,0 0-1,0 0-15,0 0 16,0 0 0,0 0-16,0 50 93,0 0-77,0 0 0,25 0-16,-25 0 15,0 0-15,0 0 0,0-1 16,25 1 0,-25 0-16,0 0 15,0 0 1,0 0-16,0 0 15,0 0 1,0 0 0</inkml:trace>
  <inkml:trace contextRef="#ctx0" brushRef="#br0" timeOffset="183218.17">6823 17606 0,'25'-25'0,"0"0"15,-25 0 1,0 1-16,0-1 31,0 50 32,0-1-1,0 1-62,0 0 16,0 0-1,25 0-15,-25 0 16,0 0-16,0 0 16,0 0-16,0 0 15,0-1-15,0 1 16,0 0-16,0 0 15,0 0 1</inkml:trace>
  <inkml:trace contextRef="#ctx0" brushRef="#br0" timeOffset="184279.59">6674 17357 0,'0'25'16,"0"0"-16,0 0 16,0 0-16,0 0 15,0 0-15,0-1 0,0 1 16,0 0-16,0 0 0,0 0 16,0 0-16,0 0 31,25-25 47,-25 25-47,25-25-31,-1 0 31,1-25-15,0 25 0,0 0-1,-25-25 1,0 0 0,25 25-16,-25-25 15,0 0 1,0 0-1,0 0 1,0 50 93,0 0-109,0 0 16,0 0 0,-25-25-16,25 25 0,0 0 15,0 0-15,0 0 32,25-25-32,-25 25 0</inkml:trace>
  <inkml:trace contextRef="#ctx0" brushRef="#br0" timeOffset="184996.81">7246 17332 0,'0'25'0,"-24"-25"16,24 25 0,0 0-1,0 0 1,-25 0-16,25 0 16,0 0-16,-25-1 0,25 1 15,0 0-15,-25 0 0,0 0 16,25 0-1,0 0-15,-25-25 0,25 25 16,-25-25-16,25 25 0,0 0 31,25-25 47,0 0-62,0 0-16,0 0 16,0 0-1,0 24-15,-1-24 16,1 0 0,0 25-1,0-25-15,0 0 16,0 25-1,0-25 32</inkml:trace>
  <inkml:trace contextRef="#ctx0" brushRef="#br0" timeOffset="186685.9">7172 17930 0,'0'-25'63,"25"25"-1,0 0-46,-1 25 0,1-25-1,0 0 1,0 0-16,0 0 15,-25 25-15,25-25 16,0 0 0,0 0-1,-25 25 1,25-25 0,-50 0 46,0 0-31,0-25-15,0 25 0,0 0-1,0 0 1</inkml:trace>
  <inkml:trace contextRef="#ctx0" brushRef="#br0" timeOffset="187723.3">7695 17457 0,'0'-25'46,"0"0"1,0 0-15,25 25-17,-25-25 1,25 25-16,-1 0 15,1 0 1,0 0 0,0 0 15,-25 25-31,25 0 16,-25 0-1,0 0-15,0 0 16,0 0-16,0-1 15,-25 1-15,25 0 16,0 0-16,0 0 0,-25 0 16,25 0-16,0 0 0,-25 0 15,25 0 1,-25-1-16,25 1 16,-24-25-1,24 25-15,0-50 47,0 0-16,24 25-15,-24-24 0,0-1-1,25 25 1,-25-25-16,25 25 15,0 0 1,0 0 0,0 0-1,0 0 1,0 0 0,-25 25-1,25-25 1,-25-25-1,25 25 1</inkml:trace>
  <inkml:trace contextRef="#ctx0" brushRef="#br0" timeOffset="189543.65">5628 17681 0</inkml:trace>
  <inkml:trace contextRef="#ctx0" brushRef="#br0" timeOffset="189799.4799">6126 17681 0</inkml:trace>
  <inkml:trace contextRef="#ctx0" brushRef="#br0" timeOffset="189911.21">6151 17681 0</inkml:trace>
  <inkml:trace contextRef="#ctx0" brushRef="#br0" timeOffset="192233.9">5653 17706 0</inkml:trace>
  <inkml:trace contextRef="#ctx0" brushRef="#br0" timeOffset="192630.9199">6176 17656 0</inkml:trace>
  <inkml:trace contextRef="#ctx0" brushRef="#br0" timeOffset="195264.94">7919 16934 0,'-25'0'0,"25"-25"16,-25 25-16,0 0 31,25-25-31,-25 25 0,0 0 16,0 0-1,1 0-15,-1 0 16,0 0-16,0 0 16,0 0-16,0 0 15,0 0-15,0 0 0,0 0 16,0 0-16,-24 0 0,24 0 16,0 0-16,0 0 15,0 0-15,0 25 0,0-25 16,0 0-16,0 25 0,0-25 15,1 0-15,-1 0 16,0 25-16,0-25 0,0 25 16,0-25-16,0 0 0,0 24 15,0-24-15,0 25 16,1-25-16,-1 25 0,0-25 16,0 25-16,0 0 15,0-25-15,0 25 0,25 0 16,-25 0-16,0-25 15,0 25-15,25 0 0,-24-25 16,-1 24-16,0 1 0,0 0 16,25 0-1,-25-25-15,25 25 0,-25 0 16,25 0-16,0 0 0,-25 0 16,25 0-1,0 0-15,0-1 0,0 1 16,0 0-16,0 0 15,0 0-15,0 0 0,0 0 16,0 0-16,0 0 0,0 24 16,0-24-16,0 0 15,25 0-15,0 0 16,-25 0-16,25 0 16,0 0-16,0 0 15,0-25-15,-25 25 16,24-25-16,1 24 0,-25 1 15,25-25-15,0 25 0,0-25 16,-25 25-16,25 0 16,0-25-16,0 25 0,0-25 15,0 25-15,-1 0 16,1-25-16,0 25 0,0-25 16,0 25-16,25-25 0,-25 0 15,25 0-15,-26 24 16,26-24-16,-25 0 0,25 0 15,0 0-15,0-24 0,-1 24 16,-24 0-16,25 0 16,0-25-16,0 25 0,-25 0 15,24-25-15,-24 25 16,25 0-16,-25-25 0,25 25 16,-25 0-16,25-25 0,-26 25 15,26-25-15,-25 25 16,0-25-16,0 0 0,25 0 15,-25 25-15,0-25 16,-1 1-16,-24-1 0,25 0 16,0 25-16,0-25 0,-25 0 15,25-25-15,-25 25 16,25 0-16,0 0 0,-25 1 16,25-26-16,-25 25 15,0 0-15,25-25 0,-25 25 16,0 0-16,0 0 0,25-24 15,-25 24-15,0 0 16,0-25-16,0 25 0,0 0 16,0 0-16,-25-25 0,25 26 15,0-1-15,-25-25 16,0 25-16,0 0 0,0-25 16,0 25-16,-25 0 15,25 1-15,1-1 0,-26 0 16,25 0-16,-25 0 0,25 25 15,-25-25-15,25 25 16,-24 0-16,-1 0 0,25 0 16,-25 0-16,0 25 15,1-25-15,24 25 0,-25 0 16,0 0-16,0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19T05:39:59.9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19000 4757 0,'25'0'0,"0"0"15,0 0 1,0 0-1,0 0-15,0 0 16,0 0 0,-1 0-16,1 0 15,0 25-15,0-25 16,0 0-16,0 0 16,0 0-16,0 0 15,0 0-15,0 0 16,-1 0-16,1 0 15,0 0-15,0 0 0,0 0 16,0 0 0,0-25-16,0 25 15,0 0 1,0 0 0,-1 0 15,1 0 0</inkml:trace>
  <inkml:trace contextRef="#ctx0" brushRef="#br0" timeOffset="558.07">19075 5056 0,'25'0'16,"0"0"-1,0 0-15,0 0 0,-1 0 16,1 0-1,0-25-15,0 25 0,0 0 16,0 0-16,25 0 0,-25-25 16,0 25-16,-1 0 15,1 0-15,0-25 0,0 25 16,0 0-16,0 0 16,-25-25-16,25 25 15</inkml:trace>
  <inkml:trace contextRef="#ctx0" brushRef="#br0" timeOffset="3458.68">22437 17780 0,'49'0'15,"-98"0"-15,123-24 0,-24 24 16</inkml:trace>
  <inkml:trace contextRef="#ctx0" brushRef="#br0" timeOffset="3541.46">22885 17706 0,'25'0'0,"-50"0"0,75 0 0,-25 0 15</inkml:trace>
  <inkml:trace contextRef="#ctx0" brushRef="#br0" timeOffset="4165.28">22561 17880 0,'0'0'0,"25"0"0,0 0 16,25 0-16,-25 0 16,0 0-16,-1 0 15,1 0-15,25 0 0,-25 0 16,0 0-16,0 0 0,0 0 16,-25-25-16,25 25 15,0 0-15,0 0 16,-1 0 15</inkml:trace>
  <inkml:trace contextRef="#ctx0" brushRef="#br0" timeOffset="4816.89">22437 17756 0,'25'0'62,"-1"0"-30,1 0-32,0 0 15,0 0-15,0 0 16,0 0-16,0-25 0,0 25 16,0 0-16,0-25 0,-1 25 15,1 0-15,0 0 16,0-25-16,0 25 0,0 0 15,0 0-15,0-25 16,0 25 15,0 0 1,-50 0-1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19T05:56:01.0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10334 11953 0,'25'0'156,"0"0"-141,0 0 1,-25-25 0,25 25-16,0-24 15,0 24 1,-25-25-16,25 25 16,-25-25-16,25 25 31,-25-25-31,24 25 109</inkml:trace>
  <inkml:trace contextRef="#ctx0" brushRef="#br0" timeOffset="2795.92">14866 11406 0,'-24'0'32,"48"0"140,1 0-157,0 0 1,0 0-1,0 0 1,0 0 0,0 0-1,-25-25 17,25 25-17</inkml:trace>
  <inkml:trace contextRef="#ctx0" brushRef="#br0" timeOffset="11476.41">25076 13223 0,'0'-25'15,"25"25"220,-25-24-235,25 24 15,0 0-15,0 0 16,-25-25-16,50 25 16,-50-25-16,25 25 15,-1 0 1,-24-25-16,25 25 31</inkml:trace>
  <inkml:trace contextRef="#ctx0" brushRef="#br0" timeOffset="11956.09">25076 13348 0,'25'-25'47,"0"25"-31,0 0-1,-25-25 1,25 25-16,0 0 15,0-25-15,0 25 16,-1-25 0,1 25-16,0 0 15,0-25 1</inkml:trace>
  <inkml:trace contextRef="#ctx0" brushRef="#br0" timeOffset="23956.27">4557 10584 0,'0'-25'47,"0"50"46,0 0-77,0 0-16,0-1 16,0 1-16,0 0 15,0 0-15,0 25 0,0-25 16,0 0 0,0 0-16,0 0 0,0-1 15,0 1 1,0 0-1,0-50 48</inkml:trace>
  <inkml:trace contextRef="#ctx0" brushRef="#br0" timeOffset="24387.8">4682 10708 0,'0'25'16,"0"-50"-16,24 75 0,-24-25 16,25 0-1,0 0-15,-25 0 32,25-25-32,-25 25 31</inkml:trace>
  <inkml:trace contextRef="#ctx0" brushRef="#br0" timeOffset="24704.44">4582 10858 0,'-25'0'15,"25"-25"1,25 25 46,0 0-30,0-25-32,0 25 15,0 0 1,-1 0-16,-24-25 0</inkml:trace>
  <inkml:trace contextRef="#ctx0" brushRef="#br0" timeOffset="25880.59">4806 10509 0,'0'-25'16,"-25"0"0,0 25-1,0-25 1,0 25 0,1 0-1,-1 0-15,0 0 16,0 0-1,0 0 1,0 0 0,0 0-1,0 0-15,0 0 32,25 25-32,-25-25 15,1 25 1,-1 0-16,25 0 15,-25 0-15,25 0 16,-25 0 0,25 0-16,0-1 15,-25 1-15,25 0 0,0 0 16,0 0 0,-25-50-16,25 75 0,0-25 15,0 0 1,0 0-16,0 0 15,0-1-15,25-24 16,-25 25-16,0 0 16,25-25-16,-25 25 15,25-25 1,-25 25-16,25 0 16,0 0-1,-1-25 1,-24 25-16,25-25 0,0 0 15,0 0 1,0 0 0,0 0-16,0 0 15,0 0 1,0-25-16,0 25 16,-1-25-1,1 0 1,0 25-16,-25-25 0,25 25 15,-25-25-15,25 25 16,-25-25-16,25 25 16,-25-25-16,0 1 15,25 24-15,0-50 47,0 25-47,-25 0 16,0 0-16,0 0 15,0 0 1,0 0 0,0 0-16,0 1 15,-25 24 1,25-25-16,-25 25 16,25-25-16,-25 25 0,25-25 15,-25 0-15,0 25 16,25-25-1</inkml:trace>
  <inkml:trace contextRef="#ctx0" brushRef="#br0" timeOffset="26395.68">4582 10634 0,'0'-25'16,"-25"25"-1,50 25 63,-25-1-62,25-24-16,-25 25 16,25 0-1,0 0-15,-25 0 16,25 0-16,-1 0 31</inkml:trace>
  <inkml:trace contextRef="#ctx0" brushRef="#br0" timeOffset="27422.53">5379 10335 0,'0'-25'0,"-25"25"31,0 0 0,0 0 1,25 25-17,-25 0 1,25 0-16,0-1 15,-25 1 1,25 0-16,0 0 16,0 0-16,0 0 15,0 0-15,0 0 16,25 0-16,-25 0 0,0-1 16,0 1-1,25-25-15,-25 25 0,0 0 16,0 0-1,0 0-15,0 0 16,0 0 0</inkml:trace>
  <inkml:trace contextRef="#ctx0" brushRef="#br0" timeOffset="27685.35">5205 10758 0,'0'0'0,"0"-25"32,24 0 14,1 25-30,-25-25-16,25 25 16,0-25-16,0 25 15,0 0-15</inkml:trace>
  <inkml:trace contextRef="#ctx0" brushRef="#br0" timeOffset="28094.25">5578 10609 0,'0'0'0,"25"0"93,0-25-77,0 25 0,-25-25-16,25 25 15</inkml:trace>
  <inkml:trace contextRef="#ctx0" brushRef="#br0" timeOffset="28357.08">5653 10733 0,'0'0'0,"-25"0"15,50-25 79,0 25-78,0-25-1</inkml:trace>
  <inkml:trace contextRef="#ctx0" brushRef="#br0" timeOffset="28897.92">6101 10434 0,'0'0'0,"-25"0"16,0 0-1,0 0 16,25 25-31,-25 0 16,25 0 0,-25 0-1,25 0 1,0 0-16,0 0 16,25-25-1,-25 25-15,25-25 16,0 24-16,0-24 15,-25-24 1,25 24-16,0-25 16,-25 0-1,25 0-15,-25 0 16,0 0-16,-25 0 31,0 25-15,25-25-1</inkml:trace>
  <inkml:trace contextRef="#ctx0" brushRef="#br0" timeOffset="29312.4">6450 10509 0,'0'-25'0,"25"25"94,-25-25-78,24 25-16,1 0 15,0-25 1,0 25-16,0 0 16,0 0-1</inkml:trace>
  <inkml:trace contextRef="#ctx0" brushRef="#br0" timeOffset="29656.72">6549 10484 0,'0'0'0,"-25"0"16,25-25-16,0 50 109,0 0-78,25 0-31,-25 0 16,25 0-1,-25 0 1,0 0-16,0-1 0,25-24 16</inkml:trace>
  <inkml:trace contextRef="#ctx0" brushRef="#br0" timeOffset="30124.67">6873 10434 0,'0'25'0,"0"0"16,0 0-16</inkml:trace>
  <inkml:trace contextRef="#ctx0" brushRef="#br0" timeOffset="30632.27">7047 10260 0,'0'25'78,"0"0"-46,25 0-17,0 0 1,0 0 0,-25-1-1,25 1 1,-25 0 15,0 0-15,0 0-1,0 0-15,0 0 32,-25-25-17,25 25-15,-25-25 16</inkml:trace>
  <inkml:trace contextRef="#ctx0" brushRef="#br0" timeOffset="30897.53">7047 10260 0,'0'-25'16,"25"25"-16,-25-25 15,25 25 1,-25-25 0,25 25-16,-25-25 15,25 25-15,0-24 16,0 24-16,0 0 15,-1 0-15,-24-25 16</inkml:trace>
  <inkml:trace contextRef="#ctx0" brushRef="#br0" timeOffset="31407.01">6923 10285 0,'0'0'0,"0"25"94,0 0-79,25 0-15,-25 0 16,0-1 0,25 1-16,-25 0 0,0 0 15,0 0-15,0 0 31</inkml:trace>
  <inkml:trace contextRef="#ctx0" brushRef="#br0" timeOffset="34422.75">6499 10260 0,'0'25'78,"0"0"-31,0 0-32,0 0 1,0 0 0,0-1-16,0 1 15,0 0 1,0 0-16,25-25 16,-25 25-16,0 0 0,0 0 31,25 0 0</inkml:trace>
  <inkml:trace contextRef="#ctx0" brushRef="#br0" timeOffset="34904.42">6425 10459 0,'-25'0'0,"25"-25"94,25 25-63,0 0-16,0 0 1,-1 0-16,1 0 16,0-25-16,0 25 15,0 0-15,0 0 32</inkml:trace>
  <inkml:trace contextRef="#ctx0" brushRef="#br0" timeOffset="35443.74">7421 10385 0,'0'-25'16,"-25"25"-1,50 0 1,0 0 0,0 0-1,-25-25 16,24 25-31,1-25 16,25 25 0,-25-25-1,0 25-15</inkml:trace>
  <inkml:trace contextRef="#ctx0" brushRef="#br0" timeOffset="35720.61">7471 10534 0,'0'0'0,"-25"25"15,50-25 32,-1 0-31,1 0 15,-25-25-31,25 25 16,-25-25-1,25 25 1,0 0-16,-25-25 0,25 25 16,0 0-1</inkml:trace>
  <inkml:trace contextRef="#ctx0" brushRef="#br0" timeOffset="36077.06">7944 10185 0,'-25'-25'32,"25"50"46,0 0-63,0 0 1,25 25-16,-25-25 16,0 74 15,0-74-31,0 0 0</inkml:trace>
  <inkml:trace contextRef="#ctx0" brushRef="#br0" timeOffset="36599.89">8143 10136 0,'0'24'78,"0"1"-47,0 0-15,0 0-1,25 0 1,0 0-16,-25 0 31,25-25-31,-25 25 16,25-25 0,-25 25-16,0 0 31,0-1 0,0 1 0,-25-25-31,0 0 16,0 0 0,0 0-1</inkml:trace>
  <inkml:trace contextRef="#ctx0" brushRef="#br0" timeOffset="36840.82">8118 10160 0,'0'0'0,"0"-24"16,25 24-16,-25-25 15,25 25-15,-25-25 16,25 25 0,0 0-1,-25-25-15,25 25 16,-1 0 0</inkml:trace>
  <inkml:trace contextRef="#ctx0" brushRef="#br0" timeOffset="41695.61">4308 11057 0,'0'-25'47,"-25"25"31,25 25-47,-25 0 0,25 0-15,-25 0-16,25 0 15,-25-1 1,25 1-16,-24 0 0,-1 0 16,25 0-16,-25 0 15,0 0-15,25 0 0,-25 0 16,0 0-16,0-1 0,0 1 16,0 0-16,25 0 15,-25 0-15,1 0 0,24 0 16,-25 0-16,25 0 0,-25 0 15,0-1 1,0 1-16,25 0 16,-25-25-16,25 25 0,-25 0 31,25 0-15,0 0-1,0 0 16,0 0-15,0 0 31</inkml:trace>
  <inkml:trace contextRef="#ctx0" brushRef="#br0" timeOffset="42194.6">3412 12103 0,'0'-25'15,"-25"25"1,25 25 62,0 0-78,25 0 16,-25-1-1,0 1-15,0 0 0,24 0 16,-24 0-16,0 0 0,0 0 15,25 0-15,-25 0 16,0 0-16,0 0 16,25-25-16</inkml:trace>
  <inkml:trace contextRef="#ctx0" brushRef="#br0" timeOffset="42818.05">3412 12153 0,'0'0'0,"0"-25"0,0 0 16,0 0-16,0 0 15,24 25 1,-24-25-16,25 0 15,0 0 1,0 25 0,0 0-1,-25 25 17,25 0-17,-25 0-15,0 0 16,0 0-16,0 0 15,0 0 1,-25-1-16,25 1 16,25-25 46,0 0-46,0 0-16,0 0 15,0 0-15,-1 25 16,1-25 0,-25 25-16,0 0 15,0 0 1,0 0 0,-25 0-16,1 0 15,-1-25 1,0 25-16,0-25 15,0 0-15,0 0 16</inkml:trace>
  <inkml:trace contextRef="#ctx0" brushRef="#br0" timeOffset="43867.4">4931 10907 0,'-25'0'31,"50"0"94,-25 25-109,24-25-16,1 0 0,-25 25 15,25 0-15,0-25 16,-25 25-16,25 0 16,0 0-16,0 0 0,0 25 0,0-25 15,0 24-15,0-24 16,-1 25-16,26-25 16,-25 25-16,0 0 0,0-26 15,0 1-15,0 25 16,0-25-16,-25 0 0,25-25 15,-1 25-15,1 0 0,0-25 16,-25 25-16,25-25 16,0 0 62,-25 25-78</inkml:trace>
  <inkml:trace contextRef="#ctx0" brushRef="#br0" timeOffset="44307.85">5777 11630 0,'0'-25'31,"-25"25"-31,25 25 31,0 0 0,25-1-15,-25 1-16,25 0 16,-25 0-16,0 25 15,0-25-15,0 0 0,0 0 16,25 24-16,0-24 15,-25 0-15,0 0 16,0 0-16,25-25 16</inkml:trace>
  <inkml:trace contextRef="#ctx0" brushRef="#br0" timeOffset="44617.78">5976 11655 0,'0'-25'16,"-24"25"0,24 25 30,24-1-30,-24 1 0,0 0-1,50 75 17,-50-75-32,25 0 0,-25 0 15,0-1 1</inkml:trace>
  <inkml:trace contextRef="#ctx0" brushRef="#br0" timeOffset="44878.15">5852 11928 0,'-25'0'16,"25"-24"-16,25-1 15,0 25 17,-25-25-32,25 25 15,0 0-15,0 0 16,-1 0-1</inkml:trace>
  <inkml:trace contextRef="#ctx0" brushRef="#br0" timeOffset="45774.58">6225 11455 0,'0'0'15,"-24"0"-15,24-25 0,-25 25 16,25-24-1,-25 24-15,0-25 16,0 25 0,0 0-16,0 0 15,0 0-15,0 25 16,0-25 0,1 0-16,24 24 0,-25-24 15,0 25-15,0-25 0,-25 25 16,25 0-1,0 0-15,0 0 16,0-25-16,25 25 0,-24 0 16,-1-25-16,25 25 15,-25 0-15,25-1 16,0 1 0,-25 0-16,25 0 15,0 0-15,0 0 16,0 0-16,0 0 15,0 0-15,0 0 16,0-1 0,25 51-1,-25-25-15,0-25 0,25 0 16,-25 0 0,25 0-16,-25-1 0,24-24 15,-24 25-15,25 0 16,0-25-1,25 25-15,25-25 32,-50 0-32,0 0 0,-1 0 15,1-25-15,0 25 16,0 0-16,0-25 0,0 0 16,0 25-16,0-24 0,0-1 15,0-25-15,-1 25 16,1 0-1,-25 0-15,25 0 0,0 0 16,0-49 15,0-1-31,-25 50 0,0 0 16,0 0-16,0 0 0,-25 0 16,0 1-16,25-1 15,-25 0-15,0 0 0,0 0 16,1 0-16,-1 25 0,0-25 15,-25 25-15,0 0 16,0 0-16</inkml:trace>
  <inkml:trace contextRef="#ctx0" brushRef="#br0" timeOffset="47249.37">3785 12128 0,'0'-25'0,"0"0"32,0 0-32,-25 25 15,0-25 1,0 25 0,0-25-16,1 25 15,-1 0 1,0 0-16,0 0 15,0 0 1,0 0-16,0 0 16,0 0-1,0 0 1,0 0-16,25 25 16,-24-25-16,-1 0 15,0 25-15,0-25 16,0 25-1,0-25-15,0 25 16,25 0-16,-25-25 16,25 25-16,-25-25 15,25 24-15,-25 1 16,25 0-16,-24-25 16,24 25-16,0 0 15,-25 0-15,25 0 16,0 0-1,0 0-15,0 0 16,0 0 0,0-1-1,0 1-15,25 0 16,-25 0-16,24-25 16,-24 25-16,25-25 15,0 25-15,0 0 16,0-25-1,0 0-15,0 25 16,0-25-16,0 0 16,0 0-16,-1 0 15,1 0-15,0 0 0,0 0 16,0 0 0,0 0-16,0 0 15,0 0-15,-25-25 0,25 25 16,0-25-1,-1 25-15,1-25 16,0 25-16,0-25 16,-25 0-16,25 25 0,0-25 15,-25 0-15,25 25 0,0-24 16,-25-1-16,25 0 16,-25 0-16,25 0 15,-25 0-15,0 0 16,0 0-16,0 0 15,0 0-15,0 0 16,0 1-16,-25-1 16,25 0-16,-25 0 15,0 0-15,0 0 16,0 25 0,0-25-16,0 25 15,0 0 1,0 25-16,1-25 0</inkml:trace>
  <inkml:trace contextRef="#ctx0" brushRef="#br0" timeOffset="51155.86">598 11953 0,'0'-25'16,"-25"25"-16,25-24 15,0-1 1,0 0 15,0 0 0,-25 25 1,0 0-1,0 0-16,0 0 1,25 25 0,-25-25-16,0 25 0,25 0 15,-25-25 1,25 24-16,0 1 0,-24 0 16,24 0-1,0 0-15,0 0 31,24-25-31,1 50 32,-25-25-32,0 0 15,25-25-15,-25 49 16,25-49-16,-25 25 16,25 0-1,-25 0-15,25 0 16,-25 0-1,0 0-15,0 0 16,0 0 0,0 0-16,0-1 15,-25-24 1,25 25 0,0 0-16,-25-25 15,25 25 1,-25-25-1,0 0 1</inkml:trace>
  <inkml:trace contextRef="#ctx0" brushRef="#br0" timeOffset="51456.56">398 12302 0,'-24'0'16,"24"-25"-1,24 25 48,1 0-63,-25-25 15,25 25-15,0-25 16,0 25 0,-25-25-16,25 25 15,0-25 1,0 25-16</inkml:trace>
  <inkml:trace contextRef="#ctx0" brushRef="#br0" timeOffset="51762.74">747 12153 0,'-25'0'0,"50"0"63,0-25-32,0 25-15,0 0-16,0 0 15</inkml:trace>
  <inkml:trace contextRef="#ctx0" brushRef="#br0" timeOffset="52007.6">772 12352 0,'0'0'0,"25"0"109,-25-25-109,25 25 16,0 0-1,-25-25-15</inkml:trace>
  <inkml:trace contextRef="#ctx0" brushRef="#br0" timeOffset="57507.2">1096 11928 0,'-25'-24'15,"25"-1"32,-25 25-31,50 0 109,0 0-125,0 0 31,-1 0-31,-24 25 16,25-1-1,-25 1 1,0 0-16,-25 25 31,25-25-31,0 0 16,-24-25-1,24 25-15,0-50 32,24 25-17,1-25 1,0 25 0,0 0-1,0 0 1,0 0-16,0 25 15,-25 0 1,0 0 0,0 0-1,-25-1-15,25 1 16,-25 0 0,0-25-16,25 25 0,-25-25 15,25 25 1,-25-25-16,0 0 15,25 25 1,-24-25 15,-1 0 16</inkml:trace>
  <inkml:trace contextRef="#ctx0" brushRef="#br0" timeOffset="58041.94">1469 12028 0,'-25'0'16,"0"0"0,50 0 46,0 0-31,0 0-31,0 0 16,0 0 0,0-25-16,0 25 15,0 0-15,0 0 16,-1 0-1,1-25-15,0 25 16</inkml:trace>
  <inkml:trace contextRef="#ctx0" brushRef="#br0" timeOffset="58654.55">1594 11928 0,'0'-24'0,"-25"24"79,50 0-17,-25 24-15,0 1-31,0 0-1,0 0-15,25 0 0,-25 0 16,0 0-16,0 0 15,25 0-15,-25 0 16,0-1 0,24-24-16</inkml:trace>
  <inkml:trace contextRef="#ctx0" brushRef="#br0" timeOffset="62260.11">1743 11854 0,'0'-25'16,"0"0"15,0 50 110,0 0-110,0 0-31,0 0 16,0-1-16,0 1 15,0 0-15,25 0 0,-25 0 16,0 0-16,0 0 15,0 0-15,25-25 16,-25 25-16,0 0 16</inkml:trace>
  <inkml:trace contextRef="#ctx0" brushRef="#br0" timeOffset="63024.63">1917 11704 0,'0'25'62,"0"0"-30,0 0-17,0 0 1,0 0-16,0 0 16,0 0-16,0 0 15,0-1 1,0 1-16,0 0 15,25-25 1,-25 25-16,25-25 31,-25 25-31,25-25 16,0-25 0,0 25-1,-25-25-15,25 25 16,0-25-16,-25 0 15,25 25 1,-25-24 0,-25-1-1,25 0 32,-25 25-31,25 25 31,0 0-32,0-1 1,0 1-16,0 0 16,0 0-16,25-50 15,-25 75-15,0-25 0,0 0 16,25 0-16,-25 0 15,0 0-15,25-1 16,-25 1-16</inkml:trace>
  <inkml:trace contextRef="#ctx0" brushRef="#br0" timeOffset="63726.25">1046 12875 0,'0'-25'47,"25"25"31,0-25-63,0 25 1,-1-25-16,1 25 16,-25-25-1,25 25-15</inkml:trace>
  <inkml:trace contextRef="#ctx0" brushRef="#br0" timeOffset="64000.18">1071 12949 0,'25'0'78,"-25"-24"-78,25-1 32,-1 25-32,-24-25 15,25 25-15,-25-25 16,25 25-16,0-25 0</inkml:trace>
  <inkml:trace contextRef="#ctx0" brushRef="#br0" timeOffset="64336.3">1395 12626 0,'0'-25'32,"0"50"-1,0 0-16,0 0 1,0-1 0,0 1-16,0 0 15,0 0-15,0 0 16,0 0-16,0 0 16</inkml:trace>
  <inkml:trace contextRef="#ctx0" brushRef="#br0" timeOffset="64989.1">1519 12626 0,'0'-25'16,"-25"25"-16,50 0 78,0 0-62,0-25-1,0 25-15,0 0 16,0-25-16,-1 25 16,1 0-16,0-25 15,0 25-15,0-25 16,0 25-16,0-25 16,-25 50 62,-25-25-78,25 25 15,-25-25 1,25 25-16,0 0 16,0 0-1,0 0-15,0 0 16,0 0-16,0-1 0,0 1 15,0 0-15,0 0 16,0 0-16,0 0 16,0 0 15,25-25-15</inkml:trace>
  <inkml:trace contextRef="#ctx0" brushRef="#br0" timeOffset="102823.22">6848 11580 0,'0'-25'31,"0"0"-16,0 0 32,0 0 94,-25 25-110,0 0 0,0 0 1,0 25-17,25 0 1,-24-25 0,24 25-1,-25-25-15,25 25 16,-25 0-1,25 0 1,0 0-16,0-1 16,0 1-1,0 0 1,0 0 15,0 0-15,25-25-1,-25 25-15,25 0 16,-25 0 0,0 0-1,0 0-15,0-1 16,24 1 0,-24 0-16,0 0 15,0 0-15,0 0 16,-24 0-1,24 0 1,-25-25 15,25 25-15</inkml:trace>
  <inkml:trace contextRef="#ctx0" brushRef="#br0" timeOffset="103262.31">6599 12028 0,'-25'0'15,"0"-25"1,0 25 15,50 0 1,0 0-17,0-25-15,0 25 16,0-25-16,0 25 15,0 0 1,0 0-16,-1 0 0,-24-25 16,25 25-16,0 0 15,0 0 32</inkml:trace>
  <inkml:trace contextRef="#ctx0" brushRef="#br0" timeOffset="107226.36">7172 11679 0,'-25'0'0,"0"0"32,50 0 93,0 0-110,0 0 1,-25-24 0,25 24-16,-1 0 15</inkml:trace>
  <inkml:trace contextRef="#ctx0" brushRef="#br0" timeOffset="107534.06">7172 11829 0,'25'-25'94,"0"0"-63,-1 25-16,1-25-15,0 25 16,-25-25 0</inkml:trace>
  <inkml:trace contextRef="#ctx0" brushRef="#br0" timeOffset="108307.93">7421 11381 0,'0'0'0,"0"-25"16,0 50 62,0 0-47,0-1-31,0 1 16,0 0-1,0 0-15,0 0 0,0 0 16,-25-25-16,25 25 16,0 0-16,0 0 15,0 0 1,25-25 0,0 0 15,0-25 0,-1 25-15,-24-25-16,25 25 15,-25-25-15,25 0 16,-25 0 15,0 50 94,0 0-125,0 0 16,0 0-1,0 0-15,0-1 16,0 1-16,0 0 0,0 0 16,0 0-16,0 0 0,0 0 15</inkml:trace>
  <inkml:trace contextRef="#ctx0" brushRef="#br0" timeOffset="108697.02">7720 11605 0,'25'0'109,"-25"-25"-109,24 25 16,1 0 0,-25-25-16,25 25 0,0 0 15,-25-25 1,25 25-16</inkml:trace>
  <inkml:trace contextRef="#ctx0" brushRef="#br0" timeOffset="109034.83">7794 11480 0,'0'-25'16,"0"50"62,0 0-62,0 0-1,0 0-15,0 0 16,0 0-16,0 0 0,0 0 16</inkml:trace>
  <inkml:trace contextRef="#ctx0" brushRef="#br0" timeOffset="111841.92">8168 11331 0,'0'25'125,"0"0"-110,0 0-15,0-1 16,0 1-1,0 0-15,0 0 16,0 0-16,0 0 16,0 0-1,0 0 1</inkml:trace>
  <inkml:trace contextRef="#ctx0" brushRef="#br0" timeOffset="112259.35">8367 11231 0,'0'25'15,"0"0"1,0 0-1,0 0 1,0 0-16,0 0 0,0 0 16,0-1-16,-25 1 15,25 0-15,0 0 16,0 0-16,0 0 16,0 0-1</inkml:trace>
  <inkml:trace contextRef="#ctx0" brushRef="#br0" timeOffset="112608.42">8566 11381 0,'25'0'78,"-25"-25"-62,25 25 0,0 0-16,0 0 15</inkml:trace>
  <inkml:trace contextRef="#ctx0" brushRef="#br0" timeOffset="112908.62">8566 11555 0,'0'-25'110,"25"25"-110,0 0 15,0 0 1,-25-25-16,25 25 0</inkml:trace>
  <inkml:trace contextRef="#ctx0" brushRef="#br0" timeOffset="115375.7">9089 11231 0,'0'-25'15,"-25"25"1,25-25 0,-25 25-16,25 25 109,0 0-93,0-25-16,0 50 15,0-25-15,0 0 16,0 0-16,0 0 15,0 0-15,25-1 0,-25 1 16,0 0 0</inkml:trace>
  <inkml:trace contextRef="#ctx0" brushRef="#br0" timeOffset="116016.35">9363 11082 0,'0'25'16,"-25"0"15,25 0-15,0-1-16,-25 26 31,25-25-31,0 0 16,25 0-16,-25 0 15,25-25 1,0 25-16,0-25 16,-25 25-16,25-25 15,0 0 1,-25 25-16,25-25 16,-25 24-16,25-24 15,-25 25 1,0 0-1,-25-25 1,0 25 0,0 0-1,0-25 1,0 0 0,0 0-1,0 0 1,0 0-1,25-25-15</inkml:trace>
  <inkml:trace contextRef="#ctx0" brushRef="#br0" timeOffset="116292.68">9313 11206 0,'0'0'0,"0"-25"31,0 1-15,25 24-16,0-25 15,0 0 1,0 25-1,0-25-15,0 0 16,0 25 0,0-25-16</inkml:trace>
  <inkml:trace contextRef="#ctx0" brushRef="#br0" timeOffset="127698.33">9039 11804 0,'0'-25'15,"0"0"32,25 25 16,0 0-48,0-25-15,0 25 16,0-25-16,0 25 16,0 0-16,0-25 0,0 25 15,-1 0-15,1-24 16,0 24-16,0-25 15,0 25-15,0 0 16,0 0-16,0 0 16</inkml:trace>
  <inkml:trace contextRef="#ctx0" brushRef="#br0" timeOffset="127965.93">9139 11928 0,'-25'0'15,"25"-24"16,0-1-15,25 25-16,0-25 16,0 25-16,0-25 15,0 25-15,0-25 0,-1 25 16,1-25 0,50 0-16</inkml:trace>
  <inkml:trace contextRef="#ctx0" brushRef="#br0" timeOffset="173839.67">5503 12775 0,'0'0'0,"0"25"0</inkml:trace>
  <inkml:trace contextRef="#ctx0" brushRef="#br0" timeOffset="173981.81">5404 12999 0,'0'25'15</inkml:trace>
  <inkml:trace contextRef="#ctx0" brushRef="#br0" timeOffset="175929.15">5802 12402 0,'0'-25'172,"0"0"-156,0 0-1,25 0 1,-25 0 15,0 0 0,0 50 63,0 0-47,-25-25-31,25 25-1,0 0-15,-25-25 16,25 25-1,-25 0 1,25 0 0,-25-25-1,25 24-15,-24 1 16,24 0 0,-25 0-1,0 0 1,25 0-1,0 0 17,-25 0-17,25 0 1,-25 0 0,25-1-1,-25 1 16,25 0-15,0 0 0,0 0-1,-25-25-15,25 25 16,0 0 0,-25-25-16,25 25 15,0 0 1,-25-25-16,25 25 15,0-1 1,-25 1 15,25 0-15,-24-25 0,24 25-1,0 0 1,0 0-1,-25-25-15,25 25 16,0 0 0,-25-25-1,25 25 1,0 0 0,-25-25-16,25 24 31,-25 1-16,25 0 1,-25-25 0,25 25-16,0 0 31,-25-25-15,25 25-16,0 0 31,-25-25-31,25 25 15,-25-25 1,25 25 0,0 0-1,-25-25 17,25 24-32,0 1 46,-24-25-46</inkml:trace>
  <inkml:trace contextRef="#ctx0" brushRef="#br0" timeOffset="177455.21">6126 12252 0,'0'-25'32,"0"50"77,25-25-78,-25 25-31,25-25 16,-25 25-16,25-25 16,-1 25-16,1-25 15,0 25 1,0 0-1,0-25-15,-25 25 16,25-25-16,0 0 16,0 25-16,0-25 15,0 24-15,24 1 32,-24 0-17,0-25-15,-25 25 16,25-25-16,-25 25 15,25-25 1,0 0-16,-25 0 16,25 25-16,0-25 15,0 25-15,0-25 16,-1 25 0,1-25-16,0 0 15,-25 25-15,25-25 31,50 49-15,-50-49 0,-25 25-16,25-25 0,0 25 15,-1 0 1,1-25 0,-25 25-1,25-25-15,0 25 16,0-25-1,-25 25-15,25-25 16,0 0-16,-25 25 16,25-25-16,-25 25 15,25-25-15,0 0 16,-25 25 0,24-25 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15T05:51:14.0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21042 17257 0,'0'25'78,"25"-25"-62,0 0 31,0 0-32,0 0 1,0 0-1,0 0-15,-1 0 16,1 0 0,0 0-16,0 0 15,25 0 1,-25 0-16,0 0 16,25 0-16,-26-25 15,1 25-15,0 0 0,0 0 16,0 0-16,0 0 0,0 0 15,0 0-15,0 0 16,0 0-16,0 0 0,-1 0 16,1 0-1,0 0-15,0 0 0,0-24 16,0 24 0,0 0-16,0 0 15,-25-25 1,25 25-16,0 0 15,-1 0 1,-24-25 0,25 25-1,0 0 1,0 0 0,-50 0 15</inkml:trace>
  <inkml:trace contextRef="#ctx0" brushRef="#br0" timeOffset="18304.5">3362 4931 0,'-25'0'0,"25"-25"15,-25 25 1,25-25-16,0 0 31,0 0 0,0 1 1,-25-1-1,0 25 0,0 0-31,0 25 16,0-25-1,1 24-15,-1 1 16,25 0 0,-25 0-1,25 0-15,0 0 16,0 0-16,0 0 16,0 0-1,0 0-15,0-1 16,0 1-1,25 25 1,-25-25-16,0 0 16,0 0-1,25 0-15,-25 0 16,0 24-16,24-49 16,-24 25-16,0 0 0,0 0 15,25 0-15,-25 0 16,25 0-1,-25 0 1,0 0 0</inkml:trace>
  <inkml:trace contextRef="#ctx0" brushRef="#br0" timeOffset="18584.38">3088 5404 0,'0'-25'16,"0"0"30,25 25-46,0-25 32,0 25-32,-1-24 0,1 24 15,0-25 1,0 25-16,0-25 0</inkml:trace>
  <inkml:trace contextRef="#ctx0" brushRef="#br0" timeOffset="19002.62">3636 4757 0,'-25'25'15,"25"0"-15,0-1 16,-25 1-16,25 0 15,0 0-15,-25 0 0,25 0 16,0 0-16,0 0 16,-25 25-16,25-26 0,0 26 15,0-25-15,0 0 16,0 0 0,0 0-16,0 0 0,25 0 15,-25 0-15,25-25 16,-25 24-16</inkml:trace>
  <inkml:trace contextRef="#ctx0" brushRef="#br0" timeOffset="19556.84">3935 4906 0,'-25'0'94,"0"0"-78,0 0-1,0 0 1,25 25-16,-25-25 0,25 25 15,-25-25-15,25 25 0,-25 0 16,25 0-16,-25 0 16,25-1-16,0 1 15,0 0-15,0 0 16,0 0-16,0 0 16,25-25-16,-25 25 15,25-25-15,0 25 16,0-25-16,0 0 15,0 0 1,0 0-16,0 0 16,-1-25-16,1 25 15</inkml:trace>
  <inkml:trace contextRef="#ctx0" brushRef="#br0" timeOffset="19973.34">4109 4732 0,'0'25'15,"25"0"1,0 0 0,0-25-1,-25 24-15,24-24 0,-24 25 16,25 0-16,-25 0 16,25 0-16,-25 0 0,25 0 15,-25 0-15,0 0 16,0 24-16,0-24 0,0 0 15,0 0-15,0 0 16,-25 0-16,25 0 0,-25 0 16,0 0-16,1 0 15,-1-1 1,25 1 0</inkml:trace>
  <inkml:trace contextRef="#ctx0" brushRef="#br0" timeOffset="21572.26">4856 4981 0,'0'0'0,"-25"0"0,0 0 16,25-25 0,-25 25-1,50 0 32,0 0-16,0 0-15,0 0-16,0 0 16,0 0-16,-1 0 0,1 0 15,0-25-15</inkml:trace>
  <inkml:trace contextRef="#ctx0" brushRef="#br0" timeOffset="21803.16">4856 5105 0,'0'0'0,"-25"0"0,50 0 47,0 0-47,0-25 15,0 25 1,-1 0-16,1 0 16,0 0-16,0 0 0</inkml:trace>
  <inkml:trace contextRef="#ctx0" brushRef="#br0" timeOffset="23691.55">5429 4707 0,'0'0'0,"0"-25"31,0 0-15,0 50 31,25-25-47,-25 25 16,0 0-1,0 25-15,24-25 16,-24-1-16,0 26 15,0-25-15,0 25 0,0-25 16,0 25-16,0-25 0,0-1 16,0 1-16,0 0 0,25-25 15</inkml:trace>
  <inkml:trace contextRef="#ctx0" brushRef="#br0" timeOffset="24052.23">5727 4582 0,'0'25'0,"0"0"16,0 0-1,0 0 1,-24 0-16,24 25 16,0-25-1,0 24-15,0-24 0,0 25 16,0-25-16,0 0 15,0 0-15,0 0 0,0 0 16,24 0 0,-24-1-16</inkml:trace>
  <inkml:trace contextRef="#ctx0" brushRef="#br0" timeOffset="24780.62">6126 4632 0,'-25'0'16,"25"25"-16,-25 0 16,0 0-1,25 0-15,0 0 16,-25 25-16,0-50 16,25 24-16,0 1 15,0 0-15,0 0 0,0 0 16,0 0-1,25 0-15,0-25 16,0 0-16,0 0 16,25 0-16,-25-25 0,0 0 15,-1 0 1,1 0-16,-25 0 16,0 0-16,0 1 0,-25 24 15,25-25 1,-24 0-16,-1 25 0,0-25 15,0 0-15,0 25 16,0-25-16,0 0 0,0 25 0,0-25 16,25 0-16,-25 25 15,1-50 1,24 26-16,0-1 16,0 0-16,0 0 31,49-25-31,-24 25 15,0 25-15,0 0 16,0 0-16,0 0 16,0 25-1,-25 0 1,25 0-16,-25 0 16,0 0-1,0 24 1,0-24-16,-25 0 0,25 0 15,0 0-15,0 0 16,0 0-16</inkml:trace>
  <inkml:trace contextRef="#ctx0" brushRef="#br0" timeOffset="25093.1">6475 4682 0,'24'0'47,"1"-25"-31,0 25-1,0-25-15,0 25 16,25-25-16,-25 25 16</inkml:trace>
  <inkml:trace contextRef="#ctx0" brushRef="#br0" timeOffset="25357.02">6574 4533 0,'-25'0'0,"25"24"62,25-24-46,-25 25-1,0 0-15,0 0 16,25 0 0,-25 0-16,25 0 0,-25 0 15</inkml:trace>
  <inkml:trace contextRef="#ctx0" brushRef="#br0" timeOffset="31194.98">7321 4358 0,'0'0'0,"-25"0"15,0 0-15,0 0 16,25-25 0,-24 25-16,24-25 15,0 1 17,-25 24-17,25-25 16,25 25-15,-1-25 0,1 25-1,0-25-15,0 25 32,0 0-32,-25 25 15,25-25 1,-25 25-16,0 0 15,-25-1-15,25 1 16,-25-25-16,25 25 16,-25-25-16,25 25 0,0 0 31,25-25 0,0 25-15,0-25-1,0 25-15,0-25 16,-25 25 0,0 0-1,0 0-15,-25-25 16,25 24-16,-25 1 16,0-25-16,25 25 15,-25-25 1,0 0-1,25-25 1,0 0 15</inkml:trace>
  <inkml:trace contextRef="#ctx0" brushRef="#br0" timeOffset="31806.57">7720 4259 0,'0'-25'15,"-25"25"-15,25-25 47,25 25-47,0 0 16,-1 0-16,1 0 15,0 0 1,-25 25 0,25-25-1,-25 25-15,0 0 16,0-1 0,-25 1-16,25 0 15,-25 0-15,0-25 0,25 25 0,-24 0 16,-1-25-16,25 25 15,-25-25-15,25 25 0,25-25 79,0 0-64,-25-25-15,24 25 16,1 0-16,0 0 15,0-25-15,0 25 16,0 0-16,0-25 0,0 25 16,0-25-16</inkml:trace>
  <inkml:trace contextRef="#ctx0" brushRef="#br0" timeOffset="32331.2">8243 4109 0,'-25'-25'16,"25"0"0,-25 25-1,25-24-15,-25-1 31,0 50 1,0-1-32,0 1 15,0 0 1,25 0-16,0 0 16,-25-25-16,25 25 15,0 0-15,0 0 0,0 0 16,25-25-1,0 0 1,0 0 0,0-25-16,0 25 15,-25-25-15,25 25 0,0-25 16,-25 0-16,25 25 16,-25 25 30,0 0-30,0 0-16,0 0 16,0 0-1,0-1-15,0 1 0,0 0 16</inkml:trace>
  <inkml:trace contextRef="#ctx0" brushRef="#br0" timeOffset="37922.45">2142 9513 0,'0'-25'15,"-25"25"-15,25-25 16,0 0-1,0 0 17,-25 25-17,25-25 1,-25 25 0,0 0 15,0 0-16,25 25-15,-25-25 16,25 25 0,-25-25-1,25 25-15,0 0 16,-25 0-16,25 0 16,0 0-1,0 0-15,0 0 16,0-1-16,0 1 15,25 0-15,-25 0 16,25 0-16,-25 0 16,0 0-1,0 0-15,0 0 16,0 0-16,0 0 16,0-1-16,0 1 15,0 0 1,0 0-1</inkml:trace>
  <inkml:trace contextRef="#ctx0" brushRef="#br0" timeOffset="38221.17">1917 9837 0,'0'-25'16,"0"0"15,25 25-15,-25-25-1,25 25-15,0 0 16,-25-25 0,25 25-16,0 0 15,0 0-15,0 0 16,0 0 0</inkml:trace>
  <inkml:trace contextRef="#ctx0" brushRef="#br0" timeOffset="39459.9">2341 9438 0,'0'-25'15,"-25"25"1,0 0-1,25 25 17,-25 0-17,25 0-15,0 0 16,0 0-16,-25 25 16,25-25-16,0-1 0,0 26 15,0-25-15,0 25 0,0-25 16,0 0-16,0 0 15,0 0-15,25 0 0,-25-1 16,25 1-16,-25 0 0,25-25 16,0 25-16,0-25 15,-25 25-15,25-25 16,-1 0-16</inkml:trace>
  <inkml:trace contextRef="#ctx0" brushRef="#br0" timeOffset="39769.58">2540 9588 0,'-25'0'16,"25"25"31,0-1-32,25-24-15,-25 25 16,0 0-16,0 0 16,25-25-16,-25 25 15,0 0-15,0 0 16,25-25-16,-25 25 15</inkml:trace>
  <inkml:trace contextRef="#ctx0" brushRef="#br0" timeOffset="40180.6899">2515 9613 0,'0'0'0,"-25"-25"15,0 0 1,25 0 15,25 25-15,0 0 0,0 0-1,0 0-15,0 25 16,0-25-16,0 25 15,0-25 1,-25 25-16,24-25 0,1 24 16,-25 1-1,0 0-15,0 0 16,0 0 0,0 0-16,0 0 15,-25-25-15,1 25 0,-1 0 16,0 0-1,0-25 1,0 25-16,0-25 16</inkml:trace>
  <inkml:trace contextRef="#ctx0" brushRef="#br0" timeOffset="40660.06">2665 9488 0,'0'0'0,"24"0"0,1 0 16,-25 25-1,25-25-15,0 0 16,-25 25-16,25-25 16,0 25-16,-25 0 15,25 0-15,0-1 16,-25 1-16,0 0 15,25 0-15,-25 0 16,0 0-16,0 0 16,0 0-16,0 0 15,0 0-15,-25 0 16,25-1 0,-25 1-16,0 0 15,0-25 16,25 25-31</inkml:trace>
  <inkml:trace contextRef="#ctx0" brushRef="#br0" timeOffset="40943.71">3013 9737 0,'25'0'31,"0"-25"-15,0 25 0,0-25-16,0 25 15</inkml:trace>
  <inkml:trace contextRef="#ctx0" brushRef="#br0" timeOffset="41144.36">3038 9887 0,'0'0'15,"-25"0"-15,50 0 47,-25-25-31,25 25-16,0 0 15</inkml:trace>
  <inkml:trace contextRef="#ctx0" brushRef="#br0" timeOffset="48647.25">3486 9613 0,'0'-25'79,"0"0"-33,25 25-14,0 0-1,-25 25-31,25 0 16,-25-1-16,0 1 15,0 0 1,-25 0-16,25 0 0,0 0 15,-25 0-15,25 0 0,-25 0 16,0 0 0,25 0-16,-25-25 0,25 24 15,-24-24 1,-1 0 0,25-24 46,25 24-31,-1 0-15,1 0-16,0 0 16,0 0-1,0 0-15,0 0 16,0 0-16,0 0 15</inkml:trace>
  <inkml:trace contextRef="#ctx0" brushRef="#br0" timeOffset="49174.41">3710 9563 0,'25'0'0,"-25"25"16,25-25-16,-25 25 16,0-1-1,0 1 1,0 0 0,0 0-16,0 0 15,-25-25-15,25 25 16,-25-25-16,25 25 0,-25-25 15,25 25 1,25-25 62,0-25-62,0 25-1,0 0-15,0 0 16,0 0 0,-25-25-16</inkml:trace>
  <inkml:trace contextRef="#ctx0" brushRef="#br0" timeOffset="49791.71">4034 9438 0,'0'-25'16,"-25"25"-16,0 0 15,25-25 1,-25 25-16,1 0 16,-1 25-1,25 0 1,-25-25 0,0 25-1,25 0-15,0 0 16,0 0-1,0 0 1,0 0 0,25-25-1,0-25 1,0 0 0,-25 0-1,24 25-15,-24-25 16,0 50 31,0 0-32,0 0 1,0 0-16,0 0 16,0-1-1,25 1-15,-25 0 16,0 0-1,0 0 1,0 0 0</inkml:trace>
  <inkml:trace contextRef="#ctx0" brushRef="#br0" timeOffset="50116.7695">4159 9563 0,'25'0'15,"-1"0"1,1 0 0,-25-25-1,25 25-15,0 0 16,25 0 0,-50-25-16,25 25 15</inkml:trace>
  <inkml:trace contextRef="#ctx0" brushRef="#br0" timeOffset="50396.83">4258 9438 0,'0'25'31,"0"0"0,0 0-15,0 0 0,0 0-1,0 0 1,0 0-16,0-1 15</inkml:trace>
  <inkml:trace contextRef="#ctx0" brushRef="#br0" timeOffset="53429.45">4557 9314 0,'-25'0'16,"25"-25"46,25 25-31,0 0 1,0 0-32,0 25 15,0 0 1,-25 0-16,0-1 16,0 1-1,0 0-15,0 0 0,-25 0 16,25 0-16,-25-25 0,0 25 15,25 0-15,-25 0 16,25 0 0,-25-25-16,50 0 62,0 0-46,0 0-1,0-25-15,0 25 16,0 0-16,-1 0 16</inkml:trace>
  <inkml:trace contextRef="#ctx0" brushRef="#br0" timeOffset="53989.98">4831 9289 0,'0'-25'16,"-25"25"-1,25 25 16,0 0 1,0 0-17,0 0-15,0-1 16,0 1 0,25 0-1,-25 0 1,0-50-1,25 25 1,-25-25 0,25 25-16,-25-25 0,0 1 15,25 24-15,-25-25 16,0 0 0,0 50 30,0 0-30,0-1 0,0 1-16,0 0 15,0 0 1,25-25-16,-25 25 0,0 0 16,24 0-16</inkml:trace>
  <inkml:trace contextRef="#ctx0" brushRef="#br0" timeOffset="54441.8">5080 9189 0,'0'25'31,"0"0"-15,0 0 15,0 0-31,0 0 16,0 0-16,0 0 15,0-1-15,0 1 16,0 0 0,25-25-1,-25-25 17,25 25-32,-25-25 15,25 50 16,-25 0 1,0 0-32,0 0 15,0 0-15</inkml:trace>
  <inkml:trace contextRef="#ctx0" brushRef="#br0" timeOffset="54984.62">3138 10683 0,'-25'0'16,"50"0"-16,-75 0 0,75 0 62,0 0-30,0 25-32,-1-25 15</inkml:trace>
  <inkml:trace contextRef="#ctx0" brushRef="#br0" timeOffset="55161.21">3212 10808 0,'-25'0'16,"50"0"-16,-74 25 0,24 0 15,50-25 16,-1 0-15</inkml:trace>
  <inkml:trace contextRef="#ctx0" brushRef="#br0" timeOffset="58113.55">4632 10534 0,'-25'-25'31,"25"0"16,25 25-32,-25-25 1,25 0 0,0 0-1,-1 25 1,1 0-16,0 0 15,0 0-15,0 25 16,-25 0 0,0 0-1,0 0-15,0 0 16,0 0-16,-25 0 16,25 0-1,-25-25-15,25 25 16,25-25 15,0 24-15,0-24-1,0 0-15,0 25 16,-25 0 0,25-25-16,-25 25 15,-25 0-15,0 0 16,0-25-1,0 25-15,0-25 16,0 0 0,0 0-16,0 0 15,1 0 17</inkml:trace>
  <inkml:trace contextRef="#ctx0" brushRef="#br0" timeOffset="60419.47">4258 10808 0,'-25'0'0,"50"0"141,0-25-125,0 25-1,0 0 1,-25-25 0,25 25-16,0-25 0,0 25 31,-25-25-31,0 50 62,0 0-46,0 0 0,25 0-16,-25 0 15,0 0-15,24 0 16,-24-1-1,0 1-15,0 0 16,0 0 15,0-50 47</inkml:trace>
  <inkml:trace contextRef="#ctx0" brushRef="#br0" timeOffset="61916.2">3910 10883 0,'0'-25'15,"0"50"79,0-1-78,0 1-1,0 0 1,0 0-16,0 50 31,0-50-15,0 0-1,25-25 1,-25-25 0,24 25-1,-24-25 1,25 25-16,0-25 0,-25 0 15,25 25-15,-25-25 16,25 0 0,-25 50 31,0 0-32,25-25-15,-25 25 16,0 0-16,0 0 15,0 0-15,0 0 16,0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15T05:52:46.4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27093 9115 0,'0'-25'31,"-25"25"-15,1 0 15,48 0 110,1 0-126,0 0 1,0 0 0,0 0-16,0 0 0,0 0 15,25 0-15,-25 0 16,-1 0-16,1 0 15,0 0-15,0 0 0,0 0 16,0 0-16,0 0 16,0 0-16,0 25 15,0-25-15,-1 0 16,1 0-16,0 0 16,0 0-1,0 0-15,0 0 16,0 0-1,0 0-15,0 0 32,0 0-17</inkml:trace>
  <inkml:trace contextRef="#ctx0" brushRef="#br0" timeOffset="1330.8898">20992 9339 0,'-25'0'0,"50"0"172,0 0-156,0 0-16,0 0 15,0 0-15,0-25 16,0 25-16,0 0 0,0 0 15,-1 0 1,26 0-16,-25 0 0,0 0 0,0 0 16,0 25-16,0-25 0,0 0 15,0 0 1,24 0-16,-24 0 16,0 0-1,0 0 1,-50 0 78,0 0-94</inkml:trace>
  <inkml:trace contextRef="#ctx0" brushRef="#br0" timeOffset="2943.38">9139 9588 0,'-25'0'0,"0"-25"15,0 25 1,50 0 93,0 0-93,0 0-16,0 0 15,0 0-15,25 0 0,-25 0 16,24 0-16,1 0 16,-25 0-16,25 0 0,-25 0 15,0 0-15,0 0 16,-1 0-16,1 0 0,0 0 16,0 0-16,-25 25 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15T05:53:25.0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22412 2391 0,'0'-25'16,"0"0"31,0 0 15,-25 25-30,0 0-17,25 25-15,-25-25 16,0 0-16,0 0 15,25 25-15,-25-25 0,0 25 16,1 0-16,-1 0 16,25 0-1,-25 0-15,25 0 16,0-1-16,0 1 16,0 0-1,0 0-15,0 0 0,25 0 16,0-25-1,-1 25-15,1-25 16,0 25-16,0-25 0,25 0 16,-25 0-16,25 0 0,-25 0 15,24 0-15,-24 0 16,0 0-16,0-25 0,0 25 16,-25-25-1,0 0 16,-25 25-31,25-25 16,-25 25 0,0 0-1,25-25-15,25 25 47,0 0-31,0 0-16,0-25 15,0 25-15,0 0 16,0 0 0,-1 25-16,1-25 15,-25 25-15,0 0 16,25 0 0,-25 0-16,0 0 15,0 0-15,0 0 16,0-1-16,0 1 15,0 0-15,-25-25 16,25 25-16,0 0 16,0 0-1,-25-25 1,25 25 0,0 0 46</inkml:trace>
  <inkml:trace contextRef="#ctx0" brushRef="#br0" timeOffset="825.65">24130 2466 0,'0'-25'0,"0"0"15,0 0 1,0 0-16,0 0 31,0 50 16,0 0-31,0 0-1,0 0-15,0 25 16,-25-1-1,25-24-15,0 0 16,0 0-16,0 25 0,0-25 16,25 0-16,-25 0 0,0 0 15,25-25-15,-25 24 0,0 1 16,0 0 0</inkml:trace>
  <inkml:trace contextRef="#ctx0" brushRef="#br0" timeOffset="1123.84">24155 2441 0,'0'0'16,"0"-25"-16,0 0 31,0 0 0,25 25-31,0 0 16,0 0 0,-25-25-16,25 25 0,-1 0 15,1 0-15,0 0 16,0 0-16,0 0 15,0 0-15,0 0 16</inkml:trace>
  <inkml:trace contextRef="#ctx0" brushRef="#br0" timeOffset="1384.04">24230 2540 0,'-25'0'0,"50"0"63,0 0-48,-1 0-15,1 0 16,0 0-1,0 0-15,0 0 16,0 0-16</inkml:trace>
  <inkml:trace contextRef="#ctx0" brushRef="#br0" timeOffset="4294.37">26247 2242 0,'0'-25'187,"-25"25"-187,0-25 63,0 25-32,0 0 0,0 0-15,0 0 0,0 25-1,0-25-15,1 25 16,-1 0 0,25-1-1,0 1 1,-25-25-16,25 25 0,0 0 15,0 0-15,0 0 16,25-25-16,-25 25 16,25 0-16,-1 0 15,1 0 1,0-1-16,0-24 0,0 0 16,0 25-16,0-25 15,0 0-15,25 0 16,-26 0-16,1 0 0,25 0 0,-25 0 15,0 0-15,0 0 16,0 0-16,0-25 16,0 25-16,-1 0 0,1 0 15,-25-24-15,25 24 0</inkml:trace>
  <inkml:trace contextRef="#ctx0" brushRef="#br0" timeOffset="4958.14">27641 2242 0,'0'-25'16,"25"25"46,-25 25-46,0 0-1,0-1 1,0 1 0,0 0-16,0 0 15,0 0-15,0 0 0,0 0 16,0 0-16,0 0 0,25 0 16,-25-1-16,0 1 15</inkml:trace>
  <inkml:trace contextRef="#ctx0" brushRef="#br0" timeOffset="5575.65">27716 2142 0,'0'0'0,"0"-25"0,0 0 16,25 0 0,-25 0-1,25 25-15,0-25 16,-1 25-16,1 0 16,-25-24-16,25 24 15,0 0-15,0 0 16,0 0-16,0 0 15,-25 24 1,25 1-16,-25 0 16,0 0-1,0 0-15,-25 0 16,25 0-16,-25-25 0,0 25 16,0 0-16,25 0 15,-25-25-15,25 25 16,0-1-1,25 1 1,0-25-16,-25 25 16,25-25-16,0 0 15,-25 25-15,25 0 0,0-25 16,-25 25-16,25-25 16,-25 25-16,0 0 15,0 0 1,-25 0-1,0-25 1,0 24 0,0-24-16,0 0 15,0 0-15,0 0 16,0-24-16,0 24 16,1 0-16,-1-25 15</inkml:trace>
  <inkml:trace contextRef="#ctx0" brushRef="#br0" timeOffset="7898.5">22262 1644 0,'0'-25'0,"0"0"16,0 0-1,0 0 1,0 50 15,0 0-15,0 0 0,0 0-16,-25 0 15,25 0 1,0 0-16,0 0 0,-24-1 15,24 1-15,0 0 0,0 0 16,0 0 0,0 0-1,24-25-15,1-25 16,0 25 0,0-25-16,0 25 15,-25-25-15,25 25 16,-25-25-16,25 25 15,-25-25-15,0 50 63,0 0-47,0 0-1,-25-25-15,25 25 0,0 0 16,0 0-16,0 0 15,0 0 1,0 0 0</inkml:trace>
  <inkml:trace contextRef="#ctx0" brushRef="#br0" timeOffset="8209.34">22561 1569 0,'0'25'47,"0"0"-16,0 0-31,0 0 16,0 0-16,0 0 15,-25 0-15,25-1 16,0 1-16,0 0 0,0 0 16,0 0-1</inkml:trace>
  <inkml:trace contextRef="#ctx0" brushRef="#br0" timeOffset="8695.28">22686 1619 0,'0'0'0,"0"-25"32,25 25-17,-1 0 1,-24-25 0,25 25-1,0 0-15,-25 25 16,0 0-1,0 0 1,0 0 0,0 0-1,0 0 1,25-25 0,-25 25-1,25-25-15,0 24 16,-25 1-16,25-25 15,-25 25 1,0 0-16,-25-25 16,0 25-16,0 0 15,0-25-15,0 0 16,25 25-16,-25-25 16,1 0-16,24 25 0</inkml:trace>
  <inkml:trace contextRef="#ctx0" brushRef="#br0" timeOffset="10212.94">24255 1719 0,'0'-25'16,"0"0"-1,0 0 1,0 0-1,0 50 32,0 0-15,0 0-32,0 0 15,0 0-15,0-1 16,0 1-16,0 0 15,0 0-15,24-25 16,-24 25 0,25-25-1,-25-25-15,25 25 0,0-25 16,0 0 0,0 25-1,-25-25 1,0 50-1,0 0 17,0 0-17,0 0 1,0 0-16,0 0 16,0 0-1</inkml:trace>
  <inkml:trace contextRef="#ctx0" brushRef="#br0" timeOffset="10502.81">24553 1619 0,'0'25'47,"0"0"-31,0 0 0,-25 0-16,25 0 15,0-1-15,0 1 16,0 0-16,0 0 15,0 0 1</inkml:trace>
  <inkml:trace contextRef="#ctx0" brushRef="#br0" timeOffset="10925.19">24678 1619 0,'25'0'47,"0"0"-32,-25-25 1,25 25-16,-1 0 15,1 0-15,0 0 16,0 0 0,0 0-1,-25 25 17,0 0-32,0 0 15,0 0 1,0 0-16,0 0 15,0-1-15,0 1 16,0 0-16,0 0 16,0 0-16,0 0 15,0 0-15,0 0 16</inkml:trace>
  <inkml:trace contextRef="#ctx0" brushRef="#br0" timeOffset="13394.81">26122 1644 0,'0'-25'16,"0"0"0,0 0 15,-25 50 16,25 0-32,0 0 1,0 0-16,0 0 16,0 0-16,0 0 0,0-1 15,0 1 1,0 0 0,25-25-1,-25-25-15,25 25 16,0 0-16,-25-25 15,25 25-15,-25-24 16,0-1-16,25 25 16,-25-25-16,0 50 47,0 0-32,-25-25-15,25 49 16,0-24-1,0 0-15,25-25 16,-25 25 0</inkml:trace>
  <inkml:trace contextRef="#ctx0" brushRef="#br0" timeOffset="13928.3">26371 1544 0,'0'-25'16,"0"50"30,0 0-30,0 25 0,-25-50-1,25 50-15,0-25 16,0 0-16,0 0 16,0-1-16,25-24 15,-25 25-15,0 0 31,25-25-31,0-25 16,0 25 0,-25-25-1,25 25-15,-25-24 0,25-1 16,-25 0 0,0 50 30,0 0-30,0-1 0,0 1-1,0 0-15,0 0 16</inkml:trace>
  <inkml:trace contextRef="#ctx0" brushRef="#br0" timeOffset="14347.81">26645 1470 0,'25'0'32,"0"0"-1,-25 25-31,25-25 0,0 0 16,0 0-1,-25 24 16,0 1-31,0 0 16,0 0 0,0 0-1,0 0-15,0 0 16,-25 0-16,25 0 0,0 0 16,0-1-16,0 1 0,0 0 15,0 0-15,-25 0 16</inkml:trace>
  <inkml:trace contextRef="#ctx0" brushRef="#br0" timeOffset="15968.1">27990 1470 0,'0'-25'16,"0"0"0,25 25-16,-25-25 15,25 25 1,-25-25-16,-25 50 47,25 0-32,-25 0-15,25 0 0,-25 0 16,25-1-16,0 1 16,0 0-16,0 0 15,0 0-15,0 0 31,25-25-31,0 0 16,0-25 0,0 25-1,-1-25-15,1 0 16,-25 0-16,25 0 16,-25 1-1,25 24 1,-25 24 15,0 1-15,-25 0-1,25 0-15,0 0 16,0 0-16,0 0 16,0 0-1,-25-25-15</inkml:trace>
  <inkml:trace contextRef="#ctx0" brushRef="#br0" timeOffset="16529.12">28289 1395 0,'0'-25'15,"0"50"32,0 0-31,0 0 0,0 0-16,0 0 15,0-1 1,0 1-16,0 0 15,0 0 1,0 0-16,0 0 16,25-25 15,-1-25-15,1 25-1,-25-25-15,25 0 16,-25 0-16,25 25 15,-25-25-15,0 50 79,0 0-64,0 0 1,0 0-16,0 0 15,0 0 1,0 0-16,0 0 16,0 0-16</inkml:trace>
  <inkml:trace contextRef="#ctx0" brushRef="#br0" timeOffset="17113.66">28737 1370 0,'0'-25'16,"0"0"0,0 0-16,0 0 31,-25 25-15,0 0-1,0 25 1,0 0-1,0-25-15,25 25 0,-25-25 16,25 25-16,0 0 16,0 0-16,0 0 15,25-25 17,0 0-32,0 0 15,0-25 1,0 25-16,0-25 15,0 25 17,-25 25-17,0 0 1,0 0-16,0 0 16,0-1-1,0 1-15,0 0 0,0 0 16,0 0-16,-25 0 15,25 0-15</inkml:trace>
  <inkml:trace contextRef="#ctx0" brushRef="#br0" timeOffset="21275.45">22412 3337 0,'0'-25'15,"0"0"1,-25 25-1,50 25 79,0-25-78,0 0-16,-1 0 15,1 0-15,0 0 16,0 0-16,0 0 0,0 0 16,0 0-16,0 0 15</inkml:trace>
  <inkml:trace contextRef="#ctx0" brushRef="#br0" timeOffset="21501.84">22337 3512 0,'25'0'15,"0"0"-15,0 0 16,0 0-16,0 0 15,-1 0-15,1 0 16,0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15T05:53:53.8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11007 14419 0,'25'0'15,"-50"0"-15,74 0 0</inkml:trace>
  <inkml:trace contextRef="#ctx0" brushRef="#br0" timeOffset="316.24">10882 14593 0,'0'-25'31,"25"25"-15,0 0 0,-25-25-16,50 25 15,-50-25-15,25 25 16,0 0-16,-1-25 16,1 25-16,0 0 15,0 0-15,0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15T05:54:15.5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14020 16934 0</inkml:trace>
  <inkml:trace contextRef="#ctx0" brushRef="#br0" timeOffset="53.84">14020 16934 0</inkml:trace>
  <inkml:trace contextRef="#ctx0" brushRef="#br0" timeOffset="695.89">13621 17133 0,'0'-25'15,"0"50"63,25-25-62,0 0 47,0 0-48,0 0-15,0 0 16,0 25-1,0-25 1,0 0-16,-1 0 16,1 0-16,-25-25 15,25 25-15,0 0 16,0 0-16,0 0 16,0 0-16,0 0 15</inkml:trace>
  <inkml:trace contextRef="#ctx0" brushRef="#br0" timeOffset="1155.72">13771 17282 0,'0'0'0,"25"0"78,0 0-62,-1 0-1,-24-25-15,25 25 16,0 0-16,0 0 15,0 0-15,0 0 16,0 0-16,0 0 31,0 0-15,0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15T05:55:57.4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16261 4483 0,'0'-25'47,"-25"25"-32,50 0 63,0 0-31,0 0-47,0 0 16,0 0-1,-1 0-15,1 0 16,0 0-16,0 0 16,0 0-16,0 0 15,0 0-15,0 0 0,0 0 16,0 0-16,0 0 16,24 0-16,-24 0 0,0 0 15,0 0-15,0 0 16,25 0-16,-25 0 0,24 0 15,-24 0-15,25 0 16,-25 0-16,0 0 0,0 25 16,25-25-16,-25 0 0,-1 0 15,1 0-15,0 0 16,0 0-16,0 0 0,0 0 16,0 0-16,0 0 15,0 0 1,0 0-1,-1 0 17</inkml:trace>
  <inkml:trace contextRef="#ctx0" brushRef="#br0" timeOffset="1445.59">16236 2416 0,'0'-25'31,"-25"25"-31,25-25 16,0 0 15,0 0-15,-25 25-1,0-25 1,0 25 15,1 25-31,-1-25 16,0 25-1,0-25-15,0 25 16,25 0-16,-25-25 16,25 25-16,-25 0 0,25 0 15,-25 0-15,25 0 16,0-1-1,0 1-15,0 0 0,0 0 16,0 0 0,0 0-16,0 0 0,0 0 15,0 0-15,0 0 16,0-1-16,0 1 0,0 0 16,0 0-16,0 0 15,0 0-15,0 0 16,0 0-16,0 0 0,0 0 15,0-1-15,-25 1 16,25 0 0,-25-25-16,25 25 15,0 0 1,-24 0 0</inkml:trace>
  <inkml:trace contextRef="#ctx0" brushRef="#br0" timeOffset="1747.94">15763 2889 0,'25'0'47,"0"0"-15,0 0-17,-25-25-15,25 25 0,-1 0 16,1-25-16,0 25 0,25 0 15,-25-25 1,0 25-16</inkml:trace>
  <inkml:trace contextRef="#ctx0" brushRef="#br0" timeOffset="3170.4">16460 2914 0,'-25'0'32,"50"0"14,0 0-30,0 0 0,0-25-16,0 25 15,0 0 1,0 0-16</inkml:trace>
  <inkml:trace contextRef="#ctx0" brushRef="#br0" timeOffset="3409.76">16485 3113 0,'0'25'0,"-25"-25"15,50 0 16,0-25-15,0 25 0,0 0-16,-25-25 0,25 25 15,0 0-15</inkml:trace>
  <inkml:trace contextRef="#ctx0" brushRef="#br0" timeOffset="4090.54">17033 2740 0,'0'-25'16,"0"50"78,0 0-94,0-1 15,0 1-15,0 25 16,0-25-16,0 0 0,0 25 16,0-25-16,0 24 15,0-24-15,0 0 0,0 0 16</inkml:trace>
  <inkml:trace contextRef="#ctx0" brushRef="#br0" timeOffset="4428.15">17257 2864 0,'25'0'47,"0"0"-47,0 0 15,0 0 1,-25-25-16,25 25 0,-1 0 16,1 0-16,0 0 15,0 0-15,0 0 0,0 0 16,0 0 0</inkml:trace>
  <inkml:trace contextRef="#ctx0" brushRef="#br0" timeOffset="4762.26">17481 2715 0,'-25'0'31,"25"25"16,0 0-31,0-1 0,0 1-1,0 0-15,0 0 16,0 0-16,0 0 0,0 0 15,0 0-15,0 0 0,0 0 16,0 24-16,0-24 16</inkml:trace>
  <inkml:trace contextRef="#ctx0" brushRef="#br0" timeOffset="5412.04">17929 2590 0,'0'-25'32,"0"50"30,-24-25-62,24 25 16,-25 0-16,0 0 15,0 0 1,0 0-16,25 25 0,-25-26 16,25 1-16,-25 0 15,25 0-15,-25 25 0,25-25 16,0 0-16,0 0 15,0 0-15,0-1 0,25 1 16,-25 0-16,25 0 16,0-25-1,0 0-15,0 0 16,0 0 0,-25-25-16,25 0 15,-25 0 1,0 1-16,0-1 15,-25 0-15,0 0 16,0 0 0,0 25-1,0 0-15</inkml:trace>
  <inkml:trace contextRef="#ctx0" brushRef="#br0" timeOffset="9780.5">26595 11132 0,'0'-25'31,"0"0"-15,0 0 15,0 0 0,0 0 0,-25 25-15,0 25-16,1-25 16,-1 25-1,0-25-15,25 25 16,-25-25-16,25 25 16,-25 0-16,25 0 0,0-1 15,0 1 1,0 0-16,0 0 0,0 0 15,0 0-15,0 0 0,0 0 16,0 0-16,0 0 0,25 24 16,-25-24-16,0 0 15,0 0-15,25 0 0,-25 0 16,0 0-16,0 0 0,0 0 16,0-1-16,0 1 15,0 0-15,0 0 16,0 0-16,-25 0 15,0 0 1,0 0 0</inkml:trace>
  <inkml:trace contextRef="#ctx0" brushRef="#br0" timeOffset="10006.15">26346 11580 0,'25'0'32,"0"0"-17,0 0 1,0-25-16,0 25 15,0 0-15,24 0 0,-24 0 16,0 0-16</inkml:trace>
  <inkml:trace contextRef="#ctx0" brushRef="#br0" timeOffset="12794.71">27019 11331 0,'-25'0'15,"0"0"1,25 25 46,25-25-62,0 0 16,0 0-16,-1 0 16,1 0-16,0 0 0,0 0 15,0 0 1</inkml:trace>
  <inkml:trace contextRef="#ctx0" brushRef="#br0" timeOffset="13054.03">27019 11530 0,'0'0'16,"25"0"30,-1 0-30,1 0 0,0 0-16,0 0 15,0 0-15,0 25 0,0-25 16,0 0-16</inkml:trace>
  <inkml:trace contextRef="#ctx0" brushRef="#br0" timeOffset="13675.98">27766 11231 0,'0'25'94,"0"0"-78,0 0-1,0 0 1,0 0 0,0 0-16,0 0 15,0-1-15,25-24 16,-25 25-16,24-25 0,-24 25 15,0 0-15,25 0 16,-25 0 0,0 0-1,0 0 1,-25-25 31,1 0-32,-1 0 1,0 0 0,25-25-16,-25 25 15,0 0-15,25-25 0,-25 25 16</inkml:trace>
  <inkml:trace contextRef="#ctx0" brushRef="#br0" timeOffset="13908.35">27840 11157 0,'0'0'0,"25"0"47,0 0-47,0 0 16,0 0-16,0 0 15,0 0-15</inkml:trace>
  <inkml:trace contextRef="#ctx0" brushRef="#br0" timeOffset="14237.69">28040 11455 0,'0'0'0,"25"0"47,-1 0-47,1 0 16,25 0 0,-25 0-16,0 0 0,0 0 15,0 0-15,0 0 16,0 0-16,-1 0 15,1-25-15</inkml:trace>
  <inkml:trace contextRef="#ctx0" brushRef="#br0" timeOffset="14533.56">28338 11331 0,'0'25'78,"-24"-25"-63,24 25-15,0 0 0,-25-1 16,25 1-16,0 0 16,-25 0-16,25 0 0,0 0 15,-25 0-15</inkml:trace>
  <inkml:trace contextRef="#ctx0" brushRef="#br0" timeOffset="15212.43">28861 11256 0,'-25'0'31,"25"-25"-31,-24 25 0,-1 25 16,0-25 15,25 25-31,-25 0 16,25 0-1,-25 0-15,25 0 16,0 0 0,-25-25-16,25 24 0,0 1 15,0 0 1,0 0-16,0 0 16,25-25-16,0 25 15,0-25 1,0 0-16,0 0 0,-1 0 15,1-25-15,0 25 16,0-25-16,0 0 16,-25 0-1,0 0-15,0 1 0,0-1 16,0 0 0,0 0-16,-25 25 0,0-25 15,0 25-15,0-25 16</inkml:trace>
  <inkml:trace contextRef="#ctx0" brushRef="#br0" timeOffset="18307.16">29160 11306 0,'25'0'63,"0"0"-16,0 0-16,0 0-15,0 0-16,0 0 15,0 0-15,-1 0 16,1 0-16,0 0 16</inkml:trace>
  <inkml:trace contextRef="#ctx0" brushRef="#br0" timeOffset="18560.55">29160 11455 0,'0'0'16,"25"0"30,0 0-14,0 0-32,0 0 0,0-25 15,0 25 1,0 0-16,-1 0 16,1 0-16</inkml:trace>
  <inkml:trace contextRef="#ctx0" brushRef="#br0" timeOffset="19187.98">29833 11231 0,'0'-25'0,"0"50"63,0 0-16,0 0-32,0 0-15,0 0 16,0 0 0,0 0-16,24-25 15,-24 25-15,25-1 16,0 1 0,-25 0-1,25-25-15,0 25 16,0-25-1,-25 25-15,0 0 47,-25-25-15,25 25-17,-25-25 1,0 0-1,25-25 1,-25 25-16,0 0 16,25-25-1,-24 25-15,-1-25 16</inkml:trace>
  <inkml:trace contextRef="#ctx0" brushRef="#br0" timeOffset="19447.87">29907 11231 0,'0'0'0,"0"-25"31,25 25-16,0 0 1,0 0-16,0-25 16,0 25-1,0 0 1,0 0-16,-1 0 16</inkml:trace>
  <inkml:trace contextRef="#ctx0" brushRef="#br0" timeOffset="20977.25">18328 2864 0,'0'25'47,"25"-25"15,0 0-46,0 0 0,-1 0-1,1 0-15,0-25 16,0 25-1</inkml:trace>
  <inkml:trace contextRef="#ctx0" brushRef="#br0" timeOffset="21219.74">18328 3014 0,'0'0'0,"0"24"0,25-24 47,0 0-15,0 0-32,-1 0 0,1-24 15,0 24-15,0 0 16</inkml:trace>
  <inkml:trace contextRef="#ctx0" brushRef="#br0" timeOffset="21743.64">18901 2690 0,'24'0'63,"1"0"-48,0 0 1,0 0-16,-25-25 0,25 25 16,0 0-16,0 0 15,0 0 1,0 0 15,-25 25 16,-25 0-31,25 0-16,0 0 15,0-1-15,0 1 16,-25 0 0,25 0-16,0 0 0,0 0 15,0 0-15,0 0 16,0 0-1,0 0-15</inkml:trace>
  <inkml:trace contextRef="#ctx0" brushRef="#br0" timeOffset="22046.32">19000 2889 0,'25'0'47,"0"0"-16,0 0-31,-25-25 16,25 25-16,0 0 15,0 0 1</inkml:trace>
  <inkml:trace contextRef="#ctx0" brushRef="#br0" timeOffset="30566.54">10210 9837 0,'0'-25'16,"25"25"124,0 0-124,0 0-1,-1 0-15,1 0 0,0 0 16,0 0-16,0 0 16,0 0-1,25-25-15,-25 25 16,0 0-16,-1 0 0,1 0 16,0 0-16,0 0 0,25 25 15,0-25 1,0 0-1,-26 0-15,1 0 0,0 0 16,0 0-16,0 25 16,0-25-16,0 0 0,0 0 15,0 0-15,0 0 16,-1 0-16,1 0 16,0 0-16,-25 25 15,25-25-15,0 0 16,0 0-1</inkml:trace>
  <inkml:trace contextRef="#ctx0" brushRef="#br0" timeOffset="31298.26">10384 10011 0,'0'-25'16,"25"25"77,0 25-77,0-25 0,0 0-16,0 0 15,0 0-15,-1 0 16,1 0-16,0 0 0,0 0 15,0 0-15,25 0 0,-25-25 16,0 25-16,0 0 0,49 0 16,-49 0-1,25 0-15,-25 0 16,0 0 0,-25 25 93</inkml:trace>
  <inkml:trace contextRef="#ctx0" brushRef="#br0" timeOffset="51554.34">22287 6027 0,'0'-25'15,"-25"25"1,50 0 171,0 0-171,0 0 0,0 0-1,0 0 1,0 0-1,0 0 1,0 0 0,-1 0-16,1 0 15,0 0 1</inkml:trace>
  <inkml:trace contextRef="#ctx0" brushRef="#br0" timeOffset="51917.44">22337 6077 0,'0'24'32,"25"-24"-17,0 0 1,0 25-1,0-25 1,0 0 0,-1 0-1,1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15T06:00:27.3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3586 6301 0,'0'-25'47,"0"50"-16,25-25 78,0 0-93,0 0 0,-1 0-1,1 0-15,0 0 16,0 0-1,0 0 1,0 0-16,0 0 16,0 0-1,0 0 1,0 0-16,0 0 16,-1 0-1,1 0 1,-25 25-16,25-25 0,0 0 15,0 0 1,0 0 0,0 0-16,-25 24 15,25-24-15,0 0 0,0 0 16,-1 0 0,1 0-1,0 0-15,0 0 16,0 0-1,0 0 1,0 0 0,0 0-1,0 0 1,0-24 0,-1 24-16,1 0 31,0 0-16,0 0 1</inkml:trace>
  <inkml:trace contextRef="#ctx0" brushRef="#br0" timeOffset="2140.98">27093 3213 0,'0'-25'0,"-25"0"47,25 0-15,0 50 30,-24-25-62,24 25 16,0 0-16,0 0 15,0 24-15,0-24 0,0 0 16,0 25-16,-25-25 16,25 25-16,0-25 0,0 0 15,0 0-15,-25-1 0,25 1 16,0 0-1,25-25 48,0 0-47,-25-25-16,24 25 15,1 0-15,0 0 16,0 0-16,0 0 0,0-25 15,0 25-15,0 0 16,0 0-16,0 0 16,-1 0-16</inkml:trace>
  <inkml:trace contextRef="#ctx0" brushRef="#br0" timeOffset="2501.17">27467 3287 0,'0'0'16,"0"-24"-16,0-1 15,-25 0 1,25 50 46,0 0-46,0-1-16,0 1 16,25 0-16,-25 0 15,0 0-15,0 0 0,0 0 16,0 0-16,0 0 0,0 0 15,0 0-15,25-25 16,-25 24-16</inkml:trace>
  <inkml:trace contextRef="#ctx0" brushRef="#br0" timeOffset="2783.43">27741 3138 0,'-25'25'47,"25"0"-32,0 0-15,0 0 16,0 0-1,0-1-15,0 26 0,0-25 16,0 0-16,25 0 0,-25 0 16,0 0-1,25 0-15</inkml:trace>
  <inkml:trace contextRef="#ctx0" brushRef="#br0" timeOffset="3021.79">27566 3412 0,'0'0'0,"-24"0"16,24-25 0,24 25 15,1 0-16,0 0 1,0 0-16,0 0 0,0 0 16,0 0-16,0 0 15</inkml:trace>
  <inkml:trace contextRef="#ctx0" brushRef="#br0" timeOffset="3717.49">27965 3188 0,'0'0'0,"-25"0"15,25 25 1,-25-25 0,25 25-1,0 0-15,0-1 16,25 1-1,-25 0-15,0 0 16,0 0 0,25-25-16,-25-25 47,0 0-32,0 0-15,-25 0 0,25-24 16,0 24-1,0 0-15,0 0 0,0 0 16,0 0-16,0 0 0,25 0 16,-25 0-16,25 1 15,0-1-15,0 25 16,-25-25-16,25 25 16,-1 0-16,1 0 15,-25 25-15,25-25 16,-25 25-1,25-25-15,-25 24 0,0 1 16,0 0 0,-25 0-16,0 0 15,25 0-15,-25-25 0,1 25 16,-1-25-16,25 25 16,-25-25-16,0 0 0,25 25 15,0 0 63,25-25-78,0 24 16,0 1 0,-1-25-16,-24 25 0,25-25 15,0 25-15,0-25 16,-25 25-16</inkml:trace>
  <inkml:trace contextRef="#ctx0" brushRef="#br0" timeOffset="4490.2">29584 4931 0,'0'-25'16,"0"0"-16,0 0 0,0 0 15,24 25 16,-24 25-15,0 0 0,0 0-16,0 0 15,0 25 1,0-25-16,0 0 0,0 24 16,0-24-16,0 0 0,0 0 15,0 0-15,0 0 16,0 0-16</inkml:trace>
  <inkml:trace contextRef="#ctx0" brushRef="#br0" timeOffset="4938.82">29957 4782 0,'0'0'0,"0"-25"16,-25 25 0,0 0 15,25 25-15,-25-25-1,25 25-15,-25-1 16,25 1-1,0 0 1,0 0-16,0 0 16,25-25-16,0 25 15,0-25 1,-25 25-16,25-25 0,-25 25 16,25-25-16,0 25 15,-25 0 1,0-1-16,0 1 15,-25 0 1,0-25 0,25 25-16,-25-25 15,0 0 1,0 0 0</inkml:trace>
  <inkml:trace contextRef="#ctx0" brushRef="#br0" timeOffset="5238.74">30206 4807 0,'0'24'47,"0"1"-32,0 0-15,0 0 16,0 0-16,0 0 16,0 0-16,0 0 15,0 0-15,25 0 0,-25-1 16,0 1-1,25-25-15</inkml:trace>
  <inkml:trace contextRef="#ctx0" brushRef="#br0" timeOffset="5705.28">30256 4757 0,'0'-25'0,"0"0"16,0 0-1,25 25 1,-25-25-16,25 25 16,0 0-1,-1 0-15,1 0 16,0 25 15,-25 0-15,0 0-1,0 0-15,-25-25 16,25 25 0,0 0-16,0-1 15,25-24 1,-25 25-16,25 0 15,0 0 1,-25 0 0,0 0-1,0 0 1,0 0-16,-25-25 16,0 25-16,0-25 0,0 25 15,1-25-15</inkml:trace>
  <inkml:trace contextRef="#ctx0" brushRef="#br0" timeOffset="6672.79">30555 4607 0,'0'-25'16,"-25"25"-16,25-25 15,-25 25-15,25-24 0,-25 24 16,0-25-1,0 25-15,25-25 16,-25 25-16,0 0 0,0 0 16,1-25-1,-1 25-15,0 0 0,0 0 16,0 0-16,0 0 16,0 0-16,0 0 0,-25 0 15,26 0-15,-1 0 16,-25 0-16,25 0 0,0 25 15,0-25-15,0 0 0,-49 25 16,49 0 0,0-25-16,0 24 0,-25-24 15,25 25-15,0 0 0,0-25 16,-24 25-16,24 0 16,0 0-16,-25 0 0,25-25 15,0 25-15,0 0 16,0 0-16,0 0 0,1-1 15,-1 1-15,0-25 0,25 25 16,-25 0-16,25 0 16,0 0-16,0 0 0,0 0 15,-25 0-15,25 0 16,0-1-16,0 1 16,0 0-16,25 0 0,-25 0 0,25 0 15,0 0 1,0 0-16,-1 0 0,1-25 15,0 25-15,0-1 16,0 1-16,25-25 0,-25 25 16,25 0-16,-26-25 15,26 25-15,0-25 0,-25 25 16,25 0-16,0-25 0,-1 25 16,-24-25-16,25 0 0,0 0 15,-25 0-15,25 0 16,-1 0-16,-24 0 0,25-25 15,-25 25-15,25-25 16,-25 25-16,24-25 0,-24 25 16,0-25-16,25 0 0,-25 0 15,0 0-15,0 1 16,0-1-16,0 0 0,0 0 16,-1-25-16,1 25 15,-25 0-15,25-49 16,-25 49-16,0-25 15,0 25-15,0 0 0,0 0 16,0-25-16,0 25 0,-25 1 16,25-1-16,-25 0 0,1-25 15,-26 25-15,25 0 16,-25 0-16</inkml:trace>
  <inkml:trace contextRef="#ctx0" brushRef="#br0" timeOffset="8061.96">28388 2864 0,'0'0'16,"-25"0"-16,25-25 0,-25 25 15,1 0-15,24-25 16,-25 25-16,0-25 0,0 25 15,0 0-15,0-24 0,-25 24 16,25 0-16,0-25 16,1 25-16,-1 0 0,-25-25 15,25 25-15,0-25 16,-25 25-16,25 0 0,-25 0 16,26-25-16,-26 25 0,0 0 15,0 0-15,0 0 16,1 25-16,-26-25 0,25 0 15,-25 25-15,26-25 16,-1 0-16,-25 25 0,25-25 16,0 25-16,1-25 15,24 24-15,-25-24 0,25 25 16,-25 0-16,0 0 16,26-25-16,-1 25 0,-25 0 15,25 0-15,-25 0 0,25 0 16,0 0-16,0-1 15,0 1-15,1 0 0,24 25 16,-25-25-16,25 0 0,0 0 16,-25 0-16,25 0 15,0 24-15,0-24 0,0 0 16,0 25-16,0-25 0,0 0 16,25 25-16,0-25 15,-1-1-15,1 26 0,0-25 16,0 0-16,25 0 0,-25 0 15,25 0-15,0-25 16,-1 25-16,26-25 16,-25 25-16,0-25 0,24 0 15,1 0-15,-25 0 0,25 0 16,-1 0-16,1 0 0,0-25 16,-26 25-16,26 0 15,0-25-15,0 0 16,-26 25-16,26-25 0,-25 0 15,25 25-15,-26-25 0,1 0 16,25 0-16,-25 0 16,-25 1-16,24-1 0,1-25 15,-25 25-15,0-25 0,0 0 16,0 25-16,0-24 16,0-1-16,-25 0 0,0 0 15,0 0-15,0 1 0,0-1 16,-25 25-16,0 0 15,0-25-15,0 25 0,0 0 16,0 0-16,0 1 16,-24 24-16,24-25 0,-25 0 15,25 25-15,0-25 16,0 25-16,-25 0 0,25 0 16,1 0-16</inkml:trace>
  <inkml:trace contextRef="#ctx0" brushRef="#br0" timeOffset="10035.41">28338 3487 0,'-24'0'15,"48"0"32,1 0-16,-25 25 16,25-25-31,0 25 15,0-25 0,-25 24-15,25-24-16,-25 25 31,25-25-31,-25 25 16,25-25-16,0 25 16,0-25-1,-25 25 1,24-25-16,1 25 15,0-25 1,-25 25-16,25-25 16,0 25-1,0-25-15,-25 25 16,25-25-16,0 25 16,0-25-16,0 24 15,-1-24-15,1 25 16,0-25-16,0 25 15,0-25-15,0 0 0,0 25 16,0-25-16,0 25 16,0-25-1,24 25-15,-24 0 16,50 0 0,-75 0-1,25-25-15,0 25 0,0-25 16,0 24-16,0-48 15,-25 73-15,49-24 16,-24-25 0,0 25-16,0-25 0,0 25 15,0-25 1,-25 25-16,25-25 0,0 0 16,0 25-1,-1-25-15,-24 25 16,25-25-16,0 25 15,0-25 1,0 0 0,-25 25-16,25-25 15,0 0-15,0 24 16,0-24 0,0 25-1,-1-25 1,-24 25 15,25-25-15,-25 25 15,25-25-15,0 25 46,0-25-15,0 0 31,0 0-47,-25 25-15,0-50 93</inkml:trace>
  <inkml:trace contextRef="#ctx0" brushRef="#br0" timeOffset="11154.89">29608 3188 0,'0'-25'125,"25"25"-125,-25-25 16,0 0-1,0 0 1,-25 25-1,1 0-15,-1 0 16,0 0 0,0 0-16,0 25 15,0-25-15,0 25 16,0 0 0,0-25-16,25 25 0,-25 0 15,25 0-15,0 0 16,0-1-1,25 1-15,0-25 0,-25 25 16,25 0-16,0-25 16,0 25-16,0-25 0,0 25 15,0-25-15,0 25 16,-1-25-16,1 0 0,0 25 16,0-25-16,0 25 15,0 0 1,-25 0-1,-25-25 1,0 24 0,0-24-16,0 0 15,0 0 1,1 0-16,-1 0 16,0 0-1,0 0 1,0-24-16,0 24 15,0-25 1,25 0 15</inkml:trace>
  <inkml:trace contextRef="#ctx0" brushRef="#br0" timeOffset="11736.31">29833 3113 0,'0'-25'16,"0"50"47,-25 0-48,25 0 1,0 0-1,0 0-15,0 0 16,0 0 0,0-1-16,0 1 0,0 0 15,25 0-15,-25 0 16,0 0-16,0 0 16,24 0 15,1-25-16,0 0 1,0 0 0,0 0-16,0 0 15,0 0-15,0 0 16,0 25 0,0-25-16,-1 0 15,1 0-15,0 0 31</inkml:trace>
  <inkml:trace contextRef="#ctx0" brushRef="#br0" timeOffset="12091.16">30231 3163 0,'0'-25'15,"-25"25"17,25 25 14,25-25-30,-25 25-16,0 0 0,25 0 16,-25 0-16,0-1 15,25 1-15,-25 0 16,25 0-16,-25 0 16,0 0-1,0 0-15</inkml:trace>
  <inkml:trace contextRef="#ctx0" brushRef="#br0" timeOffset="12489.81">30256 3063 0,'0'0'0,"0"-25"0,0 1 32,25 24-1,0 0-15,0 0-16,-1 0 15,1 0-15,-25 24 16,25-24-16,-25 25 15,25-25-15,-25 25 0,25-25 16,-25 25-16,0 0 16,25 0-16,-25 0 0,0 0 15,0 0-15,0 0 0,0-1 16,0 1-16,-25 0 0,0 0 16,25 0-1,-25 0-15,0 0 16,0-25-16,1 0 15,24 25-15,-25-25 0</inkml:trace>
  <inkml:trace contextRef="#ctx0" brushRef="#br0" timeOffset="12997.9597">29758 3711 0,'-25'0'16,"0"0"-1,50 0 32,0 0-31,0 0-16,0 0 0,0 0 15,-1 0-15,26 0 16,-25 0-16,25-25 0,-25 25 16,25 0-16,-1-25 15,-24 25-15,25 0 0,-25 0 16,0-25-16,0 25 0,0 0 15,0 0-15</inkml:trace>
  <inkml:trace contextRef="#ctx0" brushRef="#br0" timeOffset="13257.27">29957 3810 0,'0'0'0,"-25"0"16,50 0 31,0 0-32,0 0-15,0 0 16,0-24-16,0 24 15,-1 0-15,1 0 0,0 0 16,-25-25-16,25 25 16</inkml:trace>
  <inkml:trace contextRef="#ctx0" brushRef="#br0" timeOffset="50588.68">26197 7396 0,'-25'0'0,"25"-25"15,-25 25 1,25-24 31,0-1 31,0 0-62,0 0-16,0 0 15,0 0 1,25 0 0,0 0-1,0 25-15,-25-25 16,25 25-16,0-25 0,-1 25 15,1 0 1,0 0-16,0 0 16,0 0-1,0 0 1,-25 25-16,25 0 16,-25 0-1,0 0-15,25-25 16,-25 25-16,0 0 0,0 0 15,0 0 1,-25 0-16,25-1 0,-25 1 16,0 0-16,25 0 15,-25 0-15,0 0 0,0 0 16,25 0-16,-25 0 16,1 0-16,-1-1 15,0 1-15,25 0 16,-25 0-1,0 0 1,25-50 62,25 25-62,0-25-1,0 25 1,-25-25 0,25 25-16,-1 0 15,1 0 1,-25 25 0,25-25-16,-25 25 15,25-25-15,0 0 16,0 0-1,0 0 1,0-25-16,0 25 16,0-25-16,-1 0 15,1 1-15,0-1 16,-25 0 0</inkml:trace>
  <inkml:trace contextRef="#ctx0" brushRef="#br0" timeOffset="51018.2">26247 7994 0,'0'0'0,"-25"0"16,25-25 47,25 25-63,0 0 15,-1 0-15,1-25 16,0 25-16,0 0 0,0 0 15,0 0-15,0-25 16,0 25-16,0 0 16</inkml:trace>
  <inkml:trace contextRef="#ctx0" brushRef="#br0" timeOffset="51212.68">26296 8143 0,'-24'0'0,"-1"0"15,50 0 32,-1-25-47,1 25 16,0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15T06:02:05.0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29857 13497 0,'0'-25'0,"0"0"31,0 1 1,25 24-17,-25-25 1,0 50 93,25-25-93,-25 24-16,0 1 16,0 0-1,25-25 16,0 0-15,0 0 0,0-25-16,0 0 15,0 1-15,24-1 16,-24 0-16,0 0 0,0 0 16,0 0-16,-25 0 15,25 0-15,0 0 0,0 0 16,-25 1-16,25-1 0,-25 0 15,0 50 48,0 0-63</inkml:trace>
  <inkml:trace contextRef="#ctx0" brushRef="#br0" timeOffset="724.16">29957 13771 0,'-25'-25'15,"25"0"1,0 1 0,0-1-1,25 25 16,-25 25 32,25-25-47,-25 24-16,0 1 0,25-25 15,-25 25-15,0 0 16,25 0-16,-25 0 15,25-25 1,0-25 0,-1 0-16,1 0 0,0 0 15,0 0-15,0-24 16,0 24-16,0-25 0,0 25 16,25 0-16,-50 0 0,24 0 15,1 25-15,-25-25 16,25 25-16,-25-25 15,25 25-15,0 0 16,-25 25 0,0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EDD6F-7431-4810-BDEB-6B650A26A40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E1682-5074-4A68-9DE2-22E5C6C53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6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1A524C-0FE5-4D64-AE7F-8C8CC01270F0}" type="slidenum">
              <a:rPr lang="en-US" smtClean="0">
                <a:latin typeface="Arial" charset="0"/>
              </a:rPr>
              <a:pPr/>
              <a:t>5</a:t>
            </a:fld>
            <a:endParaRPr lang="en-US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634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Also optimally efficient: any search based on h must expand as many nodes as A*. Reason: think of f(n) as saying: this path could lead to the goal as quickly as f(n). So must try it.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22AE410-7DC0-47E6-8E7C-F4B83A8E7DDA}" type="slidenum">
              <a:rPr lang="en-US" altLang="en-US" sz="1200"/>
              <a:pPr eaLnBrk="1" hangingPunct="1"/>
              <a:t>41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0936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8B90-739A-4885-B746-93989D4A235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2DBD-8EDD-4281-B1BB-4AA05A28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1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8B90-739A-4885-B746-93989D4A235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2DBD-8EDD-4281-B1BB-4AA05A28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7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8B90-739A-4885-B746-93989D4A235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2DBD-8EDD-4281-B1BB-4AA05A28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0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8B90-739A-4885-B746-93989D4A235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2DBD-8EDD-4281-B1BB-4AA05A28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2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8B90-739A-4885-B746-93989D4A235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2DBD-8EDD-4281-B1BB-4AA05A28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8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8B90-739A-4885-B746-93989D4A235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2DBD-8EDD-4281-B1BB-4AA05A28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9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8B90-739A-4885-B746-93989D4A235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2DBD-8EDD-4281-B1BB-4AA05A28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8B90-739A-4885-B746-93989D4A235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2DBD-8EDD-4281-B1BB-4AA05A28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71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8B90-739A-4885-B746-93989D4A235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2DBD-8EDD-4281-B1BB-4AA05A28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9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8B90-739A-4885-B746-93989D4A235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2DBD-8EDD-4281-B1BB-4AA05A28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8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8B90-739A-4885-B746-93989D4A235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2DBD-8EDD-4281-B1BB-4AA05A28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1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A8B90-739A-4885-B746-93989D4A235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A2DBD-8EDD-4281-B1BB-4AA05A28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2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16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image" Target="../media/image150.emf"/><Relationship Id="rId4" Type="http://schemas.openxmlformats.org/officeDocument/2006/relationships/customXml" Target="../ink/ink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image" Target="../media/image14.emf"/><Relationship Id="rId4" Type="http://schemas.openxmlformats.org/officeDocument/2006/relationships/customXml" Target="../ink/ink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3010"/>
            <a:ext cx="9144000" cy="1314768"/>
          </a:xfrm>
        </p:spPr>
        <p:txBody>
          <a:bodyPr/>
          <a:lstStyle/>
          <a:p>
            <a:r>
              <a:rPr lang="en-US" dirty="0"/>
              <a:t>Informed Search -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99246"/>
            <a:ext cx="9144000" cy="1655762"/>
          </a:xfrm>
        </p:spPr>
        <p:txBody>
          <a:bodyPr/>
          <a:lstStyle/>
          <a:p>
            <a:r>
              <a:rPr lang="en-US" dirty="0"/>
              <a:t>A* Search Algorithm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8988" y="1907778"/>
            <a:ext cx="7914023" cy="49502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546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A* Search: Tree Search</a:t>
            </a:r>
            <a:endParaRPr lang="en-GB" altLang="x-none"/>
          </a:p>
        </p:txBody>
      </p:sp>
      <p:sp>
        <p:nvSpPr>
          <p:cNvPr id="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2EA2-427E-4CBC-B69C-C0E03BE82FF1}" type="slidenum">
              <a:rPr lang="en-GB" altLang="x-none" smtClean="0"/>
              <a:pPr/>
              <a:t>10</a:t>
            </a:fld>
            <a:endParaRPr lang="en-GB" altLang="x-none"/>
          </a:p>
        </p:txBody>
      </p:sp>
      <p:grpSp>
        <p:nvGrpSpPr>
          <p:cNvPr id="243715" name="Group 3"/>
          <p:cNvGrpSpPr>
            <a:grpSpLocks/>
          </p:cNvGrpSpPr>
          <p:nvPr/>
        </p:nvGrpSpPr>
        <p:grpSpPr bwMode="auto">
          <a:xfrm>
            <a:off x="5867400" y="1843088"/>
            <a:ext cx="457200" cy="457200"/>
            <a:chOff x="1344" y="1248"/>
            <a:chExt cx="288" cy="288"/>
          </a:xfrm>
        </p:grpSpPr>
        <p:sp>
          <p:nvSpPr>
            <p:cNvPr id="243716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17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A</a:t>
              </a:r>
              <a:endParaRPr lang="en-GB" altLang="x-none"/>
            </a:p>
          </p:txBody>
        </p:sp>
      </p:grpSp>
      <p:grpSp>
        <p:nvGrpSpPr>
          <p:cNvPr id="243718" name="Group 6"/>
          <p:cNvGrpSpPr>
            <a:grpSpLocks/>
          </p:cNvGrpSpPr>
          <p:nvPr/>
        </p:nvGrpSpPr>
        <p:grpSpPr bwMode="auto">
          <a:xfrm>
            <a:off x="8229600" y="2971800"/>
            <a:ext cx="457200" cy="457200"/>
            <a:chOff x="1344" y="1248"/>
            <a:chExt cx="288" cy="288"/>
          </a:xfrm>
        </p:grpSpPr>
        <p:sp>
          <p:nvSpPr>
            <p:cNvPr id="243719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20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B</a:t>
              </a:r>
              <a:endParaRPr lang="en-GB" altLang="x-none"/>
            </a:p>
          </p:txBody>
        </p:sp>
      </p:grpSp>
      <p:grpSp>
        <p:nvGrpSpPr>
          <p:cNvPr id="243721" name="Group 9"/>
          <p:cNvGrpSpPr>
            <a:grpSpLocks/>
          </p:cNvGrpSpPr>
          <p:nvPr/>
        </p:nvGrpSpPr>
        <p:grpSpPr bwMode="auto">
          <a:xfrm>
            <a:off x="3733800" y="3048000"/>
            <a:ext cx="457200" cy="457200"/>
            <a:chOff x="1344" y="1248"/>
            <a:chExt cx="288" cy="288"/>
          </a:xfrm>
        </p:grpSpPr>
        <p:sp>
          <p:nvSpPr>
            <p:cNvPr id="243722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23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C</a:t>
              </a:r>
              <a:endParaRPr lang="en-GB" altLang="x-none"/>
            </a:p>
          </p:txBody>
        </p:sp>
      </p:grpSp>
      <p:grpSp>
        <p:nvGrpSpPr>
          <p:cNvPr id="243724" name="Group 12"/>
          <p:cNvGrpSpPr>
            <a:grpSpLocks/>
          </p:cNvGrpSpPr>
          <p:nvPr/>
        </p:nvGrpSpPr>
        <p:grpSpPr bwMode="auto">
          <a:xfrm>
            <a:off x="5943600" y="2986088"/>
            <a:ext cx="457200" cy="457200"/>
            <a:chOff x="1344" y="1248"/>
            <a:chExt cx="288" cy="288"/>
          </a:xfrm>
        </p:grpSpPr>
        <p:sp>
          <p:nvSpPr>
            <p:cNvPr id="243725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26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E</a:t>
              </a:r>
              <a:endParaRPr lang="en-GB" altLang="x-none"/>
            </a:p>
          </p:txBody>
        </p:sp>
      </p:grpSp>
      <p:grpSp>
        <p:nvGrpSpPr>
          <p:cNvPr id="243727" name="Group 15"/>
          <p:cNvGrpSpPr>
            <a:grpSpLocks/>
          </p:cNvGrpSpPr>
          <p:nvPr/>
        </p:nvGrpSpPr>
        <p:grpSpPr bwMode="auto">
          <a:xfrm>
            <a:off x="6629400" y="3900488"/>
            <a:ext cx="457200" cy="457200"/>
            <a:chOff x="1344" y="1248"/>
            <a:chExt cx="288" cy="288"/>
          </a:xfrm>
        </p:grpSpPr>
        <p:sp>
          <p:nvSpPr>
            <p:cNvPr id="243728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29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F</a:t>
              </a:r>
              <a:endParaRPr lang="en-GB" altLang="x-none"/>
            </a:p>
          </p:txBody>
        </p:sp>
      </p:grpSp>
      <p:sp>
        <p:nvSpPr>
          <p:cNvPr id="243730" name="Line 18"/>
          <p:cNvSpPr>
            <a:spLocks noChangeShapeType="1"/>
          </p:cNvSpPr>
          <p:nvPr/>
        </p:nvSpPr>
        <p:spPr bwMode="auto">
          <a:xfrm>
            <a:off x="6172200" y="3443288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31" name="Text Box 19"/>
          <p:cNvSpPr txBox="1">
            <a:spLocks noChangeArrowheads="1"/>
          </p:cNvSpPr>
          <p:nvPr/>
        </p:nvSpPr>
        <p:spPr bwMode="auto">
          <a:xfrm>
            <a:off x="6400800" y="3367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99</a:t>
            </a:r>
            <a:endParaRPr lang="en-GB" altLang="x-none" b="1">
              <a:solidFill>
                <a:schemeClr val="hlink"/>
              </a:solidFill>
            </a:endParaRPr>
          </a:p>
        </p:txBody>
      </p:sp>
      <p:grpSp>
        <p:nvGrpSpPr>
          <p:cNvPr id="243732" name="Group 20"/>
          <p:cNvGrpSpPr>
            <a:grpSpLocks/>
          </p:cNvGrpSpPr>
          <p:nvPr/>
        </p:nvGrpSpPr>
        <p:grpSpPr bwMode="auto"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243733" name="Oval 21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34" name="Text Box 22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G</a:t>
              </a:r>
              <a:endParaRPr lang="en-GB" altLang="x-none"/>
            </a:p>
          </p:txBody>
        </p:sp>
      </p:grpSp>
      <p:sp>
        <p:nvSpPr>
          <p:cNvPr id="243735" name="Line 23"/>
          <p:cNvSpPr>
            <a:spLocks noChangeShapeType="1"/>
          </p:cNvSpPr>
          <p:nvPr/>
        </p:nvSpPr>
        <p:spPr bwMode="auto">
          <a:xfrm flipH="1">
            <a:off x="5257800" y="3443288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36" name="Text Box 24"/>
          <p:cNvSpPr txBox="1">
            <a:spLocks noChangeArrowheads="1"/>
          </p:cNvSpPr>
          <p:nvPr/>
        </p:nvSpPr>
        <p:spPr bwMode="auto">
          <a:xfrm>
            <a:off x="5334000" y="3367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80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43737" name="Line 25"/>
          <p:cNvSpPr>
            <a:spLocks noChangeShapeType="1"/>
          </p:cNvSpPr>
          <p:nvPr/>
        </p:nvSpPr>
        <p:spPr bwMode="auto">
          <a:xfrm>
            <a:off x="6096000" y="2300288"/>
            <a:ext cx="236220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38" name="Line 26"/>
          <p:cNvSpPr>
            <a:spLocks noChangeShapeType="1"/>
          </p:cNvSpPr>
          <p:nvPr/>
        </p:nvSpPr>
        <p:spPr bwMode="auto">
          <a:xfrm>
            <a:off x="6096000" y="23002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39" name="Line 27"/>
          <p:cNvSpPr>
            <a:spLocks noChangeShapeType="1"/>
          </p:cNvSpPr>
          <p:nvPr/>
        </p:nvSpPr>
        <p:spPr bwMode="auto">
          <a:xfrm flipH="1">
            <a:off x="3962400" y="2300288"/>
            <a:ext cx="213360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40" name="Text Box 28"/>
          <p:cNvSpPr txBox="1">
            <a:spLocks noChangeArrowheads="1"/>
          </p:cNvSpPr>
          <p:nvPr/>
        </p:nvSpPr>
        <p:spPr bwMode="auto">
          <a:xfrm>
            <a:off x="6400800" y="18288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Start</a:t>
            </a:r>
            <a:endParaRPr lang="en-GB" altLang="x-none" b="1"/>
          </a:p>
        </p:txBody>
      </p:sp>
      <p:sp>
        <p:nvSpPr>
          <p:cNvPr id="243741" name="Text Box 29"/>
          <p:cNvSpPr txBox="1">
            <a:spLocks noChangeArrowheads="1"/>
          </p:cNvSpPr>
          <p:nvPr/>
        </p:nvSpPr>
        <p:spPr bwMode="auto">
          <a:xfrm>
            <a:off x="7315200" y="23002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75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43742" name="Text Box 30"/>
          <p:cNvSpPr txBox="1">
            <a:spLocks noChangeArrowheads="1"/>
          </p:cNvSpPr>
          <p:nvPr/>
        </p:nvSpPr>
        <p:spPr bwMode="auto">
          <a:xfrm>
            <a:off x="4343400" y="23002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118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43743" name="Text Box 31"/>
          <p:cNvSpPr txBox="1">
            <a:spLocks noChangeArrowheads="1"/>
          </p:cNvSpPr>
          <p:nvPr/>
        </p:nvSpPr>
        <p:spPr bwMode="auto">
          <a:xfrm>
            <a:off x="6096000" y="2543176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140</a:t>
            </a:r>
            <a:endParaRPr lang="en-GB" altLang="x-none" b="1">
              <a:solidFill>
                <a:schemeClr val="hlink"/>
              </a:solidFill>
            </a:endParaRPr>
          </a:p>
        </p:txBody>
      </p:sp>
      <p:grpSp>
        <p:nvGrpSpPr>
          <p:cNvPr id="243749" name="Group 37"/>
          <p:cNvGrpSpPr>
            <a:grpSpLocks/>
          </p:cNvGrpSpPr>
          <p:nvPr/>
        </p:nvGrpSpPr>
        <p:grpSpPr bwMode="auto">
          <a:xfrm>
            <a:off x="4267200" y="4800600"/>
            <a:ext cx="457200" cy="457200"/>
            <a:chOff x="1344" y="1248"/>
            <a:chExt cx="288" cy="288"/>
          </a:xfrm>
        </p:grpSpPr>
        <p:sp>
          <p:nvSpPr>
            <p:cNvPr id="243750" name="Oval 38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51" name="Text Box 39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H</a:t>
              </a:r>
              <a:endParaRPr lang="en-GB" altLang="x-none"/>
            </a:p>
          </p:txBody>
        </p:sp>
      </p:grpSp>
      <p:sp>
        <p:nvSpPr>
          <p:cNvPr id="243752" name="Line 40"/>
          <p:cNvSpPr>
            <a:spLocks noChangeShapeType="1"/>
          </p:cNvSpPr>
          <p:nvPr/>
        </p:nvSpPr>
        <p:spPr bwMode="auto">
          <a:xfrm flipH="1">
            <a:off x="4572000" y="4343401"/>
            <a:ext cx="7620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53" name="Text Box 41"/>
          <p:cNvSpPr txBox="1">
            <a:spLocks noChangeArrowheads="1"/>
          </p:cNvSpPr>
          <p:nvPr/>
        </p:nvSpPr>
        <p:spPr bwMode="auto">
          <a:xfrm>
            <a:off x="4953000" y="4481513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97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43754" name="Text Box 42"/>
          <p:cNvSpPr txBox="1">
            <a:spLocks noChangeArrowheads="1"/>
          </p:cNvSpPr>
          <p:nvPr/>
        </p:nvSpPr>
        <p:spPr bwMode="auto">
          <a:xfrm>
            <a:off x="2819400" y="4862513"/>
            <a:ext cx="152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/>
              <a:t>[317+98=415]</a:t>
            </a:r>
            <a:endParaRPr lang="en-GB" altLang="x-none" dirty="0"/>
          </a:p>
        </p:txBody>
      </p:sp>
      <p:sp>
        <p:nvSpPr>
          <p:cNvPr id="50" name="Text Box 22"/>
          <p:cNvSpPr txBox="1">
            <a:spLocks noChangeArrowheads="1"/>
          </p:cNvSpPr>
          <p:nvPr/>
        </p:nvSpPr>
        <p:spPr bwMode="auto">
          <a:xfrm>
            <a:off x="6400800" y="3059668"/>
            <a:ext cx="16764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/>
              <a:t>[140+253=393]</a:t>
            </a:r>
            <a:endParaRPr lang="en-GB" altLang="x-none" dirty="0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8686800" y="2971800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/>
              <a:t>[75+374=449]</a:t>
            </a:r>
            <a:endParaRPr lang="en-GB" altLang="x-none" dirty="0"/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2133600" y="3124200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/>
              <a:t>[118+329=447]</a:t>
            </a:r>
            <a:endParaRPr lang="en-GB" altLang="x-none" dirty="0"/>
          </a:p>
        </p:txBody>
      </p:sp>
      <p:sp>
        <p:nvSpPr>
          <p:cNvPr id="53" name="Text Box 35"/>
          <p:cNvSpPr txBox="1">
            <a:spLocks noChangeArrowheads="1"/>
          </p:cNvSpPr>
          <p:nvPr/>
        </p:nvSpPr>
        <p:spPr bwMode="auto">
          <a:xfrm>
            <a:off x="7162800" y="3900488"/>
            <a:ext cx="1676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/>
              <a:t>[239+178=417]</a:t>
            </a:r>
            <a:endParaRPr lang="en-GB" altLang="x-none" dirty="0"/>
          </a:p>
        </p:txBody>
      </p:sp>
      <p:sp>
        <p:nvSpPr>
          <p:cNvPr id="54" name="Text Box 36"/>
          <p:cNvSpPr txBox="1">
            <a:spLocks noChangeArrowheads="1"/>
          </p:cNvSpPr>
          <p:nvPr/>
        </p:nvSpPr>
        <p:spPr bwMode="auto">
          <a:xfrm>
            <a:off x="3505200" y="4050268"/>
            <a:ext cx="1981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/>
              <a:t>[220+193=413]</a:t>
            </a:r>
            <a:endParaRPr lang="en-GB" alt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917520" y="5190840"/>
              <a:ext cx="99000" cy="63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8160" y="5181480"/>
                <a:ext cx="117720" cy="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147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A* Search: Tree Search</a:t>
            </a:r>
            <a:endParaRPr lang="en-GB" altLang="x-none"/>
          </a:p>
        </p:txBody>
      </p:sp>
      <p:sp>
        <p:nvSpPr>
          <p:cNvPr id="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1852-EC00-4D23-AF45-C9E5F4B65C58}" type="slidenum">
              <a:rPr lang="en-GB" altLang="x-none" smtClean="0"/>
              <a:pPr/>
              <a:t>11</a:t>
            </a:fld>
            <a:endParaRPr lang="en-GB" altLang="x-none"/>
          </a:p>
        </p:txBody>
      </p:sp>
      <p:grpSp>
        <p:nvGrpSpPr>
          <p:cNvPr id="217091" name="Group 3"/>
          <p:cNvGrpSpPr>
            <a:grpSpLocks/>
          </p:cNvGrpSpPr>
          <p:nvPr/>
        </p:nvGrpSpPr>
        <p:grpSpPr bwMode="auto">
          <a:xfrm>
            <a:off x="5867400" y="1843088"/>
            <a:ext cx="457200" cy="457200"/>
            <a:chOff x="1344" y="1248"/>
            <a:chExt cx="288" cy="288"/>
          </a:xfrm>
        </p:grpSpPr>
        <p:sp>
          <p:nvSpPr>
            <p:cNvPr id="217092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093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A</a:t>
              </a:r>
              <a:endParaRPr lang="en-GB" altLang="x-none"/>
            </a:p>
          </p:txBody>
        </p:sp>
      </p:grpSp>
      <p:grpSp>
        <p:nvGrpSpPr>
          <p:cNvPr id="217094" name="Group 6"/>
          <p:cNvGrpSpPr>
            <a:grpSpLocks/>
          </p:cNvGrpSpPr>
          <p:nvPr/>
        </p:nvGrpSpPr>
        <p:grpSpPr bwMode="auto">
          <a:xfrm>
            <a:off x="8229600" y="2971800"/>
            <a:ext cx="457200" cy="457200"/>
            <a:chOff x="1344" y="1248"/>
            <a:chExt cx="288" cy="288"/>
          </a:xfrm>
        </p:grpSpPr>
        <p:sp>
          <p:nvSpPr>
            <p:cNvPr id="217095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096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B</a:t>
              </a:r>
              <a:endParaRPr lang="en-GB" altLang="x-none"/>
            </a:p>
          </p:txBody>
        </p:sp>
      </p:grpSp>
      <p:grpSp>
        <p:nvGrpSpPr>
          <p:cNvPr id="217100" name="Group 12"/>
          <p:cNvGrpSpPr>
            <a:grpSpLocks/>
          </p:cNvGrpSpPr>
          <p:nvPr/>
        </p:nvGrpSpPr>
        <p:grpSpPr bwMode="auto">
          <a:xfrm>
            <a:off x="3733800" y="3048000"/>
            <a:ext cx="457200" cy="457200"/>
            <a:chOff x="1344" y="1248"/>
            <a:chExt cx="288" cy="288"/>
          </a:xfrm>
        </p:grpSpPr>
        <p:sp>
          <p:nvSpPr>
            <p:cNvPr id="217101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102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C</a:t>
              </a:r>
              <a:endParaRPr lang="en-GB" altLang="x-none"/>
            </a:p>
          </p:txBody>
        </p:sp>
      </p:grpSp>
      <p:grpSp>
        <p:nvGrpSpPr>
          <p:cNvPr id="217103" name="Group 15"/>
          <p:cNvGrpSpPr>
            <a:grpSpLocks/>
          </p:cNvGrpSpPr>
          <p:nvPr/>
        </p:nvGrpSpPr>
        <p:grpSpPr bwMode="auto">
          <a:xfrm>
            <a:off x="5943600" y="2986088"/>
            <a:ext cx="457200" cy="457200"/>
            <a:chOff x="1344" y="1248"/>
            <a:chExt cx="288" cy="288"/>
          </a:xfrm>
        </p:grpSpPr>
        <p:sp>
          <p:nvSpPr>
            <p:cNvPr id="217104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105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E</a:t>
              </a:r>
              <a:endParaRPr lang="en-GB" altLang="x-none"/>
            </a:p>
          </p:txBody>
        </p:sp>
      </p:grpSp>
      <p:grpSp>
        <p:nvGrpSpPr>
          <p:cNvPr id="217106" name="Group 18"/>
          <p:cNvGrpSpPr>
            <a:grpSpLocks/>
          </p:cNvGrpSpPr>
          <p:nvPr/>
        </p:nvGrpSpPr>
        <p:grpSpPr bwMode="auto">
          <a:xfrm>
            <a:off x="6629400" y="3900488"/>
            <a:ext cx="457200" cy="457200"/>
            <a:chOff x="1344" y="1248"/>
            <a:chExt cx="288" cy="288"/>
          </a:xfrm>
        </p:grpSpPr>
        <p:sp>
          <p:nvSpPr>
            <p:cNvPr id="217107" name="Oval 1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108" name="Text Box 2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F</a:t>
              </a:r>
              <a:endParaRPr lang="en-GB" altLang="x-none"/>
            </a:p>
          </p:txBody>
        </p:sp>
      </p:grpSp>
      <p:grpSp>
        <p:nvGrpSpPr>
          <p:cNvPr id="217109" name="Group 21"/>
          <p:cNvGrpSpPr>
            <a:grpSpLocks/>
          </p:cNvGrpSpPr>
          <p:nvPr/>
        </p:nvGrpSpPr>
        <p:grpSpPr bwMode="auto">
          <a:xfrm>
            <a:off x="3505200" y="5715000"/>
            <a:ext cx="457200" cy="457200"/>
            <a:chOff x="1344" y="1248"/>
            <a:chExt cx="288" cy="288"/>
          </a:xfrm>
        </p:grpSpPr>
        <p:sp>
          <p:nvSpPr>
            <p:cNvPr id="217110" name="Oval 2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111" name="Text Box 2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I</a:t>
              </a:r>
              <a:endParaRPr lang="en-GB" altLang="x-none"/>
            </a:p>
          </p:txBody>
        </p:sp>
      </p:grpSp>
      <p:sp>
        <p:nvSpPr>
          <p:cNvPr id="217112" name="Line 24"/>
          <p:cNvSpPr>
            <a:spLocks noChangeShapeType="1"/>
          </p:cNvSpPr>
          <p:nvPr/>
        </p:nvSpPr>
        <p:spPr bwMode="auto">
          <a:xfrm>
            <a:off x="6172200" y="3443288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14" name="Text Box 26"/>
          <p:cNvSpPr txBox="1">
            <a:spLocks noChangeArrowheads="1"/>
          </p:cNvSpPr>
          <p:nvPr/>
        </p:nvSpPr>
        <p:spPr bwMode="auto">
          <a:xfrm>
            <a:off x="6400800" y="3367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99</a:t>
            </a:r>
            <a:endParaRPr lang="en-GB" altLang="x-none" b="1">
              <a:solidFill>
                <a:schemeClr val="hlink"/>
              </a:solidFill>
            </a:endParaRPr>
          </a:p>
        </p:txBody>
      </p:sp>
      <p:grpSp>
        <p:nvGrpSpPr>
          <p:cNvPr id="217116" name="Group 28"/>
          <p:cNvGrpSpPr>
            <a:grpSpLocks/>
          </p:cNvGrpSpPr>
          <p:nvPr/>
        </p:nvGrpSpPr>
        <p:grpSpPr bwMode="auto"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217117" name="Oval 2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118" name="Text Box 3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G</a:t>
              </a:r>
              <a:endParaRPr lang="en-GB" altLang="x-none"/>
            </a:p>
          </p:txBody>
        </p:sp>
      </p:grpSp>
      <p:grpSp>
        <p:nvGrpSpPr>
          <p:cNvPr id="217119" name="Group 31"/>
          <p:cNvGrpSpPr>
            <a:grpSpLocks/>
          </p:cNvGrpSpPr>
          <p:nvPr/>
        </p:nvGrpSpPr>
        <p:grpSpPr bwMode="auto">
          <a:xfrm>
            <a:off x="4267200" y="4814888"/>
            <a:ext cx="457200" cy="457200"/>
            <a:chOff x="1344" y="1248"/>
            <a:chExt cx="288" cy="288"/>
          </a:xfrm>
        </p:grpSpPr>
        <p:sp>
          <p:nvSpPr>
            <p:cNvPr id="217120" name="Oval 3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121" name="Text Box 3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H</a:t>
              </a:r>
              <a:endParaRPr lang="en-GB" altLang="x-none"/>
            </a:p>
          </p:txBody>
        </p:sp>
      </p:grpSp>
      <p:sp>
        <p:nvSpPr>
          <p:cNvPr id="217122" name="Line 34"/>
          <p:cNvSpPr>
            <a:spLocks noChangeShapeType="1"/>
          </p:cNvSpPr>
          <p:nvPr/>
        </p:nvSpPr>
        <p:spPr bwMode="auto">
          <a:xfrm flipH="1">
            <a:off x="5257800" y="3443288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23" name="Line 35"/>
          <p:cNvSpPr>
            <a:spLocks noChangeShapeType="1"/>
          </p:cNvSpPr>
          <p:nvPr/>
        </p:nvSpPr>
        <p:spPr bwMode="auto">
          <a:xfrm flipH="1">
            <a:off x="4572000" y="4357688"/>
            <a:ext cx="7620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24" name="Line 36"/>
          <p:cNvSpPr>
            <a:spLocks noChangeShapeType="1"/>
          </p:cNvSpPr>
          <p:nvPr/>
        </p:nvSpPr>
        <p:spPr bwMode="auto">
          <a:xfrm flipH="1">
            <a:off x="3733800" y="5272088"/>
            <a:ext cx="7620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25" name="Text Box 37"/>
          <p:cNvSpPr txBox="1">
            <a:spLocks noChangeArrowheads="1"/>
          </p:cNvSpPr>
          <p:nvPr/>
        </p:nvSpPr>
        <p:spPr bwMode="auto">
          <a:xfrm>
            <a:off x="5334000" y="3367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80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17126" name="Line 38"/>
          <p:cNvSpPr>
            <a:spLocks noChangeShapeType="1"/>
          </p:cNvSpPr>
          <p:nvPr/>
        </p:nvSpPr>
        <p:spPr bwMode="auto">
          <a:xfrm>
            <a:off x="6096000" y="2300288"/>
            <a:ext cx="236220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27" name="Line 39"/>
          <p:cNvSpPr>
            <a:spLocks noChangeShapeType="1"/>
          </p:cNvSpPr>
          <p:nvPr/>
        </p:nvSpPr>
        <p:spPr bwMode="auto">
          <a:xfrm>
            <a:off x="6096000" y="23002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28" name="Line 40"/>
          <p:cNvSpPr>
            <a:spLocks noChangeShapeType="1"/>
          </p:cNvSpPr>
          <p:nvPr/>
        </p:nvSpPr>
        <p:spPr bwMode="auto">
          <a:xfrm flipH="1">
            <a:off x="3962400" y="2300288"/>
            <a:ext cx="213360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30" name="Text Box 42"/>
          <p:cNvSpPr txBox="1">
            <a:spLocks noChangeArrowheads="1"/>
          </p:cNvSpPr>
          <p:nvPr/>
        </p:nvSpPr>
        <p:spPr bwMode="auto">
          <a:xfrm>
            <a:off x="6400800" y="18288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Start</a:t>
            </a:r>
            <a:endParaRPr lang="en-GB" altLang="x-none" b="1"/>
          </a:p>
        </p:txBody>
      </p:sp>
      <p:sp>
        <p:nvSpPr>
          <p:cNvPr id="217132" name="Text Box 44"/>
          <p:cNvSpPr txBox="1">
            <a:spLocks noChangeArrowheads="1"/>
          </p:cNvSpPr>
          <p:nvPr/>
        </p:nvSpPr>
        <p:spPr bwMode="auto">
          <a:xfrm>
            <a:off x="4953000" y="4495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97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17133" name="Text Box 45"/>
          <p:cNvSpPr txBox="1">
            <a:spLocks noChangeArrowheads="1"/>
          </p:cNvSpPr>
          <p:nvPr/>
        </p:nvSpPr>
        <p:spPr bwMode="auto">
          <a:xfrm>
            <a:off x="4038600" y="54244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101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17134" name="Text Box 46"/>
          <p:cNvSpPr txBox="1">
            <a:spLocks noChangeArrowheads="1"/>
          </p:cNvSpPr>
          <p:nvPr/>
        </p:nvSpPr>
        <p:spPr bwMode="auto">
          <a:xfrm>
            <a:off x="7315200" y="23002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75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17135" name="Text Box 47"/>
          <p:cNvSpPr txBox="1">
            <a:spLocks noChangeArrowheads="1"/>
          </p:cNvSpPr>
          <p:nvPr/>
        </p:nvSpPr>
        <p:spPr bwMode="auto">
          <a:xfrm>
            <a:off x="4343400" y="23002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118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17173" name="Text Box 85"/>
          <p:cNvSpPr txBox="1">
            <a:spLocks noChangeArrowheads="1"/>
          </p:cNvSpPr>
          <p:nvPr/>
        </p:nvSpPr>
        <p:spPr bwMode="auto">
          <a:xfrm>
            <a:off x="6096000" y="2543176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140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17182" name="Text Box 94"/>
          <p:cNvSpPr txBox="1">
            <a:spLocks noChangeArrowheads="1"/>
          </p:cNvSpPr>
          <p:nvPr/>
        </p:nvSpPr>
        <p:spPr bwMode="auto">
          <a:xfrm>
            <a:off x="2819400" y="58054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Goal</a:t>
            </a:r>
            <a:endParaRPr lang="en-GB" altLang="x-none" b="1"/>
          </a:p>
        </p:txBody>
      </p:sp>
      <p:sp>
        <p:nvSpPr>
          <p:cNvPr id="217183" name="Text Box 95"/>
          <p:cNvSpPr txBox="1">
            <a:spLocks noChangeArrowheads="1"/>
          </p:cNvSpPr>
          <p:nvPr/>
        </p:nvSpPr>
        <p:spPr bwMode="auto">
          <a:xfrm>
            <a:off x="3962400" y="5791200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/>
              <a:t>[418+0=418]</a:t>
            </a:r>
            <a:endParaRPr lang="en-GB" altLang="x-none" dirty="0"/>
          </a:p>
        </p:txBody>
      </p:sp>
      <p:sp>
        <p:nvSpPr>
          <p:cNvPr id="58" name="Text Box 22"/>
          <p:cNvSpPr txBox="1">
            <a:spLocks noChangeArrowheads="1"/>
          </p:cNvSpPr>
          <p:nvPr/>
        </p:nvSpPr>
        <p:spPr bwMode="auto">
          <a:xfrm>
            <a:off x="6400800" y="3059668"/>
            <a:ext cx="16764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/>
              <a:t>[140+253=393]</a:t>
            </a:r>
            <a:endParaRPr lang="en-GB" altLang="x-none" dirty="0"/>
          </a:p>
        </p:txBody>
      </p:sp>
      <p:sp>
        <p:nvSpPr>
          <p:cNvPr id="59" name="Text Box 23"/>
          <p:cNvSpPr txBox="1">
            <a:spLocks noChangeArrowheads="1"/>
          </p:cNvSpPr>
          <p:nvPr/>
        </p:nvSpPr>
        <p:spPr bwMode="auto">
          <a:xfrm>
            <a:off x="8686800" y="2971800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/>
              <a:t>[75+374=449]</a:t>
            </a:r>
            <a:endParaRPr lang="en-GB" altLang="x-none" dirty="0"/>
          </a:p>
        </p:txBody>
      </p:sp>
      <p:sp>
        <p:nvSpPr>
          <p:cNvPr id="60" name="Text Box 24"/>
          <p:cNvSpPr txBox="1">
            <a:spLocks noChangeArrowheads="1"/>
          </p:cNvSpPr>
          <p:nvPr/>
        </p:nvSpPr>
        <p:spPr bwMode="auto">
          <a:xfrm>
            <a:off x="2133600" y="3124200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/>
              <a:t>[118+329=447]</a:t>
            </a:r>
            <a:endParaRPr lang="en-GB" altLang="x-none" dirty="0"/>
          </a:p>
        </p:txBody>
      </p:sp>
      <p:sp>
        <p:nvSpPr>
          <p:cNvPr id="61" name="Text Box 42"/>
          <p:cNvSpPr txBox="1">
            <a:spLocks noChangeArrowheads="1"/>
          </p:cNvSpPr>
          <p:nvPr/>
        </p:nvSpPr>
        <p:spPr bwMode="auto">
          <a:xfrm>
            <a:off x="2819400" y="4862513"/>
            <a:ext cx="152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/>
              <a:t>[317+98=415]</a:t>
            </a:r>
            <a:endParaRPr lang="en-GB" altLang="x-none" dirty="0"/>
          </a:p>
        </p:txBody>
      </p:sp>
      <p:sp>
        <p:nvSpPr>
          <p:cNvPr id="62" name="Text Box 35"/>
          <p:cNvSpPr txBox="1">
            <a:spLocks noChangeArrowheads="1"/>
          </p:cNvSpPr>
          <p:nvPr/>
        </p:nvSpPr>
        <p:spPr bwMode="auto">
          <a:xfrm>
            <a:off x="7162800" y="3900488"/>
            <a:ext cx="1676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/>
              <a:t>[239+178=417]</a:t>
            </a:r>
            <a:endParaRPr lang="en-GB" altLang="x-none" dirty="0"/>
          </a:p>
        </p:txBody>
      </p:sp>
      <p:sp>
        <p:nvSpPr>
          <p:cNvPr id="63" name="Text Box 36"/>
          <p:cNvSpPr txBox="1">
            <a:spLocks noChangeArrowheads="1"/>
          </p:cNvSpPr>
          <p:nvPr/>
        </p:nvSpPr>
        <p:spPr bwMode="auto">
          <a:xfrm>
            <a:off x="3505200" y="4050268"/>
            <a:ext cx="1981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/>
              <a:t>[220+193=413]</a:t>
            </a:r>
            <a:endParaRPr lang="en-GB" alt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903560" y="6096240"/>
              <a:ext cx="162000" cy="125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4200" y="6086880"/>
                <a:ext cx="180720" cy="14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227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A* Search: Tree Search</a:t>
            </a:r>
            <a:endParaRPr lang="en-GB" altLang="x-none"/>
          </a:p>
        </p:txBody>
      </p:sp>
      <p:sp>
        <p:nvSpPr>
          <p:cNvPr id="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210D-2E5B-4873-B5F5-71C05E5686FA}" type="slidenum">
              <a:rPr lang="en-GB" altLang="x-none" smtClean="0"/>
              <a:pPr/>
              <a:t>12</a:t>
            </a:fld>
            <a:endParaRPr lang="en-GB" altLang="x-none"/>
          </a:p>
        </p:txBody>
      </p:sp>
      <p:grpSp>
        <p:nvGrpSpPr>
          <p:cNvPr id="246787" name="Group 3"/>
          <p:cNvGrpSpPr>
            <a:grpSpLocks/>
          </p:cNvGrpSpPr>
          <p:nvPr/>
        </p:nvGrpSpPr>
        <p:grpSpPr bwMode="auto">
          <a:xfrm>
            <a:off x="5867400" y="1843088"/>
            <a:ext cx="457200" cy="457200"/>
            <a:chOff x="1344" y="1248"/>
            <a:chExt cx="288" cy="288"/>
          </a:xfrm>
        </p:grpSpPr>
        <p:sp>
          <p:nvSpPr>
            <p:cNvPr id="246788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89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A</a:t>
              </a:r>
              <a:endParaRPr lang="en-GB" altLang="x-none"/>
            </a:p>
          </p:txBody>
        </p:sp>
      </p:grpSp>
      <p:grpSp>
        <p:nvGrpSpPr>
          <p:cNvPr id="246790" name="Group 6"/>
          <p:cNvGrpSpPr>
            <a:grpSpLocks/>
          </p:cNvGrpSpPr>
          <p:nvPr/>
        </p:nvGrpSpPr>
        <p:grpSpPr bwMode="auto">
          <a:xfrm>
            <a:off x="8229600" y="2971800"/>
            <a:ext cx="457200" cy="457200"/>
            <a:chOff x="1344" y="1248"/>
            <a:chExt cx="288" cy="288"/>
          </a:xfrm>
        </p:grpSpPr>
        <p:sp>
          <p:nvSpPr>
            <p:cNvPr id="246791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92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B</a:t>
              </a:r>
              <a:endParaRPr lang="en-GB" altLang="x-none"/>
            </a:p>
          </p:txBody>
        </p:sp>
      </p:grpSp>
      <p:grpSp>
        <p:nvGrpSpPr>
          <p:cNvPr id="246793" name="Group 9"/>
          <p:cNvGrpSpPr>
            <a:grpSpLocks/>
          </p:cNvGrpSpPr>
          <p:nvPr/>
        </p:nvGrpSpPr>
        <p:grpSpPr bwMode="auto">
          <a:xfrm>
            <a:off x="3733800" y="3048000"/>
            <a:ext cx="457200" cy="457200"/>
            <a:chOff x="1344" y="1248"/>
            <a:chExt cx="288" cy="288"/>
          </a:xfrm>
        </p:grpSpPr>
        <p:sp>
          <p:nvSpPr>
            <p:cNvPr id="246794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95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C</a:t>
              </a:r>
              <a:endParaRPr lang="en-GB" altLang="x-none"/>
            </a:p>
          </p:txBody>
        </p:sp>
      </p:grpSp>
      <p:grpSp>
        <p:nvGrpSpPr>
          <p:cNvPr id="246796" name="Group 12"/>
          <p:cNvGrpSpPr>
            <a:grpSpLocks/>
          </p:cNvGrpSpPr>
          <p:nvPr/>
        </p:nvGrpSpPr>
        <p:grpSpPr bwMode="auto">
          <a:xfrm>
            <a:off x="5943600" y="2986088"/>
            <a:ext cx="457200" cy="457200"/>
            <a:chOff x="1344" y="1248"/>
            <a:chExt cx="288" cy="288"/>
          </a:xfrm>
        </p:grpSpPr>
        <p:sp>
          <p:nvSpPr>
            <p:cNvPr id="246797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98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E</a:t>
              </a:r>
              <a:endParaRPr lang="en-GB" altLang="x-none"/>
            </a:p>
          </p:txBody>
        </p:sp>
      </p:grpSp>
      <p:grpSp>
        <p:nvGrpSpPr>
          <p:cNvPr id="246799" name="Group 15"/>
          <p:cNvGrpSpPr>
            <a:grpSpLocks/>
          </p:cNvGrpSpPr>
          <p:nvPr/>
        </p:nvGrpSpPr>
        <p:grpSpPr bwMode="auto">
          <a:xfrm>
            <a:off x="6629400" y="3900488"/>
            <a:ext cx="457200" cy="457200"/>
            <a:chOff x="1344" y="1248"/>
            <a:chExt cx="288" cy="288"/>
          </a:xfrm>
        </p:grpSpPr>
        <p:sp>
          <p:nvSpPr>
            <p:cNvPr id="246800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01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F</a:t>
              </a:r>
              <a:endParaRPr lang="en-GB" altLang="x-none"/>
            </a:p>
          </p:txBody>
        </p:sp>
      </p:grpSp>
      <p:grpSp>
        <p:nvGrpSpPr>
          <p:cNvPr id="246802" name="Group 18"/>
          <p:cNvGrpSpPr>
            <a:grpSpLocks/>
          </p:cNvGrpSpPr>
          <p:nvPr/>
        </p:nvGrpSpPr>
        <p:grpSpPr bwMode="auto">
          <a:xfrm>
            <a:off x="3505200" y="5715000"/>
            <a:ext cx="457200" cy="457200"/>
            <a:chOff x="1344" y="1248"/>
            <a:chExt cx="288" cy="288"/>
          </a:xfrm>
        </p:grpSpPr>
        <p:sp>
          <p:nvSpPr>
            <p:cNvPr id="246803" name="Oval 1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04" name="Text Box 2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I</a:t>
              </a:r>
              <a:endParaRPr lang="en-GB" altLang="x-none"/>
            </a:p>
          </p:txBody>
        </p:sp>
      </p:grpSp>
      <p:sp>
        <p:nvSpPr>
          <p:cNvPr id="246805" name="Line 21"/>
          <p:cNvSpPr>
            <a:spLocks noChangeShapeType="1"/>
          </p:cNvSpPr>
          <p:nvPr/>
        </p:nvSpPr>
        <p:spPr bwMode="auto">
          <a:xfrm>
            <a:off x="6172200" y="3443288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806" name="Text Box 22"/>
          <p:cNvSpPr txBox="1">
            <a:spLocks noChangeArrowheads="1"/>
          </p:cNvSpPr>
          <p:nvPr/>
        </p:nvSpPr>
        <p:spPr bwMode="auto">
          <a:xfrm>
            <a:off x="6400800" y="3367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99</a:t>
            </a:r>
            <a:endParaRPr lang="en-GB" altLang="x-none" b="1">
              <a:solidFill>
                <a:schemeClr val="hlink"/>
              </a:solidFill>
            </a:endParaRPr>
          </a:p>
        </p:txBody>
      </p:sp>
      <p:grpSp>
        <p:nvGrpSpPr>
          <p:cNvPr id="246807" name="Group 23"/>
          <p:cNvGrpSpPr>
            <a:grpSpLocks/>
          </p:cNvGrpSpPr>
          <p:nvPr/>
        </p:nvGrpSpPr>
        <p:grpSpPr bwMode="auto"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246808" name="Oval 2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09" name="Text Box 2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G</a:t>
              </a:r>
              <a:endParaRPr lang="en-GB" altLang="x-none"/>
            </a:p>
          </p:txBody>
        </p:sp>
      </p:grpSp>
      <p:grpSp>
        <p:nvGrpSpPr>
          <p:cNvPr id="246810" name="Group 26"/>
          <p:cNvGrpSpPr>
            <a:grpSpLocks/>
          </p:cNvGrpSpPr>
          <p:nvPr/>
        </p:nvGrpSpPr>
        <p:grpSpPr bwMode="auto">
          <a:xfrm>
            <a:off x="4267200" y="4814888"/>
            <a:ext cx="457200" cy="457200"/>
            <a:chOff x="1344" y="1248"/>
            <a:chExt cx="288" cy="288"/>
          </a:xfrm>
        </p:grpSpPr>
        <p:sp>
          <p:nvSpPr>
            <p:cNvPr id="246811" name="Oval 2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12" name="Text Box 2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H</a:t>
              </a:r>
              <a:endParaRPr lang="en-GB" altLang="x-none"/>
            </a:p>
          </p:txBody>
        </p:sp>
      </p:grpSp>
      <p:sp>
        <p:nvSpPr>
          <p:cNvPr id="246813" name="Line 29"/>
          <p:cNvSpPr>
            <a:spLocks noChangeShapeType="1"/>
          </p:cNvSpPr>
          <p:nvPr/>
        </p:nvSpPr>
        <p:spPr bwMode="auto">
          <a:xfrm flipH="1">
            <a:off x="5257800" y="3443288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814" name="Line 30"/>
          <p:cNvSpPr>
            <a:spLocks noChangeShapeType="1"/>
          </p:cNvSpPr>
          <p:nvPr/>
        </p:nvSpPr>
        <p:spPr bwMode="auto">
          <a:xfrm flipH="1">
            <a:off x="4572000" y="4357688"/>
            <a:ext cx="7620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815" name="Line 31"/>
          <p:cNvSpPr>
            <a:spLocks noChangeShapeType="1"/>
          </p:cNvSpPr>
          <p:nvPr/>
        </p:nvSpPr>
        <p:spPr bwMode="auto">
          <a:xfrm flipH="1">
            <a:off x="3733800" y="5272088"/>
            <a:ext cx="7620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816" name="Text Box 32"/>
          <p:cNvSpPr txBox="1">
            <a:spLocks noChangeArrowheads="1"/>
          </p:cNvSpPr>
          <p:nvPr/>
        </p:nvSpPr>
        <p:spPr bwMode="auto">
          <a:xfrm>
            <a:off x="5334000" y="3367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80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46817" name="Line 33"/>
          <p:cNvSpPr>
            <a:spLocks noChangeShapeType="1"/>
          </p:cNvSpPr>
          <p:nvPr/>
        </p:nvSpPr>
        <p:spPr bwMode="auto">
          <a:xfrm>
            <a:off x="6096000" y="2300288"/>
            <a:ext cx="236220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818" name="Line 34"/>
          <p:cNvSpPr>
            <a:spLocks noChangeShapeType="1"/>
          </p:cNvSpPr>
          <p:nvPr/>
        </p:nvSpPr>
        <p:spPr bwMode="auto">
          <a:xfrm>
            <a:off x="6096000" y="23002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819" name="Line 35"/>
          <p:cNvSpPr>
            <a:spLocks noChangeShapeType="1"/>
          </p:cNvSpPr>
          <p:nvPr/>
        </p:nvSpPr>
        <p:spPr bwMode="auto">
          <a:xfrm flipH="1">
            <a:off x="3962400" y="2300288"/>
            <a:ext cx="213360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820" name="Text Box 36"/>
          <p:cNvSpPr txBox="1">
            <a:spLocks noChangeArrowheads="1"/>
          </p:cNvSpPr>
          <p:nvPr/>
        </p:nvSpPr>
        <p:spPr bwMode="auto">
          <a:xfrm>
            <a:off x="6400800" y="18288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Start</a:t>
            </a:r>
            <a:endParaRPr lang="en-GB" altLang="x-none" b="1"/>
          </a:p>
        </p:txBody>
      </p:sp>
      <p:sp>
        <p:nvSpPr>
          <p:cNvPr id="246821" name="Text Box 37"/>
          <p:cNvSpPr txBox="1">
            <a:spLocks noChangeArrowheads="1"/>
          </p:cNvSpPr>
          <p:nvPr/>
        </p:nvSpPr>
        <p:spPr bwMode="auto">
          <a:xfrm>
            <a:off x="4953000" y="4495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97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46822" name="Text Box 38"/>
          <p:cNvSpPr txBox="1">
            <a:spLocks noChangeArrowheads="1"/>
          </p:cNvSpPr>
          <p:nvPr/>
        </p:nvSpPr>
        <p:spPr bwMode="auto">
          <a:xfrm>
            <a:off x="4038600" y="54244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101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46823" name="Text Box 39"/>
          <p:cNvSpPr txBox="1">
            <a:spLocks noChangeArrowheads="1"/>
          </p:cNvSpPr>
          <p:nvPr/>
        </p:nvSpPr>
        <p:spPr bwMode="auto">
          <a:xfrm>
            <a:off x="7315200" y="23002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75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46824" name="Text Box 40"/>
          <p:cNvSpPr txBox="1">
            <a:spLocks noChangeArrowheads="1"/>
          </p:cNvSpPr>
          <p:nvPr/>
        </p:nvSpPr>
        <p:spPr bwMode="auto">
          <a:xfrm>
            <a:off x="4343400" y="23002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118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46825" name="Text Box 41"/>
          <p:cNvSpPr txBox="1">
            <a:spLocks noChangeArrowheads="1"/>
          </p:cNvSpPr>
          <p:nvPr/>
        </p:nvSpPr>
        <p:spPr bwMode="auto">
          <a:xfrm>
            <a:off x="6096000" y="2543176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140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46832" name="Text Box 48"/>
          <p:cNvSpPr txBox="1">
            <a:spLocks noChangeArrowheads="1"/>
          </p:cNvSpPr>
          <p:nvPr/>
        </p:nvSpPr>
        <p:spPr bwMode="auto">
          <a:xfrm>
            <a:off x="2819400" y="58054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Goal</a:t>
            </a:r>
            <a:endParaRPr lang="en-GB" altLang="x-none" b="1"/>
          </a:p>
        </p:txBody>
      </p:sp>
      <p:grpSp>
        <p:nvGrpSpPr>
          <p:cNvPr id="246834" name="Group 50"/>
          <p:cNvGrpSpPr>
            <a:grpSpLocks/>
          </p:cNvGrpSpPr>
          <p:nvPr/>
        </p:nvGrpSpPr>
        <p:grpSpPr bwMode="auto">
          <a:xfrm>
            <a:off x="7315200" y="4800600"/>
            <a:ext cx="457200" cy="457200"/>
            <a:chOff x="1344" y="1248"/>
            <a:chExt cx="288" cy="288"/>
          </a:xfrm>
        </p:grpSpPr>
        <p:sp>
          <p:nvSpPr>
            <p:cNvPr id="246835" name="Oval 51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36" name="Text Box 52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I</a:t>
              </a:r>
              <a:endParaRPr lang="en-GB" altLang="x-none"/>
            </a:p>
          </p:txBody>
        </p:sp>
      </p:grpSp>
      <p:sp>
        <p:nvSpPr>
          <p:cNvPr id="246837" name="Line 53"/>
          <p:cNvSpPr>
            <a:spLocks noChangeShapeType="1"/>
          </p:cNvSpPr>
          <p:nvPr/>
        </p:nvSpPr>
        <p:spPr bwMode="auto">
          <a:xfrm>
            <a:off x="6934200" y="4343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Text Box 95"/>
          <p:cNvSpPr txBox="1">
            <a:spLocks noChangeArrowheads="1"/>
          </p:cNvSpPr>
          <p:nvPr/>
        </p:nvSpPr>
        <p:spPr bwMode="auto">
          <a:xfrm>
            <a:off x="3962400" y="5791200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/>
              <a:t>[418+0=418]</a:t>
            </a:r>
            <a:endParaRPr lang="en-GB" altLang="x-none" dirty="0"/>
          </a:p>
        </p:txBody>
      </p:sp>
      <p:sp>
        <p:nvSpPr>
          <p:cNvPr id="60" name="Text Box 22"/>
          <p:cNvSpPr txBox="1">
            <a:spLocks noChangeArrowheads="1"/>
          </p:cNvSpPr>
          <p:nvPr/>
        </p:nvSpPr>
        <p:spPr bwMode="auto">
          <a:xfrm>
            <a:off x="6400800" y="3059668"/>
            <a:ext cx="16764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/>
              <a:t>[140+253=393]</a:t>
            </a:r>
            <a:endParaRPr lang="en-GB" altLang="x-none" dirty="0"/>
          </a:p>
        </p:txBody>
      </p:sp>
      <p:sp>
        <p:nvSpPr>
          <p:cNvPr id="61" name="Text Box 23"/>
          <p:cNvSpPr txBox="1">
            <a:spLocks noChangeArrowheads="1"/>
          </p:cNvSpPr>
          <p:nvPr/>
        </p:nvSpPr>
        <p:spPr bwMode="auto">
          <a:xfrm>
            <a:off x="8686800" y="2971800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/>
              <a:t>[75+374=449]</a:t>
            </a:r>
            <a:endParaRPr lang="en-GB" altLang="x-none" dirty="0"/>
          </a:p>
        </p:txBody>
      </p:sp>
      <p:sp>
        <p:nvSpPr>
          <p:cNvPr id="62" name="Text Box 24"/>
          <p:cNvSpPr txBox="1">
            <a:spLocks noChangeArrowheads="1"/>
          </p:cNvSpPr>
          <p:nvPr/>
        </p:nvSpPr>
        <p:spPr bwMode="auto">
          <a:xfrm>
            <a:off x="2133600" y="3124200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/>
              <a:t>[118+329=447]</a:t>
            </a:r>
            <a:endParaRPr lang="en-GB" altLang="x-none" dirty="0"/>
          </a:p>
        </p:txBody>
      </p:sp>
      <p:sp>
        <p:nvSpPr>
          <p:cNvPr id="63" name="Text Box 42"/>
          <p:cNvSpPr txBox="1">
            <a:spLocks noChangeArrowheads="1"/>
          </p:cNvSpPr>
          <p:nvPr/>
        </p:nvSpPr>
        <p:spPr bwMode="auto">
          <a:xfrm>
            <a:off x="2819400" y="4862513"/>
            <a:ext cx="152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/>
              <a:t>[317+98=415]</a:t>
            </a:r>
            <a:endParaRPr lang="en-GB" altLang="x-none" dirty="0"/>
          </a:p>
        </p:txBody>
      </p:sp>
      <p:sp>
        <p:nvSpPr>
          <p:cNvPr id="64" name="Text Box 35"/>
          <p:cNvSpPr txBox="1">
            <a:spLocks noChangeArrowheads="1"/>
          </p:cNvSpPr>
          <p:nvPr/>
        </p:nvSpPr>
        <p:spPr bwMode="auto">
          <a:xfrm>
            <a:off x="7162800" y="3900488"/>
            <a:ext cx="1676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/>
              <a:t>[239+178=417]</a:t>
            </a:r>
            <a:endParaRPr lang="en-GB" altLang="x-none" dirty="0"/>
          </a:p>
        </p:txBody>
      </p:sp>
      <p:sp>
        <p:nvSpPr>
          <p:cNvPr id="65" name="Text Box 36"/>
          <p:cNvSpPr txBox="1">
            <a:spLocks noChangeArrowheads="1"/>
          </p:cNvSpPr>
          <p:nvPr/>
        </p:nvSpPr>
        <p:spPr bwMode="auto">
          <a:xfrm>
            <a:off x="3505200" y="4050268"/>
            <a:ext cx="1981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/>
              <a:t>[220+193=413]</a:t>
            </a:r>
            <a:endParaRPr lang="en-GB" altLang="x-none" dirty="0"/>
          </a:p>
        </p:txBody>
      </p:sp>
      <p:sp>
        <p:nvSpPr>
          <p:cNvPr id="66" name="Text Box 54"/>
          <p:cNvSpPr txBox="1">
            <a:spLocks noChangeArrowheads="1"/>
          </p:cNvSpPr>
          <p:nvPr/>
        </p:nvSpPr>
        <p:spPr bwMode="auto">
          <a:xfrm>
            <a:off x="7772400" y="4876800"/>
            <a:ext cx="13981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/>
              <a:t>[450+0=450]</a:t>
            </a:r>
            <a:endParaRPr lang="en-GB" altLang="x-none" dirty="0"/>
          </a:p>
        </p:txBody>
      </p:sp>
      <p:sp>
        <p:nvSpPr>
          <p:cNvPr id="67" name="Text Box 27"/>
          <p:cNvSpPr txBox="1">
            <a:spLocks noChangeArrowheads="1"/>
          </p:cNvSpPr>
          <p:nvPr/>
        </p:nvSpPr>
        <p:spPr bwMode="auto">
          <a:xfrm>
            <a:off x="7391400" y="44196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 dirty="0">
                <a:solidFill>
                  <a:schemeClr val="hlink"/>
                </a:solidFill>
              </a:rPr>
              <a:t>211</a:t>
            </a:r>
            <a:endParaRPr lang="en-GB" altLang="x-none" b="1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50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A* Search: Tree Search</a:t>
            </a:r>
            <a:endParaRPr lang="en-GB" altLang="x-none"/>
          </a:p>
        </p:txBody>
      </p:sp>
      <p:sp>
        <p:nvSpPr>
          <p:cNvPr id="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A83A-7368-4139-A144-3CD8C53F0715}" type="slidenum">
              <a:rPr lang="en-GB" altLang="x-none" smtClean="0"/>
              <a:pPr/>
              <a:t>13</a:t>
            </a:fld>
            <a:endParaRPr lang="en-GB" altLang="x-none"/>
          </a:p>
        </p:txBody>
      </p:sp>
      <p:grpSp>
        <p:nvGrpSpPr>
          <p:cNvPr id="247811" name="Group 3"/>
          <p:cNvGrpSpPr>
            <a:grpSpLocks/>
          </p:cNvGrpSpPr>
          <p:nvPr/>
        </p:nvGrpSpPr>
        <p:grpSpPr bwMode="auto">
          <a:xfrm>
            <a:off x="5867400" y="1843088"/>
            <a:ext cx="457200" cy="457200"/>
            <a:chOff x="1344" y="1248"/>
            <a:chExt cx="288" cy="288"/>
          </a:xfrm>
        </p:grpSpPr>
        <p:sp>
          <p:nvSpPr>
            <p:cNvPr id="247812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13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A</a:t>
              </a:r>
              <a:endParaRPr lang="en-GB" altLang="x-none"/>
            </a:p>
          </p:txBody>
        </p:sp>
      </p:grpSp>
      <p:grpSp>
        <p:nvGrpSpPr>
          <p:cNvPr id="247814" name="Group 6"/>
          <p:cNvGrpSpPr>
            <a:grpSpLocks/>
          </p:cNvGrpSpPr>
          <p:nvPr/>
        </p:nvGrpSpPr>
        <p:grpSpPr bwMode="auto">
          <a:xfrm>
            <a:off x="8229600" y="2971800"/>
            <a:ext cx="457200" cy="457200"/>
            <a:chOff x="1344" y="1248"/>
            <a:chExt cx="288" cy="288"/>
          </a:xfrm>
        </p:grpSpPr>
        <p:sp>
          <p:nvSpPr>
            <p:cNvPr id="247815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16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B</a:t>
              </a:r>
              <a:endParaRPr lang="en-GB" altLang="x-none"/>
            </a:p>
          </p:txBody>
        </p:sp>
      </p:grpSp>
      <p:grpSp>
        <p:nvGrpSpPr>
          <p:cNvPr id="247817" name="Group 9"/>
          <p:cNvGrpSpPr>
            <a:grpSpLocks/>
          </p:cNvGrpSpPr>
          <p:nvPr/>
        </p:nvGrpSpPr>
        <p:grpSpPr bwMode="auto">
          <a:xfrm>
            <a:off x="3733800" y="3048000"/>
            <a:ext cx="457200" cy="457200"/>
            <a:chOff x="1344" y="1248"/>
            <a:chExt cx="288" cy="288"/>
          </a:xfrm>
        </p:grpSpPr>
        <p:sp>
          <p:nvSpPr>
            <p:cNvPr id="247818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19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C</a:t>
              </a:r>
              <a:endParaRPr lang="en-GB" altLang="x-none"/>
            </a:p>
          </p:txBody>
        </p:sp>
      </p:grpSp>
      <p:grpSp>
        <p:nvGrpSpPr>
          <p:cNvPr id="247820" name="Group 12"/>
          <p:cNvGrpSpPr>
            <a:grpSpLocks/>
          </p:cNvGrpSpPr>
          <p:nvPr/>
        </p:nvGrpSpPr>
        <p:grpSpPr bwMode="auto">
          <a:xfrm>
            <a:off x="5943600" y="2986088"/>
            <a:ext cx="457200" cy="457200"/>
            <a:chOff x="1344" y="1248"/>
            <a:chExt cx="288" cy="288"/>
          </a:xfrm>
        </p:grpSpPr>
        <p:sp>
          <p:nvSpPr>
            <p:cNvPr id="247821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22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E</a:t>
              </a:r>
              <a:endParaRPr lang="en-GB" altLang="x-none"/>
            </a:p>
          </p:txBody>
        </p:sp>
      </p:grpSp>
      <p:grpSp>
        <p:nvGrpSpPr>
          <p:cNvPr id="247823" name="Group 15"/>
          <p:cNvGrpSpPr>
            <a:grpSpLocks/>
          </p:cNvGrpSpPr>
          <p:nvPr/>
        </p:nvGrpSpPr>
        <p:grpSpPr bwMode="auto">
          <a:xfrm>
            <a:off x="6629400" y="3900488"/>
            <a:ext cx="457200" cy="457200"/>
            <a:chOff x="1344" y="1248"/>
            <a:chExt cx="288" cy="288"/>
          </a:xfrm>
        </p:grpSpPr>
        <p:sp>
          <p:nvSpPr>
            <p:cNvPr id="247824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25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F</a:t>
              </a:r>
              <a:endParaRPr lang="en-GB" altLang="x-none"/>
            </a:p>
          </p:txBody>
        </p:sp>
      </p:grpSp>
      <p:grpSp>
        <p:nvGrpSpPr>
          <p:cNvPr id="247826" name="Group 18"/>
          <p:cNvGrpSpPr>
            <a:grpSpLocks/>
          </p:cNvGrpSpPr>
          <p:nvPr/>
        </p:nvGrpSpPr>
        <p:grpSpPr bwMode="auto">
          <a:xfrm>
            <a:off x="3505200" y="5715000"/>
            <a:ext cx="457200" cy="457200"/>
            <a:chOff x="1344" y="1248"/>
            <a:chExt cx="288" cy="288"/>
          </a:xfrm>
        </p:grpSpPr>
        <p:sp>
          <p:nvSpPr>
            <p:cNvPr id="247827" name="Oval 1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28" name="Text Box 2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I</a:t>
              </a:r>
              <a:endParaRPr lang="en-GB" altLang="x-none"/>
            </a:p>
          </p:txBody>
        </p:sp>
      </p:grpSp>
      <p:sp>
        <p:nvSpPr>
          <p:cNvPr id="247829" name="Line 21"/>
          <p:cNvSpPr>
            <a:spLocks noChangeShapeType="1"/>
          </p:cNvSpPr>
          <p:nvPr/>
        </p:nvSpPr>
        <p:spPr bwMode="auto">
          <a:xfrm>
            <a:off x="6172200" y="3443288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30" name="Text Box 22"/>
          <p:cNvSpPr txBox="1">
            <a:spLocks noChangeArrowheads="1"/>
          </p:cNvSpPr>
          <p:nvPr/>
        </p:nvSpPr>
        <p:spPr bwMode="auto">
          <a:xfrm>
            <a:off x="6400800" y="3367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99</a:t>
            </a:r>
            <a:endParaRPr lang="en-GB" altLang="x-none" b="1">
              <a:solidFill>
                <a:schemeClr val="hlink"/>
              </a:solidFill>
            </a:endParaRPr>
          </a:p>
        </p:txBody>
      </p:sp>
      <p:grpSp>
        <p:nvGrpSpPr>
          <p:cNvPr id="247831" name="Group 23"/>
          <p:cNvGrpSpPr>
            <a:grpSpLocks/>
          </p:cNvGrpSpPr>
          <p:nvPr/>
        </p:nvGrpSpPr>
        <p:grpSpPr bwMode="auto"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247832" name="Oval 2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33" name="Text Box 2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G</a:t>
              </a:r>
              <a:endParaRPr lang="en-GB" altLang="x-none"/>
            </a:p>
          </p:txBody>
        </p:sp>
      </p:grpSp>
      <p:grpSp>
        <p:nvGrpSpPr>
          <p:cNvPr id="247834" name="Group 26"/>
          <p:cNvGrpSpPr>
            <a:grpSpLocks/>
          </p:cNvGrpSpPr>
          <p:nvPr/>
        </p:nvGrpSpPr>
        <p:grpSpPr bwMode="auto">
          <a:xfrm>
            <a:off x="4267200" y="4814888"/>
            <a:ext cx="457200" cy="457200"/>
            <a:chOff x="1344" y="1248"/>
            <a:chExt cx="288" cy="288"/>
          </a:xfrm>
        </p:grpSpPr>
        <p:sp>
          <p:nvSpPr>
            <p:cNvPr id="247835" name="Oval 2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36" name="Text Box 2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H</a:t>
              </a:r>
              <a:endParaRPr lang="en-GB" altLang="x-none"/>
            </a:p>
          </p:txBody>
        </p:sp>
      </p:grpSp>
      <p:sp>
        <p:nvSpPr>
          <p:cNvPr id="247837" name="Line 29"/>
          <p:cNvSpPr>
            <a:spLocks noChangeShapeType="1"/>
          </p:cNvSpPr>
          <p:nvPr/>
        </p:nvSpPr>
        <p:spPr bwMode="auto">
          <a:xfrm flipH="1">
            <a:off x="5257800" y="3443288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38" name="Line 30"/>
          <p:cNvSpPr>
            <a:spLocks noChangeShapeType="1"/>
          </p:cNvSpPr>
          <p:nvPr/>
        </p:nvSpPr>
        <p:spPr bwMode="auto">
          <a:xfrm flipH="1">
            <a:off x="4572000" y="4357688"/>
            <a:ext cx="7620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39" name="Line 31"/>
          <p:cNvSpPr>
            <a:spLocks noChangeShapeType="1"/>
          </p:cNvSpPr>
          <p:nvPr/>
        </p:nvSpPr>
        <p:spPr bwMode="auto">
          <a:xfrm flipH="1">
            <a:off x="3733800" y="5272088"/>
            <a:ext cx="7620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40" name="Text Box 32"/>
          <p:cNvSpPr txBox="1">
            <a:spLocks noChangeArrowheads="1"/>
          </p:cNvSpPr>
          <p:nvPr/>
        </p:nvSpPr>
        <p:spPr bwMode="auto">
          <a:xfrm>
            <a:off x="5334000" y="3367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80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47841" name="Line 33"/>
          <p:cNvSpPr>
            <a:spLocks noChangeShapeType="1"/>
          </p:cNvSpPr>
          <p:nvPr/>
        </p:nvSpPr>
        <p:spPr bwMode="auto">
          <a:xfrm>
            <a:off x="6096000" y="2300288"/>
            <a:ext cx="236220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42" name="Line 34"/>
          <p:cNvSpPr>
            <a:spLocks noChangeShapeType="1"/>
          </p:cNvSpPr>
          <p:nvPr/>
        </p:nvSpPr>
        <p:spPr bwMode="auto">
          <a:xfrm>
            <a:off x="6096000" y="23002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43" name="Line 35"/>
          <p:cNvSpPr>
            <a:spLocks noChangeShapeType="1"/>
          </p:cNvSpPr>
          <p:nvPr/>
        </p:nvSpPr>
        <p:spPr bwMode="auto">
          <a:xfrm flipH="1">
            <a:off x="3962400" y="2300288"/>
            <a:ext cx="213360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44" name="Text Box 36"/>
          <p:cNvSpPr txBox="1">
            <a:spLocks noChangeArrowheads="1"/>
          </p:cNvSpPr>
          <p:nvPr/>
        </p:nvSpPr>
        <p:spPr bwMode="auto">
          <a:xfrm>
            <a:off x="6400800" y="18288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Start</a:t>
            </a:r>
            <a:endParaRPr lang="en-GB" altLang="x-none" b="1"/>
          </a:p>
        </p:txBody>
      </p:sp>
      <p:sp>
        <p:nvSpPr>
          <p:cNvPr id="247845" name="Text Box 37"/>
          <p:cNvSpPr txBox="1">
            <a:spLocks noChangeArrowheads="1"/>
          </p:cNvSpPr>
          <p:nvPr/>
        </p:nvSpPr>
        <p:spPr bwMode="auto">
          <a:xfrm>
            <a:off x="4953000" y="4495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97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47846" name="Text Box 38"/>
          <p:cNvSpPr txBox="1">
            <a:spLocks noChangeArrowheads="1"/>
          </p:cNvSpPr>
          <p:nvPr/>
        </p:nvSpPr>
        <p:spPr bwMode="auto">
          <a:xfrm>
            <a:off x="4038600" y="54244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101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47847" name="Text Box 39"/>
          <p:cNvSpPr txBox="1">
            <a:spLocks noChangeArrowheads="1"/>
          </p:cNvSpPr>
          <p:nvPr/>
        </p:nvSpPr>
        <p:spPr bwMode="auto">
          <a:xfrm>
            <a:off x="7315200" y="23002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75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47848" name="Text Box 40"/>
          <p:cNvSpPr txBox="1">
            <a:spLocks noChangeArrowheads="1"/>
          </p:cNvSpPr>
          <p:nvPr/>
        </p:nvSpPr>
        <p:spPr bwMode="auto">
          <a:xfrm>
            <a:off x="4343400" y="23002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118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47849" name="Text Box 41"/>
          <p:cNvSpPr txBox="1">
            <a:spLocks noChangeArrowheads="1"/>
          </p:cNvSpPr>
          <p:nvPr/>
        </p:nvSpPr>
        <p:spPr bwMode="auto">
          <a:xfrm>
            <a:off x="6096000" y="2543176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140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47856" name="Text Box 48"/>
          <p:cNvSpPr txBox="1">
            <a:spLocks noChangeArrowheads="1"/>
          </p:cNvSpPr>
          <p:nvPr/>
        </p:nvSpPr>
        <p:spPr bwMode="auto">
          <a:xfrm>
            <a:off x="2819400" y="58054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Goal</a:t>
            </a:r>
            <a:endParaRPr lang="en-GB" altLang="x-none" b="1"/>
          </a:p>
        </p:txBody>
      </p:sp>
      <p:grpSp>
        <p:nvGrpSpPr>
          <p:cNvPr id="247858" name="Group 50"/>
          <p:cNvGrpSpPr>
            <a:grpSpLocks/>
          </p:cNvGrpSpPr>
          <p:nvPr/>
        </p:nvGrpSpPr>
        <p:grpSpPr bwMode="auto">
          <a:xfrm>
            <a:off x="7315200" y="4800600"/>
            <a:ext cx="457200" cy="457200"/>
            <a:chOff x="1344" y="1248"/>
            <a:chExt cx="288" cy="288"/>
          </a:xfrm>
        </p:grpSpPr>
        <p:sp>
          <p:nvSpPr>
            <p:cNvPr id="247859" name="Oval 51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60" name="Text Box 52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I</a:t>
              </a:r>
              <a:endParaRPr lang="en-GB" altLang="x-none"/>
            </a:p>
          </p:txBody>
        </p:sp>
      </p:grpSp>
      <p:sp>
        <p:nvSpPr>
          <p:cNvPr id="247861" name="Line 53"/>
          <p:cNvSpPr>
            <a:spLocks noChangeShapeType="1"/>
          </p:cNvSpPr>
          <p:nvPr/>
        </p:nvSpPr>
        <p:spPr bwMode="auto">
          <a:xfrm>
            <a:off x="6934200" y="4343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Text Box 95"/>
          <p:cNvSpPr txBox="1">
            <a:spLocks noChangeArrowheads="1"/>
          </p:cNvSpPr>
          <p:nvPr/>
        </p:nvSpPr>
        <p:spPr bwMode="auto">
          <a:xfrm>
            <a:off x="3962400" y="5791200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>
                <a:solidFill>
                  <a:srgbClr val="C00000"/>
                </a:solidFill>
              </a:rPr>
              <a:t>[418+0=418]</a:t>
            </a:r>
            <a:endParaRPr lang="en-GB" altLang="x-none" dirty="0">
              <a:solidFill>
                <a:srgbClr val="C00000"/>
              </a:solidFill>
            </a:endParaRPr>
          </a:p>
        </p:txBody>
      </p:sp>
      <p:sp>
        <p:nvSpPr>
          <p:cNvPr id="59" name="Text Box 22"/>
          <p:cNvSpPr txBox="1">
            <a:spLocks noChangeArrowheads="1"/>
          </p:cNvSpPr>
          <p:nvPr/>
        </p:nvSpPr>
        <p:spPr bwMode="auto">
          <a:xfrm>
            <a:off x="6400800" y="3059668"/>
            <a:ext cx="16764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/>
              <a:t>[140+253=393]</a:t>
            </a:r>
            <a:endParaRPr lang="en-GB" altLang="x-none" dirty="0"/>
          </a:p>
        </p:txBody>
      </p:sp>
      <p:sp>
        <p:nvSpPr>
          <p:cNvPr id="60" name="Text Box 23"/>
          <p:cNvSpPr txBox="1">
            <a:spLocks noChangeArrowheads="1"/>
          </p:cNvSpPr>
          <p:nvPr/>
        </p:nvSpPr>
        <p:spPr bwMode="auto">
          <a:xfrm>
            <a:off x="8686800" y="2971800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/>
              <a:t>[75+374=449]</a:t>
            </a:r>
            <a:endParaRPr lang="en-GB" altLang="x-none" dirty="0"/>
          </a:p>
        </p:txBody>
      </p:sp>
      <p:sp>
        <p:nvSpPr>
          <p:cNvPr id="61" name="Text Box 24"/>
          <p:cNvSpPr txBox="1">
            <a:spLocks noChangeArrowheads="1"/>
          </p:cNvSpPr>
          <p:nvPr/>
        </p:nvSpPr>
        <p:spPr bwMode="auto">
          <a:xfrm>
            <a:off x="2133600" y="3124200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/>
              <a:t>[118+329=447]</a:t>
            </a:r>
            <a:endParaRPr lang="en-GB" altLang="x-none" dirty="0"/>
          </a:p>
        </p:txBody>
      </p:sp>
      <p:sp>
        <p:nvSpPr>
          <p:cNvPr id="62" name="Text Box 42"/>
          <p:cNvSpPr txBox="1">
            <a:spLocks noChangeArrowheads="1"/>
          </p:cNvSpPr>
          <p:nvPr/>
        </p:nvSpPr>
        <p:spPr bwMode="auto">
          <a:xfrm>
            <a:off x="2819400" y="4862513"/>
            <a:ext cx="152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/>
              <a:t>[317+98=415]</a:t>
            </a:r>
            <a:endParaRPr lang="en-GB" altLang="x-none" dirty="0"/>
          </a:p>
        </p:txBody>
      </p:sp>
      <p:sp>
        <p:nvSpPr>
          <p:cNvPr id="63" name="Text Box 35"/>
          <p:cNvSpPr txBox="1">
            <a:spLocks noChangeArrowheads="1"/>
          </p:cNvSpPr>
          <p:nvPr/>
        </p:nvSpPr>
        <p:spPr bwMode="auto">
          <a:xfrm>
            <a:off x="7162800" y="3900488"/>
            <a:ext cx="1676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/>
              <a:t>[239+178=417]</a:t>
            </a:r>
            <a:endParaRPr lang="en-GB" altLang="x-none" dirty="0"/>
          </a:p>
        </p:txBody>
      </p:sp>
      <p:sp>
        <p:nvSpPr>
          <p:cNvPr id="64" name="Text Box 36"/>
          <p:cNvSpPr txBox="1">
            <a:spLocks noChangeArrowheads="1"/>
          </p:cNvSpPr>
          <p:nvPr/>
        </p:nvSpPr>
        <p:spPr bwMode="auto">
          <a:xfrm>
            <a:off x="3505200" y="4050268"/>
            <a:ext cx="1981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/>
              <a:t>[220+193=413]</a:t>
            </a:r>
            <a:endParaRPr lang="en-GB" altLang="x-none" dirty="0"/>
          </a:p>
        </p:txBody>
      </p:sp>
      <p:sp>
        <p:nvSpPr>
          <p:cNvPr id="65" name="Text Box 54"/>
          <p:cNvSpPr txBox="1">
            <a:spLocks noChangeArrowheads="1"/>
          </p:cNvSpPr>
          <p:nvPr/>
        </p:nvSpPr>
        <p:spPr bwMode="auto">
          <a:xfrm>
            <a:off x="7772400" y="4876800"/>
            <a:ext cx="13981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/>
              <a:t>[450+0=450]</a:t>
            </a:r>
            <a:endParaRPr lang="en-GB" altLang="x-none" dirty="0"/>
          </a:p>
        </p:txBody>
      </p:sp>
      <p:sp>
        <p:nvSpPr>
          <p:cNvPr id="66" name="Text Box 27"/>
          <p:cNvSpPr txBox="1">
            <a:spLocks noChangeArrowheads="1"/>
          </p:cNvSpPr>
          <p:nvPr/>
        </p:nvSpPr>
        <p:spPr bwMode="auto">
          <a:xfrm>
            <a:off x="7391400" y="44196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 dirty="0">
                <a:solidFill>
                  <a:schemeClr val="hlink"/>
                </a:solidFill>
              </a:rPr>
              <a:t>211</a:t>
            </a:r>
            <a:endParaRPr lang="en-GB" altLang="x-none" b="1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09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A* Search: Tree Search</a:t>
            </a:r>
            <a:endParaRPr lang="en-GB" altLang="x-none"/>
          </a:p>
        </p:txBody>
      </p:sp>
      <p:sp>
        <p:nvSpPr>
          <p:cNvPr id="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7ECD-73C2-455F-9DCB-22BCA0557FF4}" type="slidenum">
              <a:rPr lang="en-GB" altLang="x-none" smtClean="0"/>
              <a:pPr/>
              <a:t>14</a:t>
            </a:fld>
            <a:endParaRPr lang="en-GB" altLang="x-none"/>
          </a:p>
        </p:txBody>
      </p:sp>
      <p:grpSp>
        <p:nvGrpSpPr>
          <p:cNvPr id="248835" name="Group 3"/>
          <p:cNvGrpSpPr>
            <a:grpSpLocks/>
          </p:cNvGrpSpPr>
          <p:nvPr/>
        </p:nvGrpSpPr>
        <p:grpSpPr bwMode="auto">
          <a:xfrm>
            <a:off x="5867400" y="1843088"/>
            <a:ext cx="457200" cy="457200"/>
            <a:chOff x="1344" y="1248"/>
            <a:chExt cx="288" cy="288"/>
          </a:xfrm>
        </p:grpSpPr>
        <p:sp>
          <p:nvSpPr>
            <p:cNvPr id="248836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37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A</a:t>
              </a:r>
              <a:endParaRPr lang="en-GB" altLang="x-none"/>
            </a:p>
          </p:txBody>
        </p:sp>
      </p:grpSp>
      <p:grpSp>
        <p:nvGrpSpPr>
          <p:cNvPr id="248838" name="Group 6"/>
          <p:cNvGrpSpPr>
            <a:grpSpLocks/>
          </p:cNvGrpSpPr>
          <p:nvPr/>
        </p:nvGrpSpPr>
        <p:grpSpPr bwMode="auto">
          <a:xfrm>
            <a:off x="8229600" y="2971800"/>
            <a:ext cx="457200" cy="457200"/>
            <a:chOff x="1344" y="1248"/>
            <a:chExt cx="288" cy="288"/>
          </a:xfrm>
        </p:grpSpPr>
        <p:sp>
          <p:nvSpPr>
            <p:cNvPr id="248839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40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B</a:t>
              </a:r>
              <a:endParaRPr lang="en-GB" altLang="x-none"/>
            </a:p>
          </p:txBody>
        </p:sp>
      </p:grpSp>
      <p:grpSp>
        <p:nvGrpSpPr>
          <p:cNvPr id="248841" name="Group 9"/>
          <p:cNvGrpSpPr>
            <a:grpSpLocks/>
          </p:cNvGrpSpPr>
          <p:nvPr/>
        </p:nvGrpSpPr>
        <p:grpSpPr bwMode="auto">
          <a:xfrm>
            <a:off x="3733800" y="3048000"/>
            <a:ext cx="457200" cy="457200"/>
            <a:chOff x="1344" y="1248"/>
            <a:chExt cx="288" cy="288"/>
          </a:xfrm>
        </p:grpSpPr>
        <p:sp>
          <p:nvSpPr>
            <p:cNvPr id="248842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43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C</a:t>
              </a:r>
              <a:endParaRPr lang="en-GB" altLang="x-none"/>
            </a:p>
          </p:txBody>
        </p:sp>
      </p:grpSp>
      <p:grpSp>
        <p:nvGrpSpPr>
          <p:cNvPr id="248844" name="Group 12"/>
          <p:cNvGrpSpPr>
            <a:grpSpLocks/>
          </p:cNvGrpSpPr>
          <p:nvPr/>
        </p:nvGrpSpPr>
        <p:grpSpPr bwMode="auto">
          <a:xfrm>
            <a:off x="5943600" y="2986088"/>
            <a:ext cx="457200" cy="457200"/>
            <a:chOff x="1344" y="1248"/>
            <a:chExt cx="288" cy="288"/>
          </a:xfrm>
        </p:grpSpPr>
        <p:sp>
          <p:nvSpPr>
            <p:cNvPr id="248845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46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E</a:t>
              </a:r>
              <a:endParaRPr lang="en-GB" altLang="x-none"/>
            </a:p>
          </p:txBody>
        </p:sp>
      </p:grpSp>
      <p:grpSp>
        <p:nvGrpSpPr>
          <p:cNvPr id="248847" name="Group 15"/>
          <p:cNvGrpSpPr>
            <a:grpSpLocks/>
          </p:cNvGrpSpPr>
          <p:nvPr/>
        </p:nvGrpSpPr>
        <p:grpSpPr bwMode="auto">
          <a:xfrm>
            <a:off x="6629400" y="3900488"/>
            <a:ext cx="457200" cy="457200"/>
            <a:chOff x="1344" y="1248"/>
            <a:chExt cx="288" cy="288"/>
          </a:xfrm>
        </p:grpSpPr>
        <p:sp>
          <p:nvSpPr>
            <p:cNvPr id="248848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49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F</a:t>
              </a:r>
              <a:endParaRPr lang="en-GB" altLang="x-none"/>
            </a:p>
          </p:txBody>
        </p:sp>
      </p:grpSp>
      <p:grpSp>
        <p:nvGrpSpPr>
          <p:cNvPr id="248850" name="Group 18"/>
          <p:cNvGrpSpPr>
            <a:grpSpLocks/>
          </p:cNvGrpSpPr>
          <p:nvPr/>
        </p:nvGrpSpPr>
        <p:grpSpPr bwMode="auto">
          <a:xfrm>
            <a:off x="3505200" y="5715000"/>
            <a:ext cx="457200" cy="457200"/>
            <a:chOff x="1344" y="1248"/>
            <a:chExt cx="288" cy="288"/>
          </a:xfrm>
        </p:grpSpPr>
        <p:sp>
          <p:nvSpPr>
            <p:cNvPr id="248851" name="Oval 1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52" name="Text Box 2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I</a:t>
              </a:r>
              <a:endParaRPr lang="en-GB" altLang="x-none"/>
            </a:p>
          </p:txBody>
        </p:sp>
      </p:grpSp>
      <p:sp>
        <p:nvSpPr>
          <p:cNvPr id="248853" name="Line 21"/>
          <p:cNvSpPr>
            <a:spLocks noChangeShapeType="1"/>
          </p:cNvSpPr>
          <p:nvPr/>
        </p:nvSpPr>
        <p:spPr bwMode="auto">
          <a:xfrm>
            <a:off x="6172200" y="3443288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54" name="Text Box 22"/>
          <p:cNvSpPr txBox="1">
            <a:spLocks noChangeArrowheads="1"/>
          </p:cNvSpPr>
          <p:nvPr/>
        </p:nvSpPr>
        <p:spPr bwMode="auto">
          <a:xfrm>
            <a:off x="6400800" y="3367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99</a:t>
            </a:r>
            <a:endParaRPr lang="en-GB" altLang="x-none" b="1">
              <a:solidFill>
                <a:schemeClr val="hlink"/>
              </a:solidFill>
            </a:endParaRPr>
          </a:p>
        </p:txBody>
      </p:sp>
      <p:grpSp>
        <p:nvGrpSpPr>
          <p:cNvPr id="248855" name="Group 23"/>
          <p:cNvGrpSpPr>
            <a:grpSpLocks/>
          </p:cNvGrpSpPr>
          <p:nvPr/>
        </p:nvGrpSpPr>
        <p:grpSpPr bwMode="auto"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248856" name="Oval 2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57" name="Text Box 2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G</a:t>
              </a:r>
              <a:endParaRPr lang="en-GB" altLang="x-none"/>
            </a:p>
          </p:txBody>
        </p:sp>
      </p:grpSp>
      <p:grpSp>
        <p:nvGrpSpPr>
          <p:cNvPr id="248858" name="Group 26"/>
          <p:cNvGrpSpPr>
            <a:grpSpLocks/>
          </p:cNvGrpSpPr>
          <p:nvPr/>
        </p:nvGrpSpPr>
        <p:grpSpPr bwMode="auto">
          <a:xfrm>
            <a:off x="4267200" y="4814888"/>
            <a:ext cx="457200" cy="457200"/>
            <a:chOff x="1344" y="1248"/>
            <a:chExt cx="288" cy="288"/>
          </a:xfrm>
        </p:grpSpPr>
        <p:sp>
          <p:nvSpPr>
            <p:cNvPr id="248859" name="Oval 2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60" name="Text Box 2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H</a:t>
              </a:r>
              <a:endParaRPr lang="en-GB" altLang="x-none"/>
            </a:p>
          </p:txBody>
        </p:sp>
      </p:grpSp>
      <p:sp>
        <p:nvSpPr>
          <p:cNvPr id="248861" name="Line 29"/>
          <p:cNvSpPr>
            <a:spLocks noChangeShapeType="1"/>
          </p:cNvSpPr>
          <p:nvPr/>
        </p:nvSpPr>
        <p:spPr bwMode="auto">
          <a:xfrm flipH="1">
            <a:off x="5257800" y="3443288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62" name="Line 30"/>
          <p:cNvSpPr>
            <a:spLocks noChangeShapeType="1"/>
          </p:cNvSpPr>
          <p:nvPr/>
        </p:nvSpPr>
        <p:spPr bwMode="auto">
          <a:xfrm flipH="1">
            <a:off x="4572000" y="4357688"/>
            <a:ext cx="7620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63" name="Line 31"/>
          <p:cNvSpPr>
            <a:spLocks noChangeShapeType="1"/>
          </p:cNvSpPr>
          <p:nvPr/>
        </p:nvSpPr>
        <p:spPr bwMode="auto">
          <a:xfrm flipH="1">
            <a:off x="3733800" y="5272088"/>
            <a:ext cx="7620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64" name="Text Box 32"/>
          <p:cNvSpPr txBox="1">
            <a:spLocks noChangeArrowheads="1"/>
          </p:cNvSpPr>
          <p:nvPr/>
        </p:nvSpPr>
        <p:spPr bwMode="auto">
          <a:xfrm>
            <a:off x="5334000" y="3367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80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48865" name="Line 33"/>
          <p:cNvSpPr>
            <a:spLocks noChangeShapeType="1"/>
          </p:cNvSpPr>
          <p:nvPr/>
        </p:nvSpPr>
        <p:spPr bwMode="auto">
          <a:xfrm>
            <a:off x="6096000" y="2300288"/>
            <a:ext cx="236220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66" name="Line 34"/>
          <p:cNvSpPr>
            <a:spLocks noChangeShapeType="1"/>
          </p:cNvSpPr>
          <p:nvPr/>
        </p:nvSpPr>
        <p:spPr bwMode="auto">
          <a:xfrm>
            <a:off x="6096000" y="23002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67" name="Line 35"/>
          <p:cNvSpPr>
            <a:spLocks noChangeShapeType="1"/>
          </p:cNvSpPr>
          <p:nvPr/>
        </p:nvSpPr>
        <p:spPr bwMode="auto">
          <a:xfrm flipH="1">
            <a:off x="3962400" y="2300288"/>
            <a:ext cx="213360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68" name="Text Box 36"/>
          <p:cNvSpPr txBox="1">
            <a:spLocks noChangeArrowheads="1"/>
          </p:cNvSpPr>
          <p:nvPr/>
        </p:nvSpPr>
        <p:spPr bwMode="auto">
          <a:xfrm>
            <a:off x="6400800" y="18288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Start</a:t>
            </a:r>
            <a:endParaRPr lang="en-GB" altLang="x-none" b="1"/>
          </a:p>
        </p:txBody>
      </p:sp>
      <p:sp>
        <p:nvSpPr>
          <p:cNvPr id="248869" name="Text Box 37"/>
          <p:cNvSpPr txBox="1">
            <a:spLocks noChangeArrowheads="1"/>
          </p:cNvSpPr>
          <p:nvPr/>
        </p:nvSpPr>
        <p:spPr bwMode="auto">
          <a:xfrm>
            <a:off x="4953000" y="4495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97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48870" name="Text Box 38"/>
          <p:cNvSpPr txBox="1">
            <a:spLocks noChangeArrowheads="1"/>
          </p:cNvSpPr>
          <p:nvPr/>
        </p:nvSpPr>
        <p:spPr bwMode="auto">
          <a:xfrm>
            <a:off x="4038600" y="54244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101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48871" name="Text Box 39"/>
          <p:cNvSpPr txBox="1">
            <a:spLocks noChangeArrowheads="1"/>
          </p:cNvSpPr>
          <p:nvPr/>
        </p:nvSpPr>
        <p:spPr bwMode="auto">
          <a:xfrm>
            <a:off x="7315200" y="23002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75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48872" name="Text Box 40"/>
          <p:cNvSpPr txBox="1">
            <a:spLocks noChangeArrowheads="1"/>
          </p:cNvSpPr>
          <p:nvPr/>
        </p:nvSpPr>
        <p:spPr bwMode="auto">
          <a:xfrm>
            <a:off x="4343400" y="23002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118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48873" name="Text Box 41"/>
          <p:cNvSpPr txBox="1">
            <a:spLocks noChangeArrowheads="1"/>
          </p:cNvSpPr>
          <p:nvPr/>
        </p:nvSpPr>
        <p:spPr bwMode="auto">
          <a:xfrm>
            <a:off x="6096000" y="2543176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140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48880" name="Text Box 48"/>
          <p:cNvSpPr txBox="1">
            <a:spLocks noChangeArrowheads="1"/>
          </p:cNvSpPr>
          <p:nvPr/>
        </p:nvSpPr>
        <p:spPr bwMode="auto">
          <a:xfrm>
            <a:off x="2819400" y="58054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Goal</a:t>
            </a:r>
            <a:endParaRPr lang="en-GB" altLang="x-none" b="1"/>
          </a:p>
        </p:txBody>
      </p:sp>
      <p:grpSp>
        <p:nvGrpSpPr>
          <p:cNvPr id="248882" name="Group 50"/>
          <p:cNvGrpSpPr>
            <a:grpSpLocks/>
          </p:cNvGrpSpPr>
          <p:nvPr/>
        </p:nvGrpSpPr>
        <p:grpSpPr bwMode="auto">
          <a:xfrm>
            <a:off x="7315200" y="4800600"/>
            <a:ext cx="457200" cy="457200"/>
            <a:chOff x="1344" y="1248"/>
            <a:chExt cx="288" cy="288"/>
          </a:xfrm>
        </p:grpSpPr>
        <p:sp>
          <p:nvSpPr>
            <p:cNvPr id="248883" name="Oval 51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84" name="Text Box 52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I</a:t>
              </a:r>
              <a:endParaRPr lang="en-GB" altLang="x-none"/>
            </a:p>
          </p:txBody>
        </p:sp>
      </p:grpSp>
      <p:sp>
        <p:nvSpPr>
          <p:cNvPr id="248885" name="Line 53"/>
          <p:cNvSpPr>
            <a:spLocks noChangeShapeType="1"/>
          </p:cNvSpPr>
          <p:nvPr/>
        </p:nvSpPr>
        <p:spPr bwMode="auto">
          <a:xfrm>
            <a:off x="6934200" y="4343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Text Box 95"/>
          <p:cNvSpPr txBox="1">
            <a:spLocks noChangeArrowheads="1"/>
          </p:cNvSpPr>
          <p:nvPr/>
        </p:nvSpPr>
        <p:spPr bwMode="auto">
          <a:xfrm>
            <a:off x="3962400" y="5791200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>
                <a:solidFill>
                  <a:srgbClr val="C00000"/>
                </a:solidFill>
              </a:rPr>
              <a:t>[418+0=418]</a:t>
            </a:r>
            <a:endParaRPr lang="en-GB" altLang="x-none" dirty="0">
              <a:solidFill>
                <a:srgbClr val="C00000"/>
              </a:solidFill>
            </a:endParaRPr>
          </a:p>
        </p:txBody>
      </p:sp>
      <p:sp>
        <p:nvSpPr>
          <p:cNvPr id="59" name="Text Box 22"/>
          <p:cNvSpPr txBox="1">
            <a:spLocks noChangeArrowheads="1"/>
          </p:cNvSpPr>
          <p:nvPr/>
        </p:nvSpPr>
        <p:spPr bwMode="auto">
          <a:xfrm>
            <a:off x="6400800" y="3059668"/>
            <a:ext cx="16764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/>
              <a:t>[140+253=393]</a:t>
            </a:r>
            <a:endParaRPr lang="en-GB" altLang="x-none" dirty="0"/>
          </a:p>
        </p:txBody>
      </p:sp>
      <p:sp>
        <p:nvSpPr>
          <p:cNvPr id="60" name="Text Box 23"/>
          <p:cNvSpPr txBox="1">
            <a:spLocks noChangeArrowheads="1"/>
          </p:cNvSpPr>
          <p:nvPr/>
        </p:nvSpPr>
        <p:spPr bwMode="auto">
          <a:xfrm>
            <a:off x="8686800" y="2971800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/>
              <a:t>[75+374=449]</a:t>
            </a:r>
            <a:endParaRPr lang="en-GB" altLang="x-none" dirty="0"/>
          </a:p>
        </p:txBody>
      </p:sp>
      <p:sp>
        <p:nvSpPr>
          <p:cNvPr id="61" name="Text Box 24"/>
          <p:cNvSpPr txBox="1">
            <a:spLocks noChangeArrowheads="1"/>
          </p:cNvSpPr>
          <p:nvPr/>
        </p:nvSpPr>
        <p:spPr bwMode="auto">
          <a:xfrm>
            <a:off x="2133600" y="3124200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/>
              <a:t>[118+329=447]</a:t>
            </a:r>
            <a:endParaRPr lang="en-GB" altLang="x-none" dirty="0"/>
          </a:p>
        </p:txBody>
      </p:sp>
      <p:sp>
        <p:nvSpPr>
          <p:cNvPr id="62" name="Text Box 42"/>
          <p:cNvSpPr txBox="1">
            <a:spLocks noChangeArrowheads="1"/>
          </p:cNvSpPr>
          <p:nvPr/>
        </p:nvSpPr>
        <p:spPr bwMode="auto">
          <a:xfrm>
            <a:off x="2819400" y="4862513"/>
            <a:ext cx="152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/>
              <a:t>[317+98=415]</a:t>
            </a:r>
            <a:endParaRPr lang="en-GB" altLang="x-none" dirty="0"/>
          </a:p>
        </p:txBody>
      </p:sp>
      <p:sp>
        <p:nvSpPr>
          <p:cNvPr id="63" name="Text Box 35"/>
          <p:cNvSpPr txBox="1">
            <a:spLocks noChangeArrowheads="1"/>
          </p:cNvSpPr>
          <p:nvPr/>
        </p:nvSpPr>
        <p:spPr bwMode="auto">
          <a:xfrm>
            <a:off x="7162800" y="3900488"/>
            <a:ext cx="1676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/>
              <a:t>[239+178=417]</a:t>
            </a:r>
            <a:endParaRPr lang="en-GB" altLang="x-none" dirty="0"/>
          </a:p>
        </p:txBody>
      </p:sp>
      <p:sp>
        <p:nvSpPr>
          <p:cNvPr id="64" name="Text Box 36"/>
          <p:cNvSpPr txBox="1">
            <a:spLocks noChangeArrowheads="1"/>
          </p:cNvSpPr>
          <p:nvPr/>
        </p:nvSpPr>
        <p:spPr bwMode="auto">
          <a:xfrm>
            <a:off x="3505200" y="4050268"/>
            <a:ext cx="1981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/>
              <a:t>[220+193=413]</a:t>
            </a:r>
            <a:endParaRPr lang="en-GB" altLang="x-none" dirty="0"/>
          </a:p>
        </p:txBody>
      </p:sp>
      <p:sp>
        <p:nvSpPr>
          <p:cNvPr id="65" name="Text Box 54"/>
          <p:cNvSpPr txBox="1">
            <a:spLocks noChangeArrowheads="1"/>
          </p:cNvSpPr>
          <p:nvPr/>
        </p:nvSpPr>
        <p:spPr bwMode="auto">
          <a:xfrm>
            <a:off x="7772400" y="4876800"/>
            <a:ext cx="13981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/>
              <a:t>[450+0=450]</a:t>
            </a:r>
            <a:endParaRPr lang="en-GB" altLang="x-none" dirty="0"/>
          </a:p>
        </p:txBody>
      </p:sp>
      <p:sp>
        <p:nvSpPr>
          <p:cNvPr id="66" name="Text Box 27"/>
          <p:cNvSpPr txBox="1">
            <a:spLocks noChangeArrowheads="1"/>
          </p:cNvSpPr>
          <p:nvPr/>
        </p:nvSpPr>
        <p:spPr bwMode="auto">
          <a:xfrm>
            <a:off x="7391400" y="44196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 dirty="0">
                <a:solidFill>
                  <a:schemeClr val="hlink"/>
                </a:solidFill>
              </a:rPr>
              <a:t>211</a:t>
            </a:r>
            <a:endParaRPr lang="en-GB" altLang="x-none" b="1" dirty="0">
              <a:solidFill>
                <a:schemeClr val="hlin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72200" y="6324600"/>
            <a:ext cx="3769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 dirty="0" err="1"/>
              <a:t>dist</a:t>
            </a:r>
            <a:r>
              <a:rPr lang="en-US" altLang="x-none" b="1" dirty="0"/>
              <a:t>(A-E-G-H-I) =140+80+97+101=</a:t>
            </a:r>
            <a:r>
              <a:rPr lang="en-US" altLang="x-none" b="1" dirty="0">
                <a:solidFill>
                  <a:srgbClr val="F466E0"/>
                </a:solidFill>
              </a:rPr>
              <a:t>418 </a:t>
            </a:r>
            <a:endParaRPr lang="en-GB" altLang="x-none" b="1" dirty="0">
              <a:solidFill>
                <a:srgbClr val="F466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80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  <p:pic>
        <p:nvPicPr>
          <p:cNvPr id="16388" name="Picture 4" descr="astar-progress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81200"/>
            <a:ext cx="7616076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7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astar-progress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372" y="1769164"/>
            <a:ext cx="8270651" cy="339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195531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  <p:pic>
        <p:nvPicPr>
          <p:cNvPr id="18437" name="Picture 5" descr="astar-progress0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30016"/>
            <a:ext cx="6873044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61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  <p:pic>
        <p:nvPicPr>
          <p:cNvPr id="19460" name="Picture 4" descr="astar-progress0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505857"/>
            <a:ext cx="854486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62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  <p:pic>
        <p:nvPicPr>
          <p:cNvPr id="20484" name="Picture 4" descr="astar-progress0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83658"/>
            <a:ext cx="8229600" cy="337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82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  <a:p>
            <a:r>
              <a:rPr lang="en-US" dirty="0"/>
              <a:t>Greedy Search</a:t>
            </a:r>
          </a:p>
        </p:txBody>
      </p:sp>
    </p:spTree>
    <p:extLst>
      <p:ext uri="{BB962C8B-B14F-4D97-AF65-F5344CB8AC3E}">
        <p14:creationId xmlns:p14="http://schemas.microsoft.com/office/powerpoint/2010/main" val="1492534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</a:t>
            </a:r>
            <a:r>
              <a:rPr lang="en-US" altLang="en-US" baseline="30000" dirty="0"/>
              <a:t>*</a:t>
            </a:r>
            <a:r>
              <a:rPr lang="en-US" altLang="en-US" dirty="0"/>
              <a:t> search example</a:t>
            </a:r>
          </a:p>
        </p:txBody>
      </p:sp>
      <p:pic>
        <p:nvPicPr>
          <p:cNvPr id="21508" name="Picture 4" descr="astar-progress0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676400"/>
            <a:ext cx="7987591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9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55151" y="2276493"/>
            <a:ext cx="6858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Oval 4"/>
          <p:cNvSpPr/>
          <p:nvPr/>
        </p:nvSpPr>
        <p:spPr>
          <a:xfrm>
            <a:off x="940751" y="3724293"/>
            <a:ext cx="6858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3302951" y="3724293"/>
            <a:ext cx="6858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146085" y="5549348"/>
            <a:ext cx="6858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3302951" y="4930226"/>
            <a:ext cx="6858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 flipH="1">
            <a:off x="1283652" y="2731779"/>
            <a:ext cx="671933" cy="992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  <a:endCxn id="6" idx="1"/>
          </p:cNvCxnSpPr>
          <p:nvPr/>
        </p:nvCxnSpPr>
        <p:spPr>
          <a:xfrm>
            <a:off x="2440518" y="2731778"/>
            <a:ext cx="962866" cy="1070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4"/>
            <a:endCxn id="7" idx="0"/>
          </p:cNvCxnSpPr>
          <p:nvPr/>
        </p:nvCxnSpPr>
        <p:spPr>
          <a:xfrm>
            <a:off x="1283651" y="4257693"/>
            <a:ext cx="1205334" cy="1291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4"/>
            <a:endCxn id="8" idx="0"/>
          </p:cNvCxnSpPr>
          <p:nvPr/>
        </p:nvCxnSpPr>
        <p:spPr>
          <a:xfrm>
            <a:off x="3645851" y="4257693"/>
            <a:ext cx="0" cy="672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7" idx="6"/>
          </p:cNvCxnSpPr>
          <p:nvPr/>
        </p:nvCxnSpPr>
        <p:spPr>
          <a:xfrm flipH="1">
            <a:off x="2831885" y="5196926"/>
            <a:ext cx="471066" cy="6191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6" idx="2"/>
          </p:cNvCxnSpPr>
          <p:nvPr/>
        </p:nvCxnSpPr>
        <p:spPr>
          <a:xfrm>
            <a:off x="1626551" y="3990993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5"/>
            <a:endCxn id="8" idx="1"/>
          </p:cNvCxnSpPr>
          <p:nvPr/>
        </p:nvCxnSpPr>
        <p:spPr>
          <a:xfrm>
            <a:off x="1526118" y="4179578"/>
            <a:ext cx="1877266" cy="828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93152" y="2809893"/>
            <a:ext cx="43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57071" y="2858703"/>
            <a:ext cx="43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1439" y="4606427"/>
            <a:ext cx="43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88985" y="4376228"/>
            <a:ext cx="43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72268" y="4560894"/>
            <a:ext cx="43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67418" y="5613410"/>
            <a:ext cx="43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195230"/>
              </p:ext>
            </p:extLst>
          </p:nvPr>
        </p:nvGraphicFramePr>
        <p:xfrm>
          <a:off x="957138" y="51453"/>
          <a:ext cx="2362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Heuristic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676702" y="6394953"/>
            <a:ext cx="196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f(n) = g(n)+h(n)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07985" y="3539627"/>
            <a:ext cx="43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091228"/>
              </p:ext>
            </p:extLst>
          </p:nvPr>
        </p:nvGraphicFramePr>
        <p:xfrm>
          <a:off x="4395371" y="1075508"/>
          <a:ext cx="7796629" cy="371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6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9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(S,0+7=7)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(S-A,1+6=7)(S-B,4+2=6)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(S-A,7)(S-B-C,6+1=7)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S,B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/>
                        <a:t>(S-A-B,3+2=5)</a:t>
                      </a:r>
                      <a:r>
                        <a:rPr lang="en-US" dirty="0"/>
                        <a:t>(S-A-C,6+1=7)(S-A-D,13+0=13)(S-B-C,7)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S,B,A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24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(S-A-C-D,9+0=9)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S,B,A,C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OR (S-B-C-D,9+0=9)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53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313" y="632533"/>
            <a:ext cx="6735567" cy="515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2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Calibri"/>
                <a:cs typeface="Calibri"/>
              </a:rPr>
              <a:t>Is A* Optimal?</a:t>
            </a:r>
          </a:p>
        </p:txBody>
      </p:sp>
      <p:sp>
        <p:nvSpPr>
          <p:cNvPr id="803856" name="Rectangle 16"/>
          <p:cNvSpPr>
            <a:spLocks noGrp="1" noChangeArrowheads="1"/>
          </p:cNvSpPr>
          <p:nvPr>
            <p:ph idx="1"/>
          </p:nvPr>
        </p:nvSpPr>
        <p:spPr>
          <a:xfrm>
            <a:off x="838200" y="4818479"/>
            <a:ext cx="10515600" cy="145518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cs typeface="Calibri"/>
              </a:rPr>
              <a:t>What went wrong?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Actual bad goal cost &lt; estimated good goal cost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We need estimates to be less than actual costs!</a:t>
            </a:r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auto">
          <a:xfrm>
            <a:off x="5791200" y="1752598"/>
            <a:ext cx="609600" cy="57150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A</a:t>
            </a: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8763000" y="3238499"/>
            <a:ext cx="609600" cy="57150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G</a:t>
            </a: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2819400" y="3124198"/>
            <a:ext cx="609600" cy="57150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S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3886200" y="1752599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Calibri"/>
                <a:cs typeface="Calibri"/>
              </a:rPr>
              <a:t>1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7848600" y="1752599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Calibri"/>
                <a:cs typeface="Calibri"/>
              </a:rPr>
              <a:t>3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5715000" y="1295399"/>
            <a:ext cx="9144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 = 6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9448800" y="3288269"/>
            <a:ext cx="9144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 = 0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0" y="4038600"/>
            <a:ext cx="1219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latin typeface="Calibri"/>
                <a:cs typeface="Calibri"/>
              </a:rPr>
              <a:t>5</a:t>
            </a:r>
          </a:p>
        </p:txBody>
      </p:sp>
      <p:sp>
        <p:nvSpPr>
          <p:cNvPr id="16398" name="Text Box 15"/>
          <p:cNvSpPr txBox="1">
            <a:spLocks noChangeArrowheads="1"/>
          </p:cNvSpPr>
          <p:nvPr/>
        </p:nvSpPr>
        <p:spPr bwMode="auto">
          <a:xfrm>
            <a:off x="3505200" y="3200399"/>
            <a:ext cx="7620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</a:t>
            </a:r>
            <a:r>
              <a:rPr lang="en-US" sz="2000" dirty="0">
                <a:latin typeface="Calibri"/>
                <a:cs typeface="Calibri"/>
              </a:rPr>
              <a:t> = </a:t>
            </a:r>
            <a:r>
              <a:rPr lang="en-US" sz="2000" i="1" dirty="0">
                <a:latin typeface="Calibri"/>
                <a:cs typeface="Calibri"/>
              </a:rPr>
              <a:t>7</a:t>
            </a:r>
          </a:p>
        </p:txBody>
      </p:sp>
      <p:cxnSp>
        <p:nvCxnSpPr>
          <p:cNvPr id="26" name="Curved Connector 25"/>
          <p:cNvCxnSpPr>
            <a:stCxn id="16389" idx="2"/>
            <a:endCxn id="16388" idx="2"/>
          </p:cNvCxnSpPr>
          <p:nvPr/>
        </p:nvCxnSpPr>
        <p:spPr>
          <a:xfrm rot="16200000" flipH="1">
            <a:off x="6038850" y="781049"/>
            <a:ext cx="114301" cy="5943600"/>
          </a:xfrm>
          <a:prstGeom prst="curvedConnector3">
            <a:avLst>
              <a:gd name="adj1" fmla="val 792305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6389" idx="0"/>
            <a:endCxn id="16387" idx="1"/>
          </p:cNvCxnSpPr>
          <p:nvPr/>
        </p:nvCxnSpPr>
        <p:spPr>
          <a:xfrm rot="5400000" flipH="1" flipV="1">
            <a:off x="3914776" y="1247774"/>
            <a:ext cx="1085849" cy="2667000"/>
          </a:xfrm>
          <a:prstGeom prst="curved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27"/>
          <p:cNvCxnSpPr>
            <a:stCxn id="16387" idx="3"/>
            <a:endCxn id="16388" idx="0"/>
          </p:cNvCxnSpPr>
          <p:nvPr/>
        </p:nvCxnSpPr>
        <p:spPr>
          <a:xfrm>
            <a:off x="6400800" y="2038349"/>
            <a:ext cx="2667000" cy="1200150"/>
          </a:xfrm>
          <a:prstGeom prst="curved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675600" y="824760"/>
              <a:ext cx="7162920" cy="3443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6240" y="815400"/>
                <a:ext cx="7181640" cy="346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985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dirty="0"/>
              <a:t>Admissible Heuristic Functions</a:t>
            </a:r>
            <a:endParaRPr lang="en-GB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8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dirty="0"/>
                  <a:t>A heuristic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h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𝑛</m:t>
                    </m:r>
                    <m:r>
                      <a:rPr lang="en-US" alt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is admissible </a:t>
                </a:r>
                <a:r>
                  <a:rPr lang="en-US" altLang="en-US" dirty="0"/>
                  <a:t>if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>
                    <a:solidFill>
                      <a:srgbClr val="0000FF"/>
                    </a:solidFill>
                  </a:rPr>
                  <a:t>never overestimates the cost to reach the goal</a:t>
                </a:r>
                <a:r>
                  <a:rPr lang="en-US" altLang="en-US" dirty="0"/>
                  <a:t>.</a:t>
                </a:r>
              </a:p>
              <a:p>
                <a:endParaRPr lang="en-US" altLang="en-US" sz="1800" i="1" dirty="0"/>
              </a:p>
              <a:p>
                <a:r>
                  <a:rPr lang="en-US" altLang="en-US" dirty="0"/>
                  <a:t>Mathematically</a:t>
                </a:r>
                <a:r>
                  <a:rPr lang="en-US" altLang="en-US" i="1" dirty="0"/>
                  <a:t> h</a:t>
                </a:r>
                <a:r>
                  <a:rPr lang="en-US" altLang="en-US" dirty="0"/>
                  <a:t> is admissible if 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	For all n,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≤</m:t>
                    </m:r>
                    <m:r>
                      <a:rPr lang="en-US" altLang="en-US" i="1" dirty="0">
                        <a:latin typeface="Cambria Math"/>
                      </a:rPr>
                      <m:t>𝐶</m:t>
                    </m:r>
                    <m:r>
                      <a:rPr lang="en-US" altLang="en-US" i="1" dirty="0">
                        <a:latin typeface="Cambria Math"/>
                      </a:rPr>
                      <m:t>(</m:t>
                    </m:r>
                    <m:r>
                      <a:rPr lang="en-US" altLang="en-US" i="1" dirty="0">
                        <a:latin typeface="Cambria Math"/>
                      </a:rPr>
                      <m:t>𝑛</m:t>
                    </m:r>
                    <m:r>
                      <a:rPr lang="en-US" altLang="en-US" i="1" dirty="0">
                        <a:latin typeface="Cambria Math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where</a:t>
                </a:r>
              </a:p>
              <a:p>
                <a:pPr lvl="1"/>
                <a:r>
                  <a:rPr lang="en-US" altLang="en-US" i="1" dirty="0"/>
                  <a:t>n</a:t>
                </a:r>
                <a:r>
                  <a:rPr lang="en-US" altLang="en-US" dirty="0"/>
                  <a:t> is the node, </a:t>
                </a:r>
                <a:r>
                  <a:rPr lang="en-US" altLang="en-US" i="1" dirty="0"/>
                  <a:t>h</a:t>
                </a:r>
                <a:r>
                  <a:rPr lang="en-US" altLang="en-US" dirty="0"/>
                  <a:t> is heuristic</a:t>
                </a:r>
              </a:p>
              <a:p>
                <a:pPr lvl="1"/>
                <a:r>
                  <a:rPr lang="en-US" altLang="en-US" i="1" dirty="0"/>
                  <a:t>h(n)</a:t>
                </a:r>
                <a:r>
                  <a:rPr lang="en-US" altLang="en-US" dirty="0"/>
                  <a:t> is the cost indicated by </a:t>
                </a:r>
                <a:r>
                  <a:rPr lang="en-US" altLang="en-US" i="1" dirty="0"/>
                  <a:t>h</a:t>
                </a:r>
                <a:r>
                  <a:rPr lang="en-US" altLang="en-US" dirty="0"/>
                  <a:t> to reach goal from </a:t>
                </a:r>
                <a:r>
                  <a:rPr lang="en-US" altLang="en-US" i="1" dirty="0"/>
                  <a:t>n</a:t>
                </a:r>
              </a:p>
              <a:p>
                <a:pPr lvl="1"/>
                <a:r>
                  <a:rPr lang="en-US" altLang="en-US" i="1" dirty="0"/>
                  <a:t>C(n)</a:t>
                </a:r>
                <a:r>
                  <a:rPr lang="en-US" altLang="en-US" dirty="0"/>
                  <a:t> is actual cost to reach a goal from </a:t>
                </a:r>
                <a:r>
                  <a:rPr lang="en-US" altLang="en-US" i="1" dirty="0"/>
                  <a:t>n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1126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6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630C87D7-4B89-413A-A226-EADA9A75366A}" type="slidenum">
              <a:rPr lang="en-GB" altLang="en-US" smtClean="0"/>
              <a:pPr/>
              <a:t>24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3610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Admissible heuristics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𝑆𝐿𝐷</m:t>
                        </m:r>
                      </m:sub>
                    </m:sSub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en-US" i="1" dirty="0"/>
                  <a:t> </a:t>
                </a:r>
                <a:r>
                  <a:rPr lang="en-US" altLang="en-US" dirty="0"/>
                  <a:t>Straight line distance </a:t>
                </a:r>
                <a:r>
                  <a:rPr lang="en-US" dirty="0"/>
                  <a:t>heuristic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lvl="1">
                  <a:lnSpc>
                    <a:spcPct val="80000"/>
                  </a:lnSpc>
                </a:pPr>
                <a:endParaRPr lang="en-US" dirty="0"/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Because </a:t>
                </a:r>
                <a:r>
                  <a:rPr lang="en-US" dirty="0" smtClean="0"/>
                  <a:t>it never overestimates </a:t>
                </a:r>
                <a:r>
                  <a:rPr lang="en-US" dirty="0"/>
                  <a:t>the actual road distance.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en-US" dirty="0"/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en-US" sz="2600" dirty="0"/>
                  <a:t/>
                </a:r>
                <a:br>
                  <a:rPr lang="en-US" altLang="en-US" sz="2600" dirty="0"/>
                </a:br>
                <a:r>
                  <a:rPr lang="en-US" altLang="en-US" sz="2600" dirty="0"/>
                  <a:t>
</a:t>
                </a:r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290960" y="959400"/>
              <a:ext cx="9753840" cy="1972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1600" y="950040"/>
                <a:ext cx="9772560" cy="199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109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/>
              <a:t>Admissible Heuristic Functions</a:t>
            </a:r>
            <a:endParaRPr lang="en-GB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8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dirty="0"/>
                  <a:t>Evaluation function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𝑓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𝑛</m:t>
                    </m:r>
                    <m:r>
                      <a:rPr lang="en-US" altLang="en-US" i="1" dirty="0" smtClean="0">
                        <a:latin typeface="Cambria Math"/>
                      </a:rPr>
                      <m:t>) = </m:t>
                    </m:r>
                    <m:r>
                      <a:rPr lang="en-US" altLang="en-US" i="1" dirty="0" smtClean="0">
                        <a:latin typeface="Cambria Math"/>
                      </a:rPr>
                      <m:t>𝑔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𝑛</m:t>
                    </m:r>
                    <m:r>
                      <a:rPr lang="en-US" altLang="en-US" i="1" dirty="0" smtClean="0">
                        <a:latin typeface="Cambria Math"/>
                      </a:rPr>
                      <m:t>) + </m:t>
                    </m:r>
                    <m:r>
                      <a:rPr lang="en-US" altLang="en-US" i="1" dirty="0" smtClean="0">
                        <a:latin typeface="Cambria Math"/>
                      </a:rPr>
                      <m:t>h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𝑛</m:t>
                    </m:r>
                    <m:r>
                      <a:rPr lang="en-US" alt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is admissible </a:t>
                </a:r>
                <a:r>
                  <a:rPr lang="en-US" altLang="en-US" dirty="0"/>
                  <a:t>if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dirty="0"/>
                  <a:t> is admissible.</a:t>
                </a:r>
              </a:p>
              <a:p>
                <a:r>
                  <a:rPr lang="en-US" altLang="en-US" dirty="0"/>
                  <a:t>However,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𝑔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𝑛</m:t>
                    </m:r>
                    <m:r>
                      <a:rPr lang="en-US" alt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dirty="0"/>
                  <a:t> is the exact cost to reach node </a:t>
                </a:r>
                <a:r>
                  <a:rPr lang="en-US" altLang="en-US" i="1" dirty="0"/>
                  <a:t>n</a:t>
                </a:r>
                <a:r>
                  <a:rPr lang="en-US" altLang="en-US" dirty="0"/>
                  <a:t> from the initial state.</a:t>
                </a:r>
              </a:p>
              <a:p>
                <a:r>
                  <a:rPr lang="en-US" altLang="en-US" dirty="0"/>
                  <a:t>Therefore,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𝑓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𝑛</m:t>
                    </m:r>
                    <m:r>
                      <a:rPr lang="en-US" alt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dirty="0"/>
                  <a:t> never over-estimate the true cost to reach the goal state through node </a:t>
                </a:r>
                <a:r>
                  <a:rPr lang="en-US" altLang="en-US" i="1" dirty="0"/>
                  <a:t>n</a:t>
                </a:r>
                <a:r>
                  <a:rPr lang="en-US" altLang="en-US" dirty="0"/>
                  <a:t>.</a:t>
                </a:r>
              </a:p>
              <a:p>
                <a:endParaRPr lang="en-US" altLang="en-US" dirty="0"/>
              </a:p>
              <a:p>
                <a:r>
                  <a:rPr lang="en-US" altLang="en-US" b="1" dirty="0"/>
                  <a:t>Theorem</a:t>
                </a:r>
                <a:r>
                  <a:rPr lang="en-US" altLang="en-US" dirty="0"/>
                  <a:t>: If </a:t>
                </a:r>
                <a:r>
                  <a:rPr lang="en-US" altLang="en-US" i="1" dirty="0"/>
                  <a:t>h(n) </a:t>
                </a:r>
                <a:r>
                  <a:rPr lang="en-US" altLang="en-US" dirty="0"/>
                  <a:t>is admissible, A</a:t>
                </a:r>
                <a:r>
                  <a:rPr lang="en-US" altLang="en-US" baseline="30000" dirty="0"/>
                  <a:t>*</a:t>
                </a:r>
                <a:r>
                  <a:rPr lang="en-US" altLang="en-US" dirty="0"/>
                  <a:t> </a:t>
                </a:r>
                <a:r>
                  <a:rPr lang="en-US" altLang="en-US" dirty="0" smtClean="0"/>
                  <a:t>is </a:t>
                </a:r>
                <a:r>
                  <a:rPr lang="en-US" altLang="en-US" dirty="0"/>
                  <a:t>optimal </a:t>
                </a:r>
              </a:p>
            </p:txBody>
          </p:sp>
        </mc:Choice>
        <mc:Fallback xmlns="">
          <p:sp>
            <p:nvSpPr>
              <p:cNvPr id="1126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0748520" y="4724640"/>
              <a:ext cx="215640" cy="260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39160" y="4715280"/>
                <a:ext cx="234360" cy="27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083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A* Search: if h not admissible</a:t>
            </a:r>
            <a:endParaRPr lang="en-GB" altLang="x-none" dirty="0"/>
          </a:p>
        </p:txBody>
      </p:sp>
      <p:graphicFrame>
        <p:nvGraphicFramePr>
          <p:cNvPr id="212018" name="Group 50"/>
          <p:cNvGraphicFramePr>
            <a:graphicFrameLocks noGrp="1"/>
          </p:cNvGraphicFramePr>
          <p:nvPr>
            <p:ph sz="half" idx="2"/>
          </p:nvPr>
        </p:nvGraphicFramePr>
        <p:xfrm>
          <a:off x="6172200" y="1600200"/>
          <a:ext cx="3810000" cy="40640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State</a:t>
                      </a:r>
                      <a:endParaRPr kumimoji="0" lang="en-GB" altLang="x-none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Heuristic: h(n)</a:t>
                      </a:r>
                      <a:endParaRPr kumimoji="0" lang="en-GB" altLang="x-none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  <a:endParaRPr kumimoji="0" lang="en-GB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366</a:t>
                      </a:r>
                      <a:endParaRPr kumimoji="0" lang="en-GB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  <a:endParaRPr kumimoji="0" lang="en-GB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374</a:t>
                      </a:r>
                      <a:endParaRPr kumimoji="0" lang="en-GB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  <a:endParaRPr kumimoji="0" lang="en-GB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329</a:t>
                      </a:r>
                      <a:endParaRPr kumimoji="0" lang="en-GB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  <a:endParaRPr kumimoji="0" lang="en-GB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244</a:t>
                      </a:r>
                      <a:endParaRPr kumimoji="0" lang="en-GB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E</a:t>
                      </a:r>
                      <a:endParaRPr kumimoji="0" lang="en-GB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253</a:t>
                      </a:r>
                      <a:endParaRPr kumimoji="0" lang="en-GB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</a:t>
                      </a:r>
                      <a:endParaRPr kumimoji="0" lang="en-GB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178</a:t>
                      </a:r>
                      <a:endParaRPr kumimoji="0" lang="en-GB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</a:t>
                      </a:r>
                      <a:endParaRPr kumimoji="0" lang="en-GB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193</a:t>
                      </a:r>
                      <a:endParaRPr kumimoji="0" lang="en-GB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</a:t>
                      </a:r>
                      <a:endParaRPr kumimoji="0" lang="en-GB" altLang="x-none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138</a:t>
                      </a:r>
                      <a:endParaRPr kumimoji="0" lang="en-GB" altLang="x-none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</a:t>
                      </a:r>
                      <a:endParaRPr kumimoji="0" lang="en-GB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  <a:endParaRPr kumimoji="0" lang="en-GB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C9FD-C666-4852-B062-382A69B005CE}" type="slidenum">
              <a:rPr lang="en-GB" altLang="x-none" smtClean="0"/>
              <a:pPr/>
              <a:t>27</a:t>
            </a:fld>
            <a:endParaRPr lang="en-GB" altLang="x-none"/>
          </a:p>
        </p:txBody>
      </p:sp>
      <p:grpSp>
        <p:nvGrpSpPr>
          <p:cNvPr id="211971" name="Group 3"/>
          <p:cNvGrpSpPr>
            <a:grpSpLocks/>
          </p:cNvGrpSpPr>
          <p:nvPr/>
        </p:nvGrpSpPr>
        <p:grpSpPr bwMode="auto">
          <a:xfrm>
            <a:off x="3657600" y="1981200"/>
            <a:ext cx="457200" cy="457200"/>
            <a:chOff x="1344" y="1248"/>
            <a:chExt cx="288" cy="288"/>
          </a:xfrm>
        </p:grpSpPr>
        <p:sp>
          <p:nvSpPr>
            <p:cNvPr id="211972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973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A</a:t>
              </a:r>
              <a:endParaRPr lang="en-GB" altLang="x-none"/>
            </a:p>
          </p:txBody>
        </p:sp>
      </p:grpSp>
      <p:grpSp>
        <p:nvGrpSpPr>
          <p:cNvPr id="211974" name="Group 6"/>
          <p:cNvGrpSpPr>
            <a:grpSpLocks/>
          </p:cNvGrpSpPr>
          <p:nvPr/>
        </p:nvGrpSpPr>
        <p:grpSpPr bwMode="auto">
          <a:xfrm>
            <a:off x="4724400" y="2514600"/>
            <a:ext cx="457200" cy="457200"/>
            <a:chOff x="1344" y="1248"/>
            <a:chExt cx="288" cy="288"/>
          </a:xfrm>
        </p:grpSpPr>
        <p:sp>
          <p:nvSpPr>
            <p:cNvPr id="211975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976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B</a:t>
              </a:r>
              <a:endParaRPr lang="en-GB" altLang="x-none"/>
            </a:p>
          </p:txBody>
        </p:sp>
      </p:grpSp>
      <p:grpSp>
        <p:nvGrpSpPr>
          <p:cNvPr id="211977" name="Group 9"/>
          <p:cNvGrpSpPr>
            <a:grpSpLocks/>
          </p:cNvGrpSpPr>
          <p:nvPr/>
        </p:nvGrpSpPr>
        <p:grpSpPr bwMode="auto">
          <a:xfrm>
            <a:off x="2057400" y="3429000"/>
            <a:ext cx="457200" cy="457200"/>
            <a:chOff x="1344" y="1248"/>
            <a:chExt cx="288" cy="288"/>
          </a:xfrm>
        </p:grpSpPr>
        <p:sp>
          <p:nvSpPr>
            <p:cNvPr id="211978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979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D</a:t>
              </a:r>
              <a:endParaRPr lang="en-GB" altLang="x-none"/>
            </a:p>
          </p:txBody>
        </p:sp>
      </p:grpSp>
      <p:grpSp>
        <p:nvGrpSpPr>
          <p:cNvPr id="211980" name="Group 12"/>
          <p:cNvGrpSpPr>
            <a:grpSpLocks/>
          </p:cNvGrpSpPr>
          <p:nvPr/>
        </p:nvGrpSpPr>
        <p:grpSpPr bwMode="auto">
          <a:xfrm>
            <a:off x="2590800" y="2667000"/>
            <a:ext cx="457200" cy="457200"/>
            <a:chOff x="1344" y="1248"/>
            <a:chExt cx="288" cy="288"/>
          </a:xfrm>
        </p:grpSpPr>
        <p:sp>
          <p:nvSpPr>
            <p:cNvPr id="211981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982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C</a:t>
              </a:r>
              <a:endParaRPr lang="en-GB" altLang="x-none"/>
            </a:p>
          </p:txBody>
        </p:sp>
      </p:grpSp>
      <p:grpSp>
        <p:nvGrpSpPr>
          <p:cNvPr id="211983" name="Group 15"/>
          <p:cNvGrpSpPr>
            <a:grpSpLocks/>
          </p:cNvGrpSpPr>
          <p:nvPr/>
        </p:nvGrpSpPr>
        <p:grpSpPr bwMode="auto">
          <a:xfrm>
            <a:off x="3733800" y="3124200"/>
            <a:ext cx="457200" cy="457200"/>
            <a:chOff x="1344" y="1248"/>
            <a:chExt cx="288" cy="288"/>
          </a:xfrm>
        </p:grpSpPr>
        <p:sp>
          <p:nvSpPr>
            <p:cNvPr id="211984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985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E</a:t>
              </a:r>
              <a:endParaRPr lang="en-GB" altLang="x-none"/>
            </a:p>
          </p:txBody>
        </p:sp>
      </p:grpSp>
      <p:grpSp>
        <p:nvGrpSpPr>
          <p:cNvPr id="211986" name="Group 18"/>
          <p:cNvGrpSpPr>
            <a:grpSpLocks/>
          </p:cNvGrpSpPr>
          <p:nvPr/>
        </p:nvGrpSpPr>
        <p:grpSpPr bwMode="auto">
          <a:xfrm>
            <a:off x="4419600" y="4038600"/>
            <a:ext cx="457200" cy="457200"/>
            <a:chOff x="1344" y="1248"/>
            <a:chExt cx="288" cy="288"/>
          </a:xfrm>
        </p:grpSpPr>
        <p:sp>
          <p:nvSpPr>
            <p:cNvPr id="211987" name="Oval 1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988" name="Text Box 2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F</a:t>
              </a:r>
              <a:endParaRPr lang="en-GB" altLang="x-none"/>
            </a:p>
          </p:txBody>
        </p:sp>
      </p:grpSp>
      <p:grpSp>
        <p:nvGrpSpPr>
          <p:cNvPr id="211989" name="Group 21"/>
          <p:cNvGrpSpPr>
            <a:grpSpLocks/>
          </p:cNvGrpSpPr>
          <p:nvPr/>
        </p:nvGrpSpPr>
        <p:grpSpPr bwMode="auto">
          <a:xfrm>
            <a:off x="3429000" y="5715000"/>
            <a:ext cx="457200" cy="457200"/>
            <a:chOff x="1344" y="1248"/>
            <a:chExt cx="288" cy="288"/>
          </a:xfrm>
        </p:grpSpPr>
        <p:sp>
          <p:nvSpPr>
            <p:cNvPr id="211990" name="Oval 2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991" name="Text Box 2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I</a:t>
              </a:r>
              <a:endParaRPr lang="en-GB" altLang="x-none"/>
            </a:p>
          </p:txBody>
        </p:sp>
      </p:grpSp>
      <p:sp>
        <p:nvSpPr>
          <p:cNvPr id="211992" name="Line 24"/>
          <p:cNvSpPr>
            <a:spLocks noChangeShapeType="1"/>
          </p:cNvSpPr>
          <p:nvPr/>
        </p:nvSpPr>
        <p:spPr bwMode="auto">
          <a:xfrm>
            <a:off x="3962400" y="3581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93" name="Line 25"/>
          <p:cNvSpPr>
            <a:spLocks noChangeShapeType="1"/>
          </p:cNvSpPr>
          <p:nvPr/>
        </p:nvSpPr>
        <p:spPr bwMode="auto">
          <a:xfrm flipH="1">
            <a:off x="3657600" y="4495800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94" name="Text Box 26"/>
          <p:cNvSpPr txBox="1">
            <a:spLocks noChangeArrowheads="1"/>
          </p:cNvSpPr>
          <p:nvPr/>
        </p:nvSpPr>
        <p:spPr bwMode="auto">
          <a:xfrm>
            <a:off x="4191000" y="3505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99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11995" name="Text Box 27"/>
          <p:cNvSpPr txBox="1">
            <a:spLocks noChangeArrowheads="1"/>
          </p:cNvSpPr>
          <p:nvPr/>
        </p:nvSpPr>
        <p:spPr bwMode="auto">
          <a:xfrm>
            <a:off x="4191000" y="51054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211</a:t>
            </a:r>
            <a:endParaRPr lang="en-GB" altLang="x-none" b="1">
              <a:solidFill>
                <a:schemeClr val="hlink"/>
              </a:solidFill>
            </a:endParaRPr>
          </a:p>
        </p:txBody>
      </p:sp>
      <p:grpSp>
        <p:nvGrpSpPr>
          <p:cNvPr id="211996" name="Group 28"/>
          <p:cNvGrpSpPr>
            <a:grpSpLocks/>
          </p:cNvGrpSpPr>
          <p:nvPr/>
        </p:nvGrpSpPr>
        <p:grpSpPr bwMode="auto"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211997" name="Oval 2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998" name="Text Box 3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G</a:t>
              </a:r>
              <a:endParaRPr lang="en-GB" altLang="x-none"/>
            </a:p>
          </p:txBody>
        </p:sp>
      </p:grpSp>
      <p:grpSp>
        <p:nvGrpSpPr>
          <p:cNvPr id="211999" name="Group 31"/>
          <p:cNvGrpSpPr>
            <a:grpSpLocks/>
          </p:cNvGrpSpPr>
          <p:nvPr/>
        </p:nvGrpSpPr>
        <p:grpSpPr bwMode="auto">
          <a:xfrm>
            <a:off x="2667000" y="4953000"/>
            <a:ext cx="457200" cy="457200"/>
            <a:chOff x="1344" y="1248"/>
            <a:chExt cx="288" cy="288"/>
          </a:xfrm>
        </p:grpSpPr>
        <p:sp>
          <p:nvSpPr>
            <p:cNvPr id="212000" name="Oval 3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001" name="Text Box 3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H</a:t>
              </a:r>
              <a:endParaRPr lang="en-GB" altLang="x-none"/>
            </a:p>
          </p:txBody>
        </p:sp>
      </p:grpSp>
      <p:sp>
        <p:nvSpPr>
          <p:cNvPr id="212002" name="Line 34"/>
          <p:cNvSpPr>
            <a:spLocks noChangeShapeType="1"/>
          </p:cNvSpPr>
          <p:nvPr/>
        </p:nvSpPr>
        <p:spPr bwMode="auto">
          <a:xfrm flipH="1">
            <a:off x="3048000" y="35814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003" name="Line 35"/>
          <p:cNvSpPr>
            <a:spLocks noChangeShapeType="1"/>
          </p:cNvSpPr>
          <p:nvPr/>
        </p:nvSpPr>
        <p:spPr bwMode="auto">
          <a:xfrm flipH="1">
            <a:off x="2895600" y="4495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004" name="Line 36"/>
          <p:cNvSpPr>
            <a:spLocks noChangeShapeType="1"/>
          </p:cNvSpPr>
          <p:nvPr/>
        </p:nvSpPr>
        <p:spPr bwMode="auto">
          <a:xfrm>
            <a:off x="2895600" y="5410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005" name="Text Box 37"/>
          <p:cNvSpPr txBox="1">
            <a:spLocks noChangeArrowheads="1"/>
          </p:cNvSpPr>
          <p:nvPr/>
        </p:nvSpPr>
        <p:spPr bwMode="auto">
          <a:xfrm>
            <a:off x="3124200" y="3505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80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12006" name="Line 38"/>
          <p:cNvSpPr>
            <a:spLocks noChangeShapeType="1"/>
          </p:cNvSpPr>
          <p:nvPr/>
        </p:nvSpPr>
        <p:spPr bwMode="auto">
          <a:xfrm>
            <a:off x="3886200" y="24384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007" name="Line 39"/>
          <p:cNvSpPr>
            <a:spLocks noChangeShapeType="1"/>
          </p:cNvSpPr>
          <p:nvPr/>
        </p:nvSpPr>
        <p:spPr bwMode="auto">
          <a:xfrm>
            <a:off x="38862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008" name="Line 40"/>
          <p:cNvSpPr>
            <a:spLocks noChangeShapeType="1"/>
          </p:cNvSpPr>
          <p:nvPr/>
        </p:nvSpPr>
        <p:spPr bwMode="auto">
          <a:xfrm flipH="1">
            <a:off x="2819400" y="24384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009" name="Line 41"/>
          <p:cNvSpPr>
            <a:spLocks noChangeShapeType="1"/>
          </p:cNvSpPr>
          <p:nvPr/>
        </p:nvSpPr>
        <p:spPr bwMode="auto">
          <a:xfrm flipH="1">
            <a:off x="2286000" y="31242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010" name="Text Box 42"/>
          <p:cNvSpPr txBox="1">
            <a:spLocks noChangeArrowheads="1"/>
          </p:cNvSpPr>
          <p:nvPr/>
        </p:nvSpPr>
        <p:spPr bwMode="auto">
          <a:xfrm>
            <a:off x="4114800" y="18288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Start</a:t>
            </a:r>
            <a:endParaRPr lang="en-GB" altLang="x-none"/>
          </a:p>
        </p:txBody>
      </p:sp>
      <p:sp>
        <p:nvSpPr>
          <p:cNvPr id="212011" name="Text Box 43"/>
          <p:cNvSpPr txBox="1">
            <a:spLocks noChangeArrowheads="1"/>
          </p:cNvSpPr>
          <p:nvPr/>
        </p:nvSpPr>
        <p:spPr bwMode="auto">
          <a:xfrm>
            <a:off x="3962400" y="60198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Goal</a:t>
            </a:r>
            <a:endParaRPr lang="en-GB" altLang="x-none"/>
          </a:p>
        </p:txBody>
      </p:sp>
      <p:sp>
        <p:nvSpPr>
          <p:cNvPr id="212012" name="Text Box 44"/>
          <p:cNvSpPr txBox="1">
            <a:spLocks noChangeArrowheads="1"/>
          </p:cNvSpPr>
          <p:nvPr/>
        </p:nvSpPr>
        <p:spPr bwMode="auto">
          <a:xfrm>
            <a:off x="2514600" y="4572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97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12013" name="Text Box 45"/>
          <p:cNvSpPr txBox="1">
            <a:spLocks noChangeArrowheads="1"/>
          </p:cNvSpPr>
          <p:nvPr/>
        </p:nvSpPr>
        <p:spPr bwMode="auto">
          <a:xfrm>
            <a:off x="2819400" y="548640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101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12014" name="Text Box 46"/>
          <p:cNvSpPr txBox="1">
            <a:spLocks noChangeArrowheads="1"/>
          </p:cNvSpPr>
          <p:nvPr/>
        </p:nvSpPr>
        <p:spPr bwMode="auto">
          <a:xfrm>
            <a:off x="4343400" y="2133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75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12015" name="Text Box 47"/>
          <p:cNvSpPr txBox="1">
            <a:spLocks noChangeArrowheads="1"/>
          </p:cNvSpPr>
          <p:nvPr/>
        </p:nvSpPr>
        <p:spPr bwMode="auto">
          <a:xfrm>
            <a:off x="2895600" y="22098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118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12016" name="Text Box 48"/>
          <p:cNvSpPr txBox="1">
            <a:spLocks noChangeArrowheads="1"/>
          </p:cNvSpPr>
          <p:nvPr/>
        </p:nvSpPr>
        <p:spPr bwMode="auto">
          <a:xfrm>
            <a:off x="1905000" y="30480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111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12017" name="Text Box 49"/>
          <p:cNvSpPr txBox="1">
            <a:spLocks noChangeArrowheads="1"/>
          </p:cNvSpPr>
          <p:nvPr/>
        </p:nvSpPr>
        <p:spPr bwMode="auto">
          <a:xfrm>
            <a:off x="3810000" y="5970588"/>
            <a:ext cx="6629400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 i="1" dirty="0"/>
              <a:t>	f(n) = g(n) + h </a:t>
            </a:r>
            <a:r>
              <a:rPr lang="en-US" altLang="x-none" b="1" dirty="0"/>
              <a:t>(</a:t>
            </a:r>
            <a:r>
              <a:rPr lang="en-US" altLang="x-none" b="1" i="1" dirty="0"/>
              <a:t>n</a:t>
            </a:r>
            <a:r>
              <a:rPr lang="en-US" altLang="x-none" b="1" dirty="0"/>
              <a:t>) – </a:t>
            </a:r>
            <a:r>
              <a:rPr lang="en-US" altLang="x-none" b="1" dirty="0">
                <a:solidFill>
                  <a:schemeClr val="hlink"/>
                </a:solidFill>
              </a:rPr>
              <a:t>(H-I) Overestimated</a:t>
            </a:r>
          </a:p>
          <a:p>
            <a:pPr>
              <a:spcBef>
                <a:spcPct val="50000"/>
              </a:spcBef>
            </a:pPr>
            <a:r>
              <a:rPr lang="en-US" altLang="x-none" b="1" dirty="0"/>
              <a:t>g(n): </a:t>
            </a:r>
            <a:r>
              <a:rPr lang="en-US" altLang="x-none" dirty="0"/>
              <a:t>is the exact cost to reach node </a:t>
            </a:r>
            <a:r>
              <a:rPr lang="en-US" altLang="x-none" i="1" dirty="0"/>
              <a:t>n</a:t>
            </a:r>
            <a:r>
              <a:rPr lang="en-US" altLang="x-none" dirty="0"/>
              <a:t> from the initial state.</a:t>
            </a:r>
            <a:endParaRPr lang="en-GB" altLang="x-none" dirty="0"/>
          </a:p>
          <a:p>
            <a:pPr>
              <a:spcBef>
                <a:spcPct val="50000"/>
              </a:spcBef>
            </a:pPr>
            <a:endParaRPr lang="en-GB" altLang="x-none" b="1" dirty="0"/>
          </a:p>
        </p:txBody>
      </p:sp>
      <p:sp>
        <p:nvSpPr>
          <p:cNvPr id="212053" name="Text Box 85"/>
          <p:cNvSpPr txBox="1">
            <a:spLocks noChangeArrowheads="1"/>
          </p:cNvSpPr>
          <p:nvPr/>
        </p:nvSpPr>
        <p:spPr bwMode="auto">
          <a:xfrm>
            <a:off x="3886200" y="26812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140</a:t>
            </a:r>
            <a:endParaRPr lang="en-GB" altLang="x-none" b="1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92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A* Search: Tree Search</a:t>
            </a:r>
            <a:endParaRPr lang="en-GB" altLang="x-none"/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8F52-5AFF-4D7E-8718-B21E5A7DA73F}" type="slidenum">
              <a:rPr lang="en-GB" altLang="x-none" smtClean="0"/>
              <a:pPr/>
              <a:t>28</a:t>
            </a:fld>
            <a:endParaRPr lang="en-GB" altLang="x-none"/>
          </a:p>
        </p:txBody>
      </p:sp>
      <p:grpSp>
        <p:nvGrpSpPr>
          <p:cNvPr id="233475" name="Group 3"/>
          <p:cNvGrpSpPr>
            <a:grpSpLocks/>
          </p:cNvGrpSpPr>
          <p:nvPr/>
        </p:nvGrpSpPr>
        <p:grpSpPr bwMode="auto">
          <a:xfrm>
            <a:off x="5867400" y="1843088"/>
            <a:ext cx="457200" cy="457200"/>
            <a:chOff x="1344" y="1248"/>
            <a:chExt cx="288" cy="288"/>
          </a:xfrm>
        </p:grpSpPr>
        <p:sp>
          <p:nvSpPr>
            <p:cNvPr id="233476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77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A</a:t>
              </a:r>
              <a:endParaRPr lang="en-GB" altLang="x-none"/>
            </a:p>
          </p:txBody>
        </p:sp>
      </p:grpSp>
      <p:grpSp>
        <p:nvGrpSpPr>
          <p:cNvPr id="233478" name="Group 6"/>
          <p:cNvGrpSpPr>
            <a:grpSpLocks/>
          </p:cNvGrpSpPr>
          <p:nvPr/>
        </p:nvGrpSpPr>
        <p:grpSpPr bwMode="auto">
          <a:xfrm>
            <a:off x="8229600" y="2971800"/>
            <a:ext cx="457200" cy="457200"/>
            <a:chOff x="1344" y="1248"/>
            <a:chExt cx="288" cy="288"/>
          </a:xfrm>
        </p:grpSpPr>
        <p:sp>
          <p:nvSpPr>
            <p:cNvPr id="233479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80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B</a:t>
              </a:r>
              <a:endParaRPr lang="en-GB" altLang="x-none"/>
            </a:p>
          </p:txBody>
        </p:sp>
      </p:grpSp>
      <p:grpSp>
        <p:nvGrpSpPr>
          <p:cNvPr id="233481" name="Group 9"/>
          <p:cNvGrpSpPr>
            <a:grpSpLocks/>
          </p:cNvGrpSpPr>
          <p:nvPr/>
        </p:nvGrpSpPr>
        <p:grpSpPr bwMode="auto">
          <a:xfrm>
            <a:off x="3733800" y="3048000"/>
            <a:ext cx="457200" cy="457200"/>
            <a:chOff x="1344" y="1248"/>
            <a:chExt cx="288" cy="288"/>
          </a:xfrm>
        </p:grpSpPr>
        <p:sp>
          <p:nvSpPr>
            <p:cNvPr id="233482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83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C</a:t>
              </a:r>
              <a:endParaRPr lang="en-GB" altLang="x-none"/>
            </a:p>
          </p:txBody>
        </p:sp>
      </p:grpSp>
      <p:grpSp>
        <p:nvGrpSpPr>
          <p:cNvPr id="233484" name="Group 12"/>
          <p:cNvGrpSpPr>
            <a:grpSpLocks/>
          </p:cNvGrpSpPr>
          <p:nvPr/>
        </p:nvGrpSpPr>
        <p:grpSpPr bwMode="auto">
          <a:xfrm>
            <a:off x="5943600" y="2986088"/>
            <a:ext cx="457200" cy="457200"/>
            <a:chOff x="1344" y="1248"/>
            <a:chExt cx="288" cy="288"/>
          </a:xfrm>
        </p:grpSpPr>
        <p:sp>
          <p:nvSpPr>
            <p:cNvPr id="233485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86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E</a:t>
              </a:r>
              <a:endParaRPr lang="en-GB" altLang="x-none"/>
            </a:p>
          </p:txBody>
        </p:sp>
      </p:grpSp>
      <p:sp>
        <p:nvSpPr>
          <p:cNvPr id="233501" name="Line 29"/>
          <p:cNvSpPr>
            <a:spLocks noChangeShapeType="1"/>
          </p:cNvSpPr>
          <p:nvPr/>
        </p:nvSpPr>
        <p:spPr bwMode="auto">
          <a:xfrm>
            <a:off x="6096000" y="2300288"/>
            <a:ext cx="236220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3502" name="Line 30"/>
          <p:cNvSpPr>
            <a:spLocks noChangeShapeType="1"/>
          </p:cNvSpPr>
          <p:nvPr/>
        </p:nvSpPr>
        <p:spPr bwMode="auto">
          <a:xfrm>
            <a:off x="6096000" y="23002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3503" name="Line 31"/>
          <p:cNvSpPr>
            <a:spLocks noChangeShapeType="1"/>
          </p:cNvSpPr>
          <p:nvPr/>
        </p:nvSpPr>
        <p:spPr bwMode="auto">
          <a:xfrm flipH="1">
            <a:off x="3962400" y="2300288"/>
            <a:ext cx="213360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3504" name="Text Box 32"/>
          <p:cNvSpPr txBox="1">
            <a:spLocks noChangeArrowheads="1"/>
          </p:cNvSpPr>
          <p:nvPr/>
        </p:nvSpPr>
        <p:spPr bwMode="auto">
          <a:xfrm>
            <a:off x="6400800" y="18288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Start</a:t>
            </a:r>
            <a:endParaRPr lang="en-GB" altLang="x-none" b="1"/>
          </a:p>
        </p:txBody>
      </p:sp>
      <p:sp>
        <p:nvSpPr>
          <p:cNvPr id="233506" name="Text Box 34"/>
          <p:cNvSpPr txBox="1">
            <a:spLocks noChangeArrowheads="1"/>
          </p:cNvSpPr>
          <p:nvPr/>
        </p:nvSpPr>
        <p:spPr bwMode="auto">
          <a:xfrm>
            <a:off x="7315200" y="23002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75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33507" name="Text Box 35"/>
          <p:cNvSpPr txBox="1">
            <a:spLocks noChangeArrowheads="1"/>
          </p:cNvSpPr>
          <p:nvPr/>
        </p:nvSpPr>
        <p:spPr bwMode="auto">
          <a:xfrm>
            <a:off x="4343400" y="23002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118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33508" name="Text Box 36"/>
          <p:cNvSpPr txBox="1">
            <a:spLocks noChangeArrowheads="1"/>
          </p:cNvSpPr>
          <p:nvPr/>
        </p:nvSpPr>
        <p:spPr bwMode="auto">
          <a:xfrm>
            <a:off x="6096000" y="2543176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140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33509" name="Text Box 37"/>
          <p:cNvSpPr txBox="1">
            <a:spLocks noChangeArrowheads="1"/>
          </p:cNvSpPr>
          <p:nvPr/>
        </p:nvSpPr>
        <p:spPr bwMode="auto">
          <a:xfrm>
            <a:off x="6400800" y="29860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[393]</a:t>
            </a:r>
            <a:endParaRPr lang="en-GB" altLang="x-none"/>
          </a:p>
        </p:txBody>
      </p:sp>
      <p:sp>
        <p:nvSpPr>
          <p:cNvPr id="233510" name="Text Box 38"/>
          <p:cNvSpPr txBox="1">
            <a:spLocks noChangeArrowheads="1"/>
          </p:cNvSpPr>
          <p:nvPr/>
        </p:nvSpPr>
        <p:spPr bwMode="auto">
          <a:xfrm>
            <a:off x="8686800" y="29718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[449]</a:t>
            </a:r>
            <a:endParaRPr lang="en-GB" altLang="x-none"/>
          </a:p>
        </p:txBody>
      </p:sp>
      <p:sp>
        <p:nvSpPr>
          <p:cNvPr id="233511" name="Text Box 39"/>
          <p:cNvSpPr txBox="1">
            <a:spLocks noChangeArrowheads="1"/>
          </p:cNvSpPr>
          <p:nvPr/>
        </p:nvSpPr>
        <p:spPr bwMode="auto">
          <a:xfrm>
            <a:off x="2971800" y="31242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[447]</a:t>
            </a:r>
            <a:endParaRPr lang="en-GB" altLang="x-non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101760" y="1586880"/>
              <a:ext cx="1613880" cy="2125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2400" y="1577520"/>
                <a:ext cx="1632600" cy="214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686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A* Search: Tree Search</a:t>
            </a:r>
            <a:endParaRPr lang="en-GB" altLang="x-none"/>
          </a:p>
        </p:txBody>
      </p:sp>
      <p:sp>
        <p:nvSpPr>
          <p:cNvPr id="3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D798-A421-4DE3-978E-6DBCD58E1578}" type="slidenum">
              <a:rPr lang="en-GB" altLang="x-none" smtClean="0"/>
              <a:pPr/>
              <a:t>29</a:t>
            </a:fld>
            <a:endParaRPr lang="en-GB" altLang="x-none"/>
          </a:p>
        </p:txBody>
      </p:sp>
      <p:grpSp>
        <p:nvGrpSpPr>
          <p:cNvPr id="234499" name="Group 3"/>
          <p:cNvGrpSpPr>
            <a:grpSpLocks/>
          </p:cNvGrpSpPr>
          <p:nvPr/>
        </p:nvGrpSpPr>
        <p:grpSpPr bwMode="auto">
          <a:xfrm>
            <a:off x="5867400" y="1843088"/>
            <a:ext cx="457200" cy="457200"/>
            <a:chOff x="1344" y="1248"/>
            <a:chExt cx="288" cy="288"/>
          </a:xfrm>
        </p:grpSpPr>
        <p:sp>
          <p:nvSpPr>
            <p:cNvPr id="234500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501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A</a:t>
              </a:r>
              <a:endParaRPr lang="en-GB" altLang="x-none"/>
            </a:p>
          </p:txBody>
        </p:sp>
      </p:grpSp>
      <p:grpSp>
        <p:nvGrpSpPr>
          <p:cNvPr id="234502" name="Group 6"/>
          <p:cNvGrpSpPr>
            <a:grpSpLocks/>
          </p:cNvGrpSpPr>
          <p:nvPr/>
        </p:nvGrpSpPr>
        <p:grpSpPr bwMode="auto">
          <a:xfrm>
            <a:off x="8229600" y="2971800"/>
            <a:ext cx="457200" cy="457200"/>
            <a:chOff x="1344" y="1248"/>
            <a:chExt cx="288" cy="288"/>
          </a:xfrm>
        </p:grpSpPr>
        <p:sp>
          <p:nvSpPr>
            <p:cNvPr id="234503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504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B</a:t>
              </a:r>
              <a:endParaRPr lang="en-GB" altLang="x-none"/>
            </a:p>
          </p:txBody>
        </p:sp>
      </p:grpSp>
      <p:grpSp>
        <p:nvGrpSpPr>
          <p:cNvPr id="234505" name="Group 9"/>
          <p:cNvGrpSpPr>
            <a:grpSpLocks/>
          </p:cNvGrpSpPr>
          <p:nvPr/>
        </p:nvGrpSpPr>
        <p:grpSpPr bwMode="auto">
          <a:xfrm>
            <a:off x="3733800" y="3048000"/>
            <a:ext cx="457200" cy="457200"/>
            <a:chOff x="1344" y="1248"/>
            <a:chExt cx="288" cy="288"/>
          </a:xfrm>
        </p:grpSpPr>
        <p:sp>
          <p:nvSpPr>
            <p:cNvPr id="234506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507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C</a:t>
              </a:r>
              <a:endParaRPr lang="en-GB" altLang="x-none"/>
            </a:p>
          </p:txBody>
        </p:sp>
      </p:grpSp>
      <p:grpSp>
        <p:nvGrpSpPr>
          <p:cNvPr id="234508" name="Group 12"/>
          <p:cNvGrpSpPr>
            <a:grpSpLocks/>
          </p:cNvGrpSpPr>
          <p:nvPr/>
        </p:nvGrpSpPr>
        <p:grpSpPr bwMode="auto">
          <a:xfrm>
            <a:off x="5943600" y="2986088"/>
            <a:ext cx="457200" cy="457200"/>
            <a:chOff x="1344" y="1248"/>
            <a:chExt cx="288" cy="288"/>
          </a:xfrm>
        </p:grpSpPr>
        <p:sp>
          <p:nvSpPr>
            <p:cNvPr id="234509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510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E</a:t>
              </a:r>
              <a:endParaRPr lang="en-GB" altLang="x-none"/>
            </a:p>
          </p:txBody>
        </p:sp>
      </p:grpSp>
      <p:grpSp>
        <p:nvGrpSpPr>
          <p:cNvPr id="234511" name="Group 15"/>
          <p:cNvGrpSpPr>
            <a:grpSpLocks/>
          </p:cNvGrpSpPr>
          <p:nvPr/>
        </p:nvGrpSpPr>
        <p:grpSpPr bwMode="auto">
          <a:xfrm>
            <a:off x="6629400" y="3900488"/>
            <a:ext cx="457200" cy="457200"/>
            <a:chOff x="1344" y="1248"/>
            <a:chExt cx="288" cy="288"/>
          </a:xfrm>
        </p:grpSpPr>
        <p:sp>
          <p:nvSpPr>
            <p:cNvPr id="234512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513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F</a:t>
              </a:r>
              <a:endParaRPr lang="en-GB" altLang="x-none"/>
            </a:p>
          </p:txBody>
        </p:sp>
      </p:grpSp>
      <p:sp>
        <p:nvSpPr>
          <p:cNvPr id="234514" name="Line 18"/>
          <p:cNvSpPr>
            <a:spLocks noChangeShapeType="1"/>
          </p:cNvSpPr>
          <p:nvPr/>
        </p:nvSpPr>
        <p:spPr bwMode="auto">
          <a:xfrm>
            <a:off x="6172200" y="3443288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515" name="Text Box 19"/>
          <p:cNvSpPr txBox="1">
            <a:spLocks noChangeArrowheads="1"/>
          </p:cNvSpPr>
          <p:nvPr/>
        </p:nvSpPr>
        <p:spPr bwMode="auto">
          <a:xfrm>
            <a:off x="6400800" y="3367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99</a:t>
            </a:r>
            <a:endParaRPr lang="en-GB" altLang="x-none" b="1">
              <a:solidFill>
                <a:schemeClr val="hlink"/>
              </a:solidFill>
            </a:endParaRPr>
          </a:p>
        </p:txBody>
      </p:sp>
      <p:grpSp>
        <p:nvGrpSpPr>
          <p:cNvPr id="234516" name="Group 20"/>
          <p:cNvGrpSpPr>
            <a:grpSpLocks/>
          </p:cNvGrpSpPr>
          <p:nvPr/>
        </p:nvGrpSpPr>
        <p:grpSpPr bwMode="auto"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234517" name="Oval 21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518" name="Text Box 22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G</a:t>
              </a:r>
              <a:endParaRPr lang="en-GB" altLang="x-none"/>
            </a:p>
          </p:txBody>
        </p:sp>
      </p:grpSp>
      <p:sp>
        <p:nvSpPr>
          <p:cNvPr id="234522" name="Line 26"/>
          <p:cNvSpPr>
            <a:spLocks noChangeShapeType="1"/>
          </p:cNvSpPr>
          <p:nvPr/>
        </p:nvSpPr>
        <p:spPr bwMode="auto">
          <a:xfrm flipH="1">
            <a:off x="5257800" y="3443288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524" name="Text Box 28"/>
          <p:cNvSpPr txBox="1">
            <a:spLocks noChangeArrowheads="1"/>
          </p:cNvSpPr>
          <p:nvPr/>
        </p:nvSpPr>
        <p:spPr bwMode="auto">
          <a:xfrm>
            <a:off x="5334000" y="3367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80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34525" name="Line 29"/>
          <p:cNvSpPr>
            <a:spLocks noChangeShapeType="1"/>
          </p:cNvSpPr>
          <p:nvPr/>
        </p:nvSpPr>
        <p:spPr bwMode="auto">
          <a:xfrm>
            <a:off x="6096000" y="2300288"/>
            <a:ext cx="236220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526" name="Line 30"/>
          <p:cNvSpPr>
            <a:spLocks noChangeShapeType="1"/>
          </p:cNvSpPr>
          <p:nvPr/>
        </p:nvSpPr>
        <p:spPr bwMode="auto">
          <a:xfrm>
            <a:off x="6096000" y="23002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527" name="Line 31"/>
          <p:cNvSpPr>
            <a:spLocks noChangeShapeType="1"/>
          </p:cNvSpPr>
          <p:nvPr/>
        </p:nvSpPr>
        <p:spPr bwMode="auto">
          <a:xfrm flipH="1">
            <a:off x="3962400" y="2300288"/>
            <a:ext cx="213360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528" name="Text Box 32"/>
          <p:cNvSpPr txBox="1">
            <a:spLocks noChangeArrowheads="1"/>
          </p:cNvSpPr>
          <p:nvPr/>
        </p:nvSpPr>
        <p:spPr bwMode="auto">
          <a:xfrm>
            <a:off x="6400800" y="18288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Start</a:t>
            </a:r>
            <a:endParaRPr lang="en-GB" altLang="x-none" b="1"/>
          </a:p>
        </p:txBody>
      </p:sp>
      <p:sp>
        <p:nvSpPr>
          <p:cNvPr id="234530" name="Text Box 34"/>
          <p:cNvSpPr txBox="1">
            <a:spLocks noChangeArrowheads="1"/>
          </p:cNvSpPr>
          <p:nvPr/>
        </p:nvSpPr>
        <p:spPr bwMode="auto">
          <a:xfrm>
            <a:off x="7315200" y="23002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75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34531" name="Text Box 35"/>
          <p:cNvSpPr txBox="1">
            <a:spLocks noChangeArrowheads="1"/>
          </p:cNvSpPr>
          <p:nvPr/>
        </p:nvSpPr>
        <p:spPr bwMode="auto">
          <a:xfrm>
            <a:off x="4343400" y="23002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118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34532" name="Text Box 36"/>
          <p:cNvSpPr txBox="1">
            <a:spLocks noChangeArrowheads="1"/>
          </p:cNvSpPr>
          <p:nvPr/>
        </p:nvSpPr>
        <p:spPr bwMode="auto">
          <a:xfrm>
            <a:off x="6096000" y="2543176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140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34533" name="Text Box 37"/>
          <p:cNvSpPr txBox="1">
            <a:spLocks noChangeArrowheads="1"/>
          </p:cNvSpPr>
          <p:nvPr/>
        </p:nvSpPr>
        <p:spPr bwMode="auto">
          <a:xfrm>
            <a:off x="6400800" y="29860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[393]</a:t>
            </a:r>
            <a:endParaRPr lang="en-GB" altLang="x-none"/>
          </a:p>
        </p:txBody>
      </p:sp>
      <p:sp>
        <p:nvSpPr>
          <p:cNvPr id="234534" name="Text Box 38"/>
          <p:cNvSpPr txBox="1">
            <a:spLocks noChangeArrowheads="1"/>
          </p:cNvSpPr>
          <p:nvPr/>
        </p:nvSpPr>
        <p:spPr bwMode="auto">
          <a:xfrm>
            <a:off x="8686800" y="29718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[449]</a:t>
            </a:r>
            <a:endParaRPr lang="en-GB" altLang="x-none"/>
          </a:p>
        </p:txBody>
      </p:sp>
      <p:sp>
        <p:nvSpPr>
          <p:cNvPr id="234535" name="Text Box 39"/>
          <p:cNvSpPr txBox="1">
            <a:spLocks noChangeArrowheads="1"/>
          </p:cNvSpPr>
          <p:nvPr/>
        </p:nvSpPr>
        <p:spPr bwMode="auto">
          <a:xfrm>
            <a:off x="2971800" y="31242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[447]</a:t>
            </a:r>
            <a:endParaRPr lang="en-GB" altLang="x-none"/>
          </a:p>
        </p:txBody>
      </p:sp>
      <p:sp>
        <p:nvSpPr>
          <p:cNvPr id="234536" name="Text Box 40"/>
          <p:cNvSpPr txBox="1">
            <a:spLocks noChangeArrowheads="1"/>
          </p:cNvSpPr>
          <p:nvPr/>
        </p:nvSpPr>
        <p:spPr bwMode="auto">
          <a:xfrm>
            <a:off x="7162800" y="39004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[417]</a:t>
            </a:r>
            <a:endParaRPr lang="en-GB" altLang="x-none"/>
          </a:p>
        </p:txBody>
      </p:sp>
      <p:sp>
        <p:nvSpPr>
          <p:cNvPr id="234537" name="Text Box 41"/>
          <p:cNvSpPr txBox="1">
            <a:spLocks noChangeArrowheads="1"/>
          </p:cNvSpPr>
          <p:nvPr/>
        </p:nvSpPr>
        <p:spPr bwMode="auto">
          <a:xfrm>
            <a:off x="4343400" y="39766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[413]</a:t>
            </a:r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5472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9359"/>
            <a:ext cx="10515600" cy="2852737"/>
          </a:xfrm>
        </p:spPr>
        <p:txBody>
          <a:bodyPr/>
          <a:lstStyle/>
          <a:p>
            <a:pPr algn="ctr"/>
            <a:r>
              <a:rPr lang="en-US" dirty="0"/>
              <a:t>A*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1850" y="3113311"/>
                <a:ext cx="10515600" cy="499372"/>
              </a:xfrm>
            </p:spPr>
            <p:txBody>
              <a:bodyPr/>
              <a:lstStyle/>
              <a:p>
                <a:pPr algn="ctr"/>
                <a:r>
                  <a:rPr lang="en-US" altLang="x-none" dirty="0">
                    <a:solidFill>
                      <a:srgbClr val="002060"/>
                    </a:solidFill>
                  </a:rPr>
                  <a:t>eval-fn: </a:t>
                </a:r>
                <a14:m>
                  <m:oMath xmlns:m="http://schemas.openxmlformats.org/officeDocument/2006/math">
                    <m:r>
                      <a:rPr lang="en-US" altLang="x-none" b="0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𝑓</m:t>
                    </m:r>
                    <m:r>
                      <a:rPr lang="en-US" altLang="x-none" b="0" i="1" dirty="0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altLang="x-none" b="0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𝑛</m:t>
                    </m:r>
                    <m:r>
                      <a:rPr lang="en-US" altLang="x-none" b="0" i="1" dirty="0" smtClean="0">
                        <a:solidFill>
                          <a:srgbClr val="002060"/>
                        </a:solidFill>
                        <a:latin typeface="Cambria Math"/>
                      </a:rPr>
                      <m:t>)=</m:t>
                    </m:r>
                    <m:r>
                      <a:rPr lang="en-US" altLang="x-none" b="0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𝑔</m:t>
                    </m:r>
                    <m:r>
                      <a:rPr lang="en-US" altLang="x-none" b="0" i="1" dirty="0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altLang="x-none" b="0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𝑛</m:t>
                    </m:r>
                    <m:r>
                      <a:rPr lang="en-US" altLang="x-none" b="0" i="1" dirty="0" smtClean="0">
                        <a:solidFill>
                          <a:srgbClr val="002060"/>
                        </a:solidFill>
                        <a:latin typeface="Cambria Math"/>
                      </a:rPr>
                      <m:t>)+</m:t>
                    </m:r>
                    <m:r>
                      <a:rPr lang="en-US" altLang="x-none" b="0" i="1" dirty="0" smtClean="0">
                        <a:solidFill>
                          <a:srgbClr val="002060"/>
                        </a:solidFill>
                        <a:latin typeface="Cambria Math"/>
                      </a:rPr>
                      <m:t>h</m:t>
                    </m:r>
                    <m:r>
                      <a:rPr lang="en-US" altLang="x-none" b="0" i="1" dirty="0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altLang="x-none" b="0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𝑛</m:t>
                    </m:r>
                    <m:r>
                      <a:rPr lang="en-US" altLang="x-none" b="0" i="1" dirty="0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x-none" dirty="0">
                  <a:solidFill>
                    <a:srgbClr val="00206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1850" y="3113311"/>
                <a:ext cx="10515600" cy="499372"/>
              </a:xfrm>
              <a:blipFill>
                <a:blip r:embed="rId2"/>
                <a:stretch>
                  <a:fillRect t="-17073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184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A* Search: Tree Search</a:t>
            </a:r>
            <a:endParaRPr lang="en-GB" altLang="x-none"/>
          </a:p>
        </p:txBody>
      </p:sp>
      <p:sp>
        <p:nvSpPr>
          <p:cNvPr id="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36FA-BD00-4732-B8D8-011F90E7F9F0}" type="slidenum">
              <a:rPr lang="en-GB" altLang="x-none" smtClean="0"/>
              <a:pPr/>
              <a:t>30</a:t>
            </a:fld>
            <a:endParaRPr lang="en-GB" altLang="x-none"/>
          </a:p>
        </p:txBody>
      </p:sp>
      <p:grpSp>
        <p:nvGrpSpPr>
          <p:cNvPr id="235523" name="Group 3"/>
          <p:cNvGrpSpPr>
            <a:grpSpLocks/>
          </p:cNvGrpSpPr>
          <p:nvPr/>
        </p:nvGrpSpPr>
        <p:grpSpPr bwMode="auto">
          <a:xfrm>
            <a:off x="5867400" y="1843088"/>
            <a:ext cx="457200" cy="457200"/>
            <a:chOff x="1344" y="1248"/>
            <a:chExt cx="288" cy="288"/>
          </a:xfrm>
        </p:grpSpPr>
        <p:sp>
          <p:nvSpPr>
            <p:cNvPr id="235524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25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A</a:t>
              </a:r>
              <a:endParaRPr lang="en-GB" altLang="x-none"/>
            </a:p>
          </p:txBody>
        </p:sp>
      </p:grpSp>
      <p:grpSp>
        <p:nvGrpSpPr>
          <p:cNvPr id="235526" name="Group 6"/>
          <p:cNvGrpSpPr>
            <a:grpSpLocks/>
          </p:cNvGrpSpPr>
          <p:nvPr/>
        </p:nvGrpSpPr>
        <p:grpSpPr bwMode="auto">
          <a:xfrm>
            <a:off x="8229600" y="2971800"/>
            <a:ext cx="457200" cy="457200"/>
            <a:chOff x="1344" y="1248"/>
            <a:chExt cx="288" cy="288"/>
          </a:xfrm>
        </p:grpSpPr>
        <p:sp>
          <p:nvSpPr>
            <p:cNvPr id="235527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28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B</a:t>
              </a:r>
              <a:endParaRPr lang="en-GB" altLang="x-none"/>
            </a:p>
          </p:txBody>
        </p:sp>
      </p:grpSp>
      <p:grpSp>
        <p:nvGrpSpPr>
          <p:cNvPr id="235529" name="Group 9"/>
          <p:cNvGrpSpPr>
            <a:grpSpLocks/>
          </p:cNvGrpSpPr>
          <p:nvPr/>
        </p:nvGrpSpPr>
        <p:grpSpPr bwMode="auto">
          <a:xfrm>
            <a:off x="3733800" y="3048000"/>
            <a:ext cx="457200" cy="457200"/>
            <a:chOff x="1344" y="1248"/>
            <a:chExt cx="288" cy="288"/>
          </a:xfrm>
        </p:grpSpPr>
        <p:sp>
          <p:nvSpPr>
            <p:cNvPr id="235530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31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C</a:t>
              </a:r>
              <a:endParaRPr lang="en-GB" altLang="x-none"/>
            </a:p>
          </p:txBody>
        </p:sp>
      </p:grpSp>
      <p:grpSp>
        <p:nvGrpSpPr>
          <p:cNvPr id="235532" name="Group 12"/>
          <p:cNvGrpSpPr>
            <a:grpSpLocks/>
          </p:cNvGrpSpPr>
          <p:nvPr/>
        </p:nvGrpSpPr>
        <p:grpSpPr bwMode="auto">
          <a:xfrm>
            <a:off x="5943600" y="2986088"/>
            <a:ext cx="457200" cy="457200"/>
            <a:chOff x="1344" y="1248"/>
            <a:chExt cx="288" cy="288"/>
          </a:xfrm>
        </p:grpSpPr>
        <p:sp>
          <p:nvSpPr>
            <p:cNvPr id="235533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34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E</a:t>
              </a:r>
              <a:endParaRPr lang="en-GB" altLang="x-none"/>
            </a:p>
          </p:txBody>
        </p:sp>
      </p:grpSp>
      <p:grpSp>
        <p:nvGrpSpPr>
          <p:cNvPr id="235535" name="Group 15"/>
          <p:cNvGrpSpPr>
            <a:grpSpLocks/>
          </p:cNvGrpSpPr>
          <p:nvPr/>
        </p:nvGrpSpPr>
        <p:grpSpPr bwMode="auto">
          <a:xfrm>
            <a:off x="6629400" y="3900488"/>
            <a:ext cx="457200" cy="457200"/>
            <a:chOff x="1344" y="1248"/>
            <a:chExt cx="288" cy="288"/>
          </a:xfrm>
        </p:grpSpPr>
        <p:sp>
          <p:nvSpPr>
            <p:cNvPr id="235536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37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F</a:t>
              </a:r>
              <a:endParaRPr lang="en-GB" altLang="x-none"/>
            </a:p>
          </p:txBody>
        </p:sp>
      </p:grpSp>
      <p:sp>
        <p:nvSpPr>
          <p:cNvPr id="235538" name="Line 18"/>
          <p:cNvSpPr>
            <a:spLocks noChangeShapeType="1"/>
          </p:cNvSpPr>
          <p:nvPr/>
        </p:nvSpPr>
        <p:spPr bwMode="auto">
          <a:xfrm>
            <a:off x="6172200" y="3443288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39" name="Text Box 19"/>
          <p:cNvSpPr txBox="1">
            <a:spLocks noChangeArrowheads="1"/>
          </p:cNvSpPr>
          <p:nvPr/>
        </p:nvSpPr>
        <p:spPr bwMode="auto">
          <a:xfrm>
            <a:off x="6400800" y="3367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99</a:t>
            </a:r>
            <a:endParaRPr lang="en-GB" altLang="x-none" b="1">
              <a:solidFill>
                <a:schemeClr val="hlink"/>
              </a:solidFill>
            </a:endParaRPr>
          </a:p>
        </p:txBody>
      </p:sp>
      <p:grpSp>
        <p:nvGrpSpPr>
          <p:cNvPr id="235540" name="Group 20"/>
          <p:cNvGrpSpPr>
            <a:grpSpLocks/>
          </p:cNvGrpSpPr>
          <p:nvPr/>
        </p:nvGrpSpPr>
        <p:grpSpPr bwMode="auto"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235541" name="Oval 21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42" name="Text Box 22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G</a:t>
              </a:r>
              <a:endParaRPr lang="en-GB" altLang="x-none"/>
            </a:p>
          </p:txBody>
        </p:sp>
      </p:grpSp>
      <p:sp>
        <p:nvSpPr>
          <p:cNvPr id="235546" name="Line 26"/>
          <p:cNvSpPr>
            <a:spLocks noChangeShapeType="1"/>
          </p:cNvSpPr>
          <p:nvPr/>
        </p:nvSpPr>
        <p:spPr bwMode="auto">
          <a:xfrm flipH="1">
            <a:off x="5257800" y="3443288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48" name="Text Box 28"/>
          <p:cNvSpPr txBox="1">
            <a:spLocks noChangeArrowheads="1"/>
          </p:cNvSpPr>
          <p:nvPr/>
        </p:nvSpPr>
        <p:spPr bwMode="auto">
          <a:xfrm>
            <a:off x="5334000" y="3367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80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35549" name="Line 29"/>
          <p:cNvSpPr>
            <a:spLocks noChangeShapeType="1"/>
          </p:cNvSpPr>
          <p:nvPr/>
        </p:nvSpPr>
        <p:spPr bwMode="auto">
          <a:xfrm>
            <a:off x="6096000" y="2300288"/>
            <a:ext cx="236220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50" name="Line 30"/>
          <p:cNvSpPr>
            <a:spLocks noChangeShapeType="1"/>
          </p:cNvSpPr>
          <p:nvPr/>
        </p:nvSpPr>
        <p:spPr bwMode="auto">
          <a:xfrm>
            <a:off x="6096000" y="23002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51" name="Line 31"/>
          <p:cNvSpPr>
            <a:spLocks noChangeShapeType="1"/>
          </p:cNvSpPr>
          <p:nvPr/>
        </p:nvSpPr>
        <p:spPr bwMode="auto">
          <a:xfrm flipH="1">
            <a:off x="3962400" y="2300288"/>
            <a:ext cx="213360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52" name="Text Box 32"/>
          <p:cNvSpPr txBox="1">
            <a:spLocks noChangeArrowheads="1"/>
          </p:cNvSpPr>
          <p:nvPr/>
        </p:nvSpPr>
        <p:spPr bwMode="auto">
          <a:xfrm>
            <a:off x="6400800" y="18288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Start</a:t>
            </a:r>
            <a:endParaRPr lang="en-GB" altLang="x-none" b="1"/>
          </a:p>
        </p:txBody>
      </p:sp>
      <p:sp>
        <p:nvSpPr>
          <p:cNvPr id="235554" name="Text Box 34"/>
          <p:cNvSpPr txBox="1">
            <a:spLocks noChangeArrowheads="1"/>
          </p:cNvSpPr>
          <p:nvPr/>
        </p:nvSpPr>
        <p:spPr bwMode="auto">
          <a:xfrm>
            <a:off x="7315200" y="23002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75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35555" name="Text Box 35"/>
          <p:cNvSpPr txBox="1">
            <a:spLocks noChangeArrowheads="1"/>
          </p:cNvSpPr>
          <p:nvPr/>
        </p:nvSpPr>
        <p:spPr bwMode="auto">
          <a:xfrm>
            <a:off x="4343400" y="23002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118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35556" name="Text Box 36"/>
          <p:cNvSpPr txBox="1">
            <a:spLocks noChangeArrowheads="1"/>
          </p:cNvSpPr>
          <p:nvPr/>
        </p:nvSpPr>
        <p:spPr bwMode="auto">
          <a:xfrm>
            <a:off x="6096000" y="2543176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140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35557" name="Text Box 37"/>
          <p:cNvSpPr txBox="1">
            <a:spLocks noChangeArrowheads="1"/>
          </p:cNvSpPr>
          <p:nvPr/>
        </p:nvSpPr>
        <p:spPr bwMode="auto">
          <a:xfrm>
            <a:off x="6400800" y="29860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[393]</a:t>
            </a:r>
            <a:endParaRPr lang="en-GB" altLang="x-none"/>
          </a:p>
        </p:txBody>
      </p:sp>
      <p:sp>
        <p:nvSpPr>
          <p:cNvPr id="235558" name="Text Box 38"/>
          <p:cNvSpPr txBox="1">
            <a:spLocks noChangeArrowheads="1"/>
          </p:cNvSpPr>
          <p:nvPr/>
        </p:nvSpPr>
        <p:spPr bwMode="auto">
          <a:xfrm>
            <a:off x="8686800" y="29718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[449]</a:t>
            </a:r>
            <a:endParaRPr lang="en-GB" altLang="x-none"/>
          </a:p>
        </p:txBody>
      </p:sp>
      <p:sp>
        <p:nvSpPr>
          <p:cNvPr id="235559" name="Text Box 39"/>
          <p:cNvSpPr txBox="1">
            <a:spLocks noChangeArrowheads="1"/>
          </p:cNvSpPr>
          <p:nvPr/>
        </p:nvSpPr>
        <p:spPr bwMode="auto">
          <a:xfrm>
            <a:off x="2971800" y="31242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[447]</a:t>
            </a:r>
            <a:endParaRPr lang="en-GB" altLang="x-none"/>
          </a:p>
        </p:txBody>
      </p:sp>
      <p:sp>
        <p:nvSpPr>
          <p:cNvPr id="235560" name="Text Box 40"/>
          <p:cNvSpPr txBox="1">
            <a:spLocks noChangeArrowheads="1"/>
          </p:cNvSpPr>
          <p:nvPr/>
        </p:nvSpPr>
        <p:spPr bwMode="auto">
          <a:xfrm>
            <a:off x="7162800" y="39004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[417]</a:t>
            </a:r>
            <a:endParaRPr lang="en-GB" altLang="x-none"/>
          </a:p>
        </p:txBody>
      </p:sp>
      <p:sp>
        <p:nvSpPr>
          <p:cNvPr id="235561" name="Text Box 41"/>
          <p:cNvSpPr txBox="1">
            <a:spLocks noChangeArrowheads="1"/>
          </p:cNvSpPr>
          <p:nvPr/>
        </p:nvSpPr>
        <p:spPr bwMode="auto">
          <a:xfrm>
            <a:off x="4343400" y="39766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[413]</a:t>
            </a:r>
            <a:endParaRPr lang="en-GB" altLang="x-none"/>
          </a:p>
        </p:txBody>
      </p:sp>
      <p:grpSp>
        <p:nvGrpSpPr>
          <p:cNvPr id="235574" name="Group 54"/>
          <p:cNvGrpSpPr>
            <a:grpSpLocks/>
          </p:cNvGrpSpPr>
          <p:nvPr/>
        </p:nvGrpSpPr>
        <p:grpSpPr bwMode="auto">
          <a:xfrm>
            <a:off x="4267200" y="4800600"/>
            <a:ext cx="457200" cy="457200"/>
            <a:chOff x="1344" y="1248"/>
            <a:chExt cx="288" cy="288"/>
          </a:xfrm>
        </p:grpSpPr>
        <p:sp>
          <p:nvSpPr>
            <p:cNvPr id="235575" name="Oval 55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76" name="Text Box 56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H</a:t>
              </a:r>
              <a:endParaRPr lang="en-GB" altLang="x-none"/>
            </a:p>
          </p:txBody>
        </p:sp>
      </p:grpSp>
      <p:sp>
        <p:nvSpPr>
          <p:cNvPr id="235577" name="Line 57"/>
          <p:cNvSpPr>
            <a:spLocks noChangeShapeType="1"/>
          </p:cNvSpPr>
          <p:nvPr/>
        </p:nvSpPr>
        <p:spPr bwMode="auto">
          <a:xfrm flipH="1">
            <a:off x="4572000" y="4343401"/>
            <a:ext cx="7620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78" name="Text Box 58"/>
          <p:cNvSpPr txBox="1">
            <a:spLocks noChangeArrowheads="1"/>
          </p:cNvSpPr>
          <p:nvPr/>
        </p:nvSpPr>
        <p:spPr bwMode="auto">
          <a:xfrm>
            <a:off x="4953000" y="4481513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97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35579" name="Text Box 59"/>
          <p:cNvSpPr txBox="1">
            <a:spLocks noChangeArrowheads="1"/>
          </p:cNvSpPr>
          <p:nvPr/>
        </p:nvSpPr>
        <p:spPr bwMode="auto">
          <a:xfrm>
            <a:off x="3581400" y="4862513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[455]</a:t>
            </a:r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0420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A* Search: Tree Search</a:t>
            </a:r>
            <a:endParaRPr lang="en-GB" altLang="x-none"/>
          </a:p>
        </p:txBody>
      </p:sp>
      <p:sp>
        <p:nvSpPr>
          <p:cNvPr id="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CEAE-D0CA-4ED8-A4D6-3AC8A8A2FF7D}" type="slidenum">
              <a:rPr lang="en-GB" altLang="x-none" smtClean="0"/>
              <a:pPr/>
              <a:t>31</a:t>
            </a:fld>
            <a:endParaRPr lang="en-GB" altLang="x-none"/>
          </a:p>
        </p:txBody>
      </p:sp>
      <p:grpSp>
        <p:nvGrpSpPr>
          <p:cNvPr id="236547" name="Group 3"/>
          <p:cNvGrpSpPr>
            <a:grpSpLocks/>
          </p:cNvGrpSpPr>
          <p:nvPr/>
        </p:nvGrpSpPr>
        <p:grpSpPr bwMode="auto">
          <a:xfrm>
            <a:off x="5867400" y="1843088"/>
            <a:ext cx="457200" cy="457200"/>
            <a:chOff x="1344" y="1248"/>
            <a:chExt cx="288" cy="288"/>
          </a:xfrm>
        </p:grpSpPr>
        <p:sp>
          <p:nvSpPr>
            <p:cNvPr id="236548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49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A</a:t>
              </a:r>
              <a:endParaRPr lang="en-GB" altLang="x-none"/>
            </a:p>
          </p:txBody>
        </p:sp>
      </p:grpSp>
      <p:grpSp>
        <p:nvGrpSpPr>
          <p:cNvPr id="236550" name="Group 6"/>
          <p:cNvGrpSpPr>
            <a:grpSpLocks/>
          </p:cNvGrpSpPr>
          <p:nvPr/>
        </p:nvGrpSpPr>
        <p:grpSpPr bwMode="auto">
          <a:xfrm>
            <a:off x="8229600" y="2971800"/>
            <a:ext cx="457200" cy="457200"/>
            <a:chOff x="1344" y="1248"/>
            <a:chExt cx="288" cy="288"/>
          </a:xfrm>
        </p:grpSpPr>
        <p:sp>
          <p:nvSpPr>
            <p:cNvPr id="236551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52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B</a:t>
              </a:r>
              <a:endParaRPr lang="en-GB" altLang="x-none"/>
            </a:p>
          </p:txBody>
        </p:sp>
      </p:grpSp>
      <p:grpSp>
        <p:nvGrpSpPr>
          <p:cNvPr id="236553" name="Group 9"/>
          <p:cNvGrpSpPr>
            <a:grpSpLocks/>
          </p:cNvGrpSpPr>
          <p:nvPr/>
        </p:nvGrpSpPr>
        <p:grpSpPr bwMode="auto">
          <a:xfrm>
            <a:off x="3733800" y="3048000"/>
            <a:ext cx="457200" cy="457200"/>
            <a:chOff x="1344" y="1248"/>
            <a:chExt cx="288" cy="288"/>
          </a:xfrm>
        </p:grpSpPr>
        <p:sp>
          <p:nvSpPr>
            <p:cNvPr id="236554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55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C</a:t>
              </a:r>
              <a:endParaRPr lang="en-GB" altLang="x-none"/>
            </a:p>
          </p:txBody>
        </p:sp>
      </p:grpSp>
      <p:grpSp>
        <p:nvGrpSpPr>
          <p:cNvPr id="236556" name="Group 12"/>
          <p:cNvGrpSpPr>
            <a:grpSpLocks/>
          </p:cNvGrpSpPr>
          <p:nvPr/>
        </p:nvGrpSpPr>
        <p:grpSpPr bwMode="auto">
          <a:xfrm>
            <a:off x="5943600" y="2986088"/>
            <a:ext cx="457200" cy="457200"/>
            <a:chOff x="1344" y="1248"/>
            <a:chExt cx="288" cy="288"/>
          </a:xfrm>
        </p:grpSpPr>
        <p:sp>
          <p:nvSpPr>
            <p:cNvPr id="236557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58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E</a:t>
              </a:r>
              <a:endParaRPr lang="en-GB" altLang="x-none"/>
            </a:p>
          </p:txBody>
        </p:sp>
      </p:grpSp>
      <p:grpSp>
        <p:nvGrpSpPr>
          <p:cNvPr id="236559" name="Group 15"/>
          <p:cNvGrpSpPr>
            <a:grpSpLocks/>
          </p:cNvGrpSpPr>
          <p:nvPr/>
        </p:nvGrpSpPr>
        <p:grpSpPr bwMode="auto">
          <a:xfrm>
            <a:off x="6629400" y="3900488"/>
            <a:ext cx="457200" cy="457200"/>
            <a:chOff x="1344" y="1248"/>
            <a:chExt cx="288" cy="288"/>
          </a:xfrm>
        </p:grpSpPr>
        <p:sp>
          <p:nvSpPr>
            <p:cNvPr id="236560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61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F</a:t>
              </a:r>
              <a:endParaRPr lang="en-GB" altLang="x-none"/>
            </a:p>
          </p:txBody>
        </p:sp>
      </p:grpSp>
      <p:sp>
        <p:nvSpPr>
          <p:cNvPr id="236562" name="Line 18"/>
          <p:cNvSpPr>
            <a:spLocks noChangeShapeType="1"/>
          </p:cNvSpPr>
          <p:nvPr/>
        </p:nvSpPr>
        <p:spPr bwMode="auto">
          <a:xfrm>
            <a:off x="6172200" y="3443288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563" name="Text Box 19"/>
          <p:cNvSpPr txBox="1">
            <a:spLocks noChangeArrowheads="1"/>
          </p:cNvSpPr>
          <p:nvPr/>
        </p:nvSpPr>
        <p:spPr bwMode="auto">
          <a:xfrm>
            <a:off x="6400800" y="3367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99</a:t>
            </a:r>
            <a:endParaRPr lang="en-GB" altLang="x-none" b="1">
              <a:solidFill>
                <a:schemeClr val="hlink"/>
              </a:solidFill>
            </a:endParaRPr>
          </a:p>
        </p:txBody>
      </p:sp>
      <p:grpSp>
        <p:nvGrpSpPr>
          <p:cNvPr id="236564" name="Group 20"/>
          <p:cNvGrpSpPr>
            <a:grpSpLocks/>
          </p:cNvGrpSpPr>
          <p:nvPr/>
        </p:nvGrpSpPr>
        <p:grpSpPr bwMode="auto"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236565" name="Oval 21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66" name="Text Box 22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G</a:t>
              </a:r>
              <a:endParaRPr lang="en-GB" altLang="x-none"/>
            </a:p>
          </p:txBody>
        </p:sp>
      </p:grpSp>
      <p:grpSp>
        <p:nvGrpSpPr>
          <p:cNvPr id="236567" name="Group 23"/>
          <p:cNvGrpSpPr>
            <a:grpSpLocks/>
          </p:cNvGrpSpPr>
          <p:nvPr/>
        </p:nvGrpSpPr>
        <p:grpSpPr bwMode="auto">
          <a:xfrm>
            <a:off x="4267200" y="4814888"/>
            <a:ext cx="457200" cy="457200"/>
            <a:chOff x="1344" y="1248"/>
            <a:chExt cx="288" cy="288"/>
          </a:xfrm>
        </p:grpSpPr>
        <p:sp>
          <p:nvSpPr>
            <p:cNvPr id="236568" name="Oval 2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69" name="Text Box 2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H</a:t>
              </a:r>
              <a:endParaRPr lang="en-GB" altLang="x-none"/>
            </a:p>
          </p:txBody>
        </p:sp>
      </p:grpSp>
      <p:sp>
        <p:nvSpPr>
          <p:cNvPr id="236570" name="Line 26"/>
          <p:cNvSpPr>
            <a:spLocks noChangeShapeType="1"/>
          </p:cNvSpPr>
          <p:nvPr/>
        </p:nvSpPr>
        <p:spPr bwMode="auto">
          <a:xfrm flipH="1">
            <a:off x="5257800" y="3443288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571" name="Line 27"/>
          <p:cNvSpPr>
            <a:spLocks noChangeShapeType="1"/>
          </p:cNvSpPr>
          <p:nvPr/>
        </p:nvSpPr>
        <p:spPr bwMode="auto">
          <a:xfrm flipH="1">
            <a:off x="4572000" y="4357688"/>
            <a:ext cx="7620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572" name="Text Box 28"/>
          <p:cNvSpPr txBox="1">
            <a:spLocks noChangeArrowheads="1"/>
          </p:cNvSpPr>
          <p:nvPr/>
        </p:nvSpPr>
        <p:spPr bwMode="auto">
          <a:xfrm>
            <a:off x="5334000" y="3367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80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36573" name="Line 29"/>
          <p:cNvSpPr>
            <a:spLocks noChangeShapeType="1"/>
          </p:cNvSpPr>
          <p:nvPr/>
        </p:nvSpPr>
        <p:spPr bwMode="auto">
          <a:xfrm>
            <a:off x="6096000" y="2300288"/>
            <a:ext cx="236220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574" name="Line 30"/>
          <p:cNvSpPr>
            <a:spLocks noChangeShapeType="1"/>
          </p:cNvSpPr>
          <p:nvPr/>
        </p:nvSpPr>
        <p:spPr bwMode="auto">
          <a:xfrm>
            <a:off x="6096000" y="23002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575" name="Line 31"/>
          <p:cNvSpPr>
            <a:spLocks noChangeShapeType="1"/>
          </p:cNvSpPr>
          <p:nvPr/>
        </p:nvSpPr>
        <p:spPr bwMode="auto">
          <a:xfrm flipH="1">
            <a:off x="3962400" y="2300288"/>
            <a:ext cx="213360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576" name="Text Box 32"/>
          <p:cNvSpPr txBox="1">
            <a:spLocks noChangeArrowheads="1"/>
          </p:cNvSpPr>
          <p:nvPr/>
        </p:nvSpPr>
        <p:spPr bwMode="auto">
          <a:xfrm>
            <a:off x="6400800" y="18288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Start</a:t>
            </a:r>
            <a:endParaRPr lang="en-GB" altLang="x-none" b="1"/>
          </a:p>
        </p:txBody>
      </p:sp>
      <p:sp>
        <p:nvSpPr>
          <p:cNvPr id="236577" name="Text Box 33"/>
          <p:cNvSpPr txBox="1">
            <a:spLocks noChangeArrowheads="1"/>
          </p:cNvSpPr>
          <p:nvPr/>
        </p:nvSpPr>
        <p:spPr bwMode="auto">
          <a:xfrm>
            <a:off x="4953000" y="4495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97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36578" name="Text Box 34"/>
          <p:cNvSpPr txBox="1">
            <a:spLocks noChangeArrowheads="1"/>
          </p:cNvSpPr>
          <p:nvPr/>
        </p:nvSpPr>
        <p:spPr bwMode="auto">
          <a:xfrm>
            <a:off x="7315200" y="23002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75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36579" name="Text Box 35"/>
          <p:cNvSpPr txBox="1">
            <a:spLocks noChangeArrowheads="1"/>
          </p:cNvSpPr>
          <p:nvPr/>
        </p:nvSpPr>
        <p:spPr bwMode="auto">
          <a:xfrm>
            <a:off x="4343400" y="23002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118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36580" name="Text Box 36"/>
          <p:cNvSpPr txBox="1">
            <a:spLocks noChangeArrowheads="1"/>
          </p:cNvSpPr>
          <p:nvPr/>
        </p:nvSpPr>
        <p:spPr bwMode="auto">
          <a:xfrm>
            <a:off x="6096000" y="2543176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140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36581" name="Text Box 37"/>
          <p:cNvSpPr txBox="1">
            <a:spLocks noChangeArrowheads="1"/>
          </p:cNvSpPr>
          <p:nvPr/>
        </p:nvSpPr>
        <p:spPr bwMode="auto">
          <a:xfrm>
            <a:off x="6400800" y="29860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[393]</a:t>
            </a:r>
            <a:endParaRPr lang="en-GB" altLang="x-none"/>
          </a:p>
        </p:txBody>
      </p:sp>
      <p:sp>
        <p:nvSpPr>
          <p:cNvPr id="236582" name="Text Box 38"/>
          <p:cNvSpPr txBox="1">
            <a:spLocks noChangeArrowheads="1"/>
          </p:cNvSpPr>
          <p:nvPr/>
        </p:nvSpPr>
        <p:spPr bwMode="auto">
          <a:xfrm>
            <a:off x="8686800" y="29718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[449]</a:t>
            </a:r>
            <a:endParaRPr lang="en-GB" altLang="x-none"/>
          </a:p>
        </p:txBody>
      </p:sp>
      <p:sp>
        <p:nvSpPr>
          <p:cNvPr id="236583" name="Text Box 39"/>
          <p:cNvSpPr txBox="1">
            <a:spLocks noChangeArrowheads="1"/>
          </p:cNvSpPr>
          <p:nvPr/>
        </p:nvSpPr>
        <p:spPr bwMode="auto">
          <a:xfrm>
            <a:off x="2971800" y="31242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[447]</a:t>
            </a:r>
            <a:endParaRPr lang="en-GB" altLang="x-none"/>
          </a:p>
        </p:txBody>
      </p:sp>
      <p:sp>
        <p:nvSpPr>
          <p:cNvPr id="236584" name="Text Box 40"/>
          <p:cNvSpPr txBox="1">
            <a:spLocks noChangeArrowheads="1"/>
          </p:cNvSpPr>
          <p:nvPr/>
        </p:nvSpPr>
        <p:spPr bwMode="auto">
          <a:xfrm>
            <a:off x="7162800" y="39004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[417]</a:t>
            </a:r>
            <a:endParaRPr lang="en-GB" altLang="x-none"/>
          </a:p>
        </p:txBody>
      </p:sp>
      <p:sp>
        <p:nvSpPr>
          <p:cNvPr id="236585" name="Text Box 41"/>
          <p:cNvSpPr txBox="1">
            <a:spLocks noChangeArrowheads="1"/>
          </p:cNvSpPr>
          <p:nvPr/>
        </p:nvSpPr>
        <p:spPr bwMode="auto">
          <a:xfrm>
            <a:off x="4343400" y="39766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[413]</a:t>
            </a:r>
            <a:endParaRPr lang="en-GB" altLang="x-none"/>
          </a:p>
        </p:txBody>
      </p:sp>
      <p:sp>
        <p:nvSpPr>
          <p:cNvPr id="236586" name="Text Box 42"/>
          <p:cNvSpPr txBox="1">
            <a:spLocks noChangeArrowheads="1"/>
          </p:cNvSpPr>
          <p:nvPr/>
        </p:nvSpPr>
        <p:spPr bwMode="auto">
          <a:xfrm>
            <a:off x="3581400" y="48768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[455]</a:t>
            </a:r>
            <a:endParaRPr lang="en-GB" altLang="x-none"/>
          </a:p>
        </p:txBody>
      </p:sp>
      <p:sp>
        <p:nvSpPr>
          <p:cNvPr id="236587" name="Text Box 43"/>
          <p:cNvSpPr txBox="1">
            <a:spLocks noChangeArrowheads="1"/>
          </p:cNvSpPr>
          <p:nvPr/>
        </p:nvSpPr>
        <p:spPr bwMode="auto">
          <a:xfrm>
            <a:off x="6629400" y="48768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Goal</a:t>
            </a:r>
            <a:endParaRPr lang="en-GB" altLang="x-none" b="1"/>
          </a:p>
        </p:txBody>
      </p:sp>
      <p:grpSp>
        <p:nvGrpSpPr>
          <p:cNvPr id="236588" name="Group 44"/>
          <p:cNvGrpSpPr>
            <a:grpSpLocks/>
          </p:cNvGrpSpPr>
          <p:nvPr/>
        </p:nvGrpSpPr>
        <p:grpSpPr bwMode="auto">
          <a:xfrm>
            <a:off x="7315200" y="4800600"/>
            <a:ext cx="457200" cy="457200"/>
            <a:chOff x="1344" y="1248"/>
            <a:chExt cx="288" cy="288"/>
          </a:xfrm>
        </p:grpSpPr>
        <p:sp>
          <p:nvSpPr>
            <p:cNvPr id="236589" name="Oval 45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90" name="Text Box 46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I</a:t>
              </a:r>
              <a:endParaRPr lang="en-GB" altLang="x-none"/>
            </a:p>
          </p:txBody>
        </p:sp>
      </p:grpSp>
      <p:sp>
        <p:nvSpPr>
          <p:cNvPr id="236591" name="Line 47"/>
          <p:cNvSpPr>
            <a:spLocks noChangeShapeType="1"/>
          </p:cNvSpPr>
          <p:nvPr/>
        </p:nvSpPr>
        <p:spPr bwMode="auto">
          <a:xfrm>
            <a:off x="6934200" y="4343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592" name="Text Box 48"/>
          <p:cNvSpPr txBox="1">
            <a:spLocks noChangeArrowheads="1"/>
          </p:cNvSpPr>
          <p:nvPr/>
        </p:nvSpPr>
        <p:spPr bwMode="auto">
          <a:xfrm>
            <a:off x="7772400" y="48768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[450]</a:t>
            </a:r>
            <a:endParaRPr lang="en-GB" altLang="x-none"/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391400" y="44196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 dirty="0">
                <a:solidFill>
                  <a:schemeClr val="hlink"/>
                </a:solidFill>
              </a:rPr>
              <a:t>211</a:t>
            </a:r>
            <a:endParaRPr lang="en-GB" altLang="x-none" b="1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34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A* Search: Tree Search</a:t>
            </a:r>
            <a:endParaRPr lang="en-GB" altLang="x-none"/>
          </a:p>
        </p:txBody>
      </p:sp>
      <p:sp>
        <p:nvSpPr>
          <p:cNvPr id="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E17C-25A9-4371-992D-906DEFDC5944}" type="slidenum">
              <a:rPr lang="en-GB" altLang="x-none" smtClean="0"/>
              <a:pPr/>
              <a:t>32</a:t>
            </a:fld>
            <a:endParaRPr lang="en-GB" altLang="x-none"/>
          </a:p>
        </p:txBody>
      </p:sp>
      <p:grpSp>
        <p:nvGrpSpPr>
          <p:cNvPr id="240643" name="Group 3"/>
          <p:cNvGrpSpPr>
            <a:grpSpLocks/>
          </p:cNvGrpSpPr>
          <p:nvPr/>
        </p:nvGrpSpPr>
        <p:grpSpPr bwMode="auto">
          <a:xfrm>
            <a:off x="5867400" y="1843088"/>
            <a:ext cx="457200" cy="457200"/>
            <a:chOff x="1344" y="1248"/>
            <a:chExt cx="288" cy="288"/>
          </a:xfrm>
        </p:grpSpPr>
        <p:sp>
          <p:nvSpPr>
            <p:cNvPr id="240644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45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A</a:t>
              </a:r>
              <a:endParaRPr lang="en-GB" altLang="x-none"/>
            </a:p>
          </p:txBody>
        </p:sp>
      </p:grpSp>
      <p:grpSp>
        <p:nvGrpSpPr>
          <p:cNvPr id="240646" name="Group 6"/>
          <p:cNvGrpSpPr>
            <a:grpSpLocks/>
          </p:cNvGrpSpPr>
          <p:nvPr/>
        </p:nvGrpSpPr>
        <p:grpSpPr bwMode="auto">
          <a:xfrm>
            <a:off x="8229600" y="2971800"/>
            <a:ext cx="457200" cy="457200"/>
            <a:chOff x="1344" y="1248"/>
            <a:chExt cx="288" cy="288"/>
          </a:xfrm>
        </p:grpSpPr>
        <p:sp>
          <p:nvSpPr>
            <p:cNvPr id="240647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48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B</a:t>
              </a:r>
              <a:endParaRPr lang="en-GB" altLang="x-none"/>
            </a:p>
          </p:txBody>
        </p:sp>
      </p:grpSp>
      <p:grpSp>
        <p:nvGrpSpPr>
          <p:cNvPr id="240649" name="Group 9"/>
          <p:cNvGrpSpPr>
            <a:grpSpLocks/>
          </p:cNvGrpSpPr>
          <p:nvPr/>
        </p:nvGrpSpPr>
        <p:grpSpPr bwMode="auto">
          <a:xfrm>
            <a:off x="3733800" y="3048000"/>
            <a:ext cx="457200" cy="457200"/>
            <a:chOff x="1344" y="1248"/>
            <a:chExt cx="288" cy="288"/>
          </a:xfrm>
        </p:grpSpPr>
        <p:sp>
          <p:nvSpPr>
            <p:cNvPr id="240650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51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C</a:t>
              </a:r>
              <a:endParaRPr lang="en-GB" altLang="x-none"/>
            </a:p>
          </p:txBody>
        </p:sp>
      </p:grpSp>
      <p:grpSp>
        <p:nvGrpSpPr>
          <p:cNvPr id="240652" name="Group 12"/>
          <p:cNvGrpSpPr>
            <a:grpSpLocks/>
          </p:cNvGrpSpPr>
          <p:nvPr/>
        </p:nvGrpSpPr>
        <p:grpSpPr bwMode="auto">
          <a:xfrm>
            <a:off x="5943600" y="2986088"/>
            <a:ext cx="457200" cy="457200"/>
            <a:chOff x="1344" y="1248"/>
            <a:chExt cx="288" cy="288"/>
          </a:xfrm>
        </p:grpSpPr>
        <p:sp>
          <p:nvSpPr>
            <p:cNvPr id="240653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54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E</a:t>
              </a:r>
              <a:endParaRPr lang="en-GB" altLang="x-none"/>
            </a:p>
          </p:txBody>
        </p:sp>
      </p:grpSp>
      <p:grpSp>
        <p:nvGrpSpPr>
          <p:cNvPr id="240655" name="Group 15"/>
          <p:cNvGrpSpPr>
            <a:grpSpLocks/>
          </p:cNvGrpSpPr>
          <p:nvPr/>
        </p:nvGrpSpPr>
        <p:grpSpPr bwMode="auto">
          <a:xfrm>
            <a:off x="6629400" y="3900488"/>
            <a:ext cx="457200" cy="457200"/>
            <a:chOff x="1344" y="1248"/>
            <a:chExt cx="288" cy="288"/>
          </a:xfrm>
        </p:grpSpPr>
        <p:sp>
          <p:nvSpPr>
            <p:cNvPr id="240656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57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F</a:t>
              </a:r>
              <a:endParaRPr lang="en-GB" altLang="x-none"/>
            </a:p>
          </p:txBody>
        </p:sp>
      </p:grpSp>
      <p:sp>
        <p:nvSpPr>
          <p:cNvPr id="240658" name="Line 18"/>
          <p:cNvSpPr>
            <a:spLocks noChangeShapeType="1"/>
          </p:cNvSpPr>
          <p:nvPr/>
        </p:nvSpPr>
        <p:spPr bwMode="auto">
          <a:xfrm>
            <a:off x="6172200" y="3443288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659" name="Text Box 19"/>
          <p:cNvSpPr txBox="1">
            <a:spLocks noChangeArrowheads="1"/>
          </p:cNvSpPr>
          <p:nvPr/>
        </p:nvSpPr>
        <p:spPr bwMode="auto">
          <a:xfrm>
            <a:off x="6400800" y="3367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99</a:t>
            </a:r>
            <a:endParaRPr lang="en-GB" altLang="x-none" b="1">
              <a:solidFill>
                <a:schemeClr val="hlink"/>
              </a:solidFill>
            </a:endParaRPr>
          </a:p>
        </p:txBody>
      </p:sp>
      <p:grpSp>
        <p:nvGrpSpPr>
          <p:cNvPr id="240660" name="Group 20"/>
          <p:cNvGrpSpPr>
            <a:grpSpLocks/>
          </p:cNvGrpSpPr>
          <p:nvPr/>
        </p:nvGrpSpPr>
        <p:grpSpPr bwMode="auto"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240661" name="Oval 21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62" name="Text Box 22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G</a:t>
              </a:r>
              <a:endParaRPr lang="en-GB" altLang="x-none"/>
            </a:p>
          </p:txBody>
        </p:sp>
      </p:grpSp>
      <p:grpSp>
        <p:nvGrpSpPr>
          <p:cNvPr id="240663" name="Group 23"/>
          <p:cNvGrpSpPr>
            <a:grpSpLocks/>
          </p:cNvGrpSpPr>
          <p:nvPr/>
        </p:nvGrpSpPr>
        <p:grpSpPr bwMode="auto">
          <a:xfrm>
            <a:off x="4267200" y="4814888"/>
            <a:ext cx="457200" cy="457200"/>
            <a:chOff x="1344" y="1248"/>
            <a:chExt cx="288" cy="288"/>
          </a:xfrm>
        </p:grpSpPr>
        <p:sp>
          <p:nvSpPr>
            <p:cNvPr id="240664" name="Oval 2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65" name="Text Box 2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H</a:t>
              </a:r>
              <a:endParaRPr lang="en-GB" altLang="x-none"/>
            </a:p>
          </p:txBody>
        </p:sp>
      </p:grpSp>
      <p:sp>
        <p:nvSpPr>
          <p:cNvPr id="240666" name="Line 26"/>
          <p:cNvSpPr>
            <a:spLocks noChangeShapeType="1"/>
          </p:cNvSpPr>
          <p:nvPr/>
        </p:nvSpPr>
        <p:spPr bwMode="auto">
          <a:xfrm flipH="1">
            <a:off x="5257800" y="3443288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667" name="Line 27"/>
          <p:cNvSpPr>
            <a:spLocks noChangeShapeType="1"/>
          </p:cNvSpPr>
          <p:nvPr/>
        </p:nvSpPr>
        <p:spPr bwMode="auto">
          <a:xfrm flipH="1">
            <a:off x="4572000" y="4357688"/>
            <a:ext cx="7620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668" name="Text Box 28"/>
          <p:cNvSpPr txBox="1">
            <a:spLocks noChangeArrowheads="1"/>
          </p:cNvSpPr>
          <p:nvPr/>
        </p:nvSpPr>
        <p:spPr bwMode="auto">
          <a:xfrm>
            <a:off x="5334000" y="3367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80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40669" name="Line 29"/>
          <p:cNvSpPr>
            <a:spLocks noChangeShapeType="1"/>
          </p:cNvSpPr>
          <p:nvPr/>
        </p:nvSpPr>
        <p:spPr bwMode="auto">
          <a:xfrm>
            <a:off x="6096000" y="2300288"/>
            <a:ext cx="236220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670" name="Line 30"/>
          <p:cNvSpPr>
            <a:spLocks noChangeShapeType="1"/>
          </p:cNvSpPr>
          <p:nvPr/>
        </p:nvSpPr>
        <p:spPr bwMode="auto">
          <a:xfrm>
            <a:off x="6096000" y="23002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671" name="Line 31"/>
          <p:cNvSpPr>
            <a:spLocks noChangeShapeType="1"/>
          </p:cNvSpPr>
          <p:nvPr/>
        </p:nvSpPr>
        <p:spPr bwMode="auto">
          <a:xfrm flipH="1">
            <a:off x="3962400" y="2300288"/>
            <a:ext cx="213360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672" name="Text Box 32"/>
          <p:cNvSpPr txBox="1">
            <a:spLocks noChangeArrowheads="1"/>
          </p:cNvSpPr>
          <p:nvPr/>
        </p:nvSpPr>
        <p:spPr bwMode="auto">
          <a:xfrm>
            <a:off x="6400800" y="18288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Start</a:t>
            </a:r>
            <a:endParaRPr lang="en-GB" altLang="x-none" b="1"/>
          </a:p>
        </p:txBody>
      </p:sp>
      <p:sp>
        <p:nvSpPr>
          <p:cNvPr id="240673" name="Text Box 33"/>
          <p:cNvSpPr txBox="1">
            <a:spLocks noChangeArrowheads="1"/>
          </p:cNvSpPr>
          <p:nvPr/>
        </p:nvSpPr>
        <p:spPr bwMode="auto">
          <a:xfrm>
            <a:off x="4953000" y="4495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97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40674" name="Text Box 34"/>
          <p:cNvSpPr txBox="1">
            <a:spLocks noChangeArrowheads="1"/>
          </p:cNvSpPr>
          <p:nvPr/>
        </p:nvSpPr>
        <p:spPr bwMode="auto">
          <a:xfrm>
            <a:off x="7315200" y="23002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75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40675" name="Text Box 35"/>
          <p:cNvSpPr txBox="1">
            <a:spLocks noChangeArrowheads="1"/>
          </p:cNvSpPr>
          <p:nvPr/>
        </p:nvSpPr>
        <p:spPr bwMode="auto">
          <a:xfrm>
            <a:off x="4343400" y="23002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118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40676" name="Text Box 36"/>
          <p:cNvSpPr txBox="1">
            <a:spLocks noChangeArrowheads="1"/>
          </p:cNvSpPr>
          <p:nvPr/>
        </p:nvSpPr>
        <p:spPr bwMode="auto">
          <a:xfrm>
            <a:off x="6096000" y="2543176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140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40677" name="Text Box 37"/>
          <p:cNvSpPr txBox="1">
            <a:spLocks noChangeArrowheads="1"/>
          </p:cNvSpPr>
          <p:nvPr/>
        </p:nvSpPr>
        <p:spPr bwMode="auto">
          <a:xfrm>
            <a:off x="6400800" y="29860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[393]</a:t>
            </a:r>
            <a:endParaRPr lang="en-GB" altLang="x-none"/>
          </a:p>
        </p:txBody>
      </p:sp>
      <p:sp>
        <p:nvSpPr>
          <p:cNvPr id="240678" name="Text Box 38"/>
          <p:cNvSpPr txBox="1">
            <a:spLocks noChangeArrowheads="1"/>
          </p:cNvSpPr>
          <p:nvPr/>
        </p:nvSpPr>
        <p:spPr bwMode="auto">
          <a:xfrm>
            <a:off x="8686800" y="29718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[449]</a:t>
            </a:r>
            <a:endParaRPr lang="en-GB" altLang="x-none"/>
          </a:p>
        </p:txBody>
      </p:sp>
      <p:sp>
        <p:nvSpPr>
          <p:cNvPr id="240679" name="Text Box 39"/>
          <p:cNvSpPr txBox="1">
            <a:spLocks noChangeArrowheads="1"/>
          </p:cNvSpPr>
          <p:nvPr/>
        </p:nvSpPr>
        <p:spPr bwMode="auto">
          <a:xfrm>
            <a:off x="2971800" y="31242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[447]</a:t>
            </a:r>
            <a:endParaRPr lang="en-GB" altLang="x-none"/>
          </a:p>
        </p:txBody>
      </p:sp>
      <p:sp>
        <p:nvSpPr>
          <p:cNvPr id="240680" name="Text Box 40"/>
          <p:cNvSpPr txBox="1">
            <a:spLocks noChangeArrowheads="1"/>
          </p:cNvSpPr>
          <p:nvPr/>
        </p:nvSpPr>
        <p:spPr bwMode="auto">
          <a:xfrm>
            <a:off x="7162800" y="39004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[417]</a:t>
            </a:r>
            <a:endParaRPr lang="en-GB" altLang="x-none"/>
          </a:p>
        </p:txBody>
      </p:sp>
      <p:sp>
        <p:nvSpPr>
          <p:cNvPr id="240681" name="Text Box 41"/>
          <p:cNvSpPr txBox="1">
            <a:spLocks noChangeArrowheads="1"/>
          </p:cNvSpPr>
          <p:nvPr/>
        </p:nvSpPr>
        <p:spPr bwMode="auto">
          <a:xfrm>
            <a:off x="4343400" y="39766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[413]</a:t>
            </a:r>
            <a:endParaRPr lang="en-GB" altLang="x-none"/>
          </a:p>
        </p:txBody>
      </p:sp>
      <p:sp>
        <p:nvSpPr>
          <p:cNvPr id="240682" name="Text Box 42"/>
          <p:cNvSpPr txBox="1">
            <a:spLocks noChangeArrowheads="1"/>
          </p:cNvSpPr>
          <p:nvPr/>
        </p:nvSpPr>
        <p:spPr bwMode="auto">
          <a:xfrm>
            <a:off x="3581400" y="48768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[455]</a:t>
            </a:r>
            <a:endParaRPr lang="en-GB" altLang="x-none"/>
          </a:p>
        </p:txBody>
      </p:sp>
      <p:sp>
        <p:nvSpPr>
          <p:cNvPr id="240683" name="Text Box 43"/>
          <p:cNvSpPr txBox="1">
            <a:spLocks noChangeArrowheads="1"/>
          </p:cNvSpPr>
          <p:nvPr/>
        </p:nvSpPr>
        <p:spPr bwMode="auto">
          <a:xfrm>
            <a:off x="6629400" y="48768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Goal</a:t>
            </a:r>
            <a:endParaRPr lang="en-GB" altLang="x-none" b="1"/>
          </a:p>
        </p:txBody>
      </p:sp>
      <p:grpSp>
        <p:nvGrpSpPr>
          <p:cNvPr id="240684" name="Group 44"/>
          <p:cNvGrpSpPr>
            <a:grpSpLocks/>
          </p:cNvGrpSpPr>
          <p:nvPr/>
        </p:nvGrpSpPr>
        <p:grpSpPr bwMode="auto">
          <a:xfrm>
            <a:off x="7315200" y="4800600"/>
            <a:ext cx="457200" cy="457200"/>
            <a:chOff x="1344" y="1248"/>
            <a:chExt cx="288" cy="288"/>
          </a:xfrm>
        </p:grpSpPr>
        <p:sp>
          <p:nvSpPr>
            <p:cNvPr id="240685" name="Oval 45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86" name="Text Box 46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I</a:t>
              </a:r>
              <a:endParaRPr lang="en-GB" altLang="x-none"/>
            </a:p>
          </p:txBody>
        </p:sp>
      </p:grpSp>
      <p:sp>
        <p:nvSpPr>
          <p:cNvPr id="240687" name="Line 47"/>
          <p:cNvSpPr>
            <a:spLocks noChangeShapeType="1"/>
          </p:cNvSpPr>
          <p:nvPr/>
        </p:nvSpPr>
        <p:spPr bwMode="auto">
          <a:xfrm>
            <a:off x="6934200" y="4343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688" name="Text Box 48"/>
          <p:cNvSpPr txBox="1">
            <a:spLocks noChangeArrowheads="1"/>
          </p:cNvSpPr>
          <p:nvPr/>
        </p:nvSpPr>
        <p:spPr bwMode="auto">
          <a:xfrm>
            <a:off x="7772400" y="48768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[450]</a:t>
            </a:r>
            <a:endParaRPr lang="en-GB" altLang="x-none"/>
          </a:p>
        </p:txBody>
      </p:sp>
      <p:grpSp>
        <p:nvGrpSpPr>
          <p:cNvPr id="240689" name="Group 49"/>
          <p:cNvGrpSpPr>
            <a:grpSpLocks/>
          </p:cNvGrpSpPr>
          <p:nvPr/>
        </p:nvGrpSpPr>
        <p:grpSpPr bwMode="auto">
          <a:xfrm>
            <a:off x="2895600" y="3962400"/>
            <a:ext cx="457200" cy="457200"/>
            <a:chOff x="1344" y="1248"/>
            <a:chExt cx="288" cy="288"/>
          </a:xfrm>
        </p:grpSpPr>
        <p:sp>
          <p:nvSpPr>
            <p:cNvPr id="240690" name="Oval 5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91" name="Text Box 5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D</a:t>
              </a:r>
              <a:endParaRPr lang="en-GB" altLang="x-none"/>
            </a:p>
          </p:txBody>
        </p:sp>
      </p:grpSp>
      <p:sp>
        <p:nvSpPr>
          <p:cNvPr id="240692" name="Line 52"/>
          <p:cNvSpPr>
            <a:spLocks noChangeShapeType="1"/>
          </p:cNvSpPr>
          <p:nvPr/>
        </p:nvSpPr>
        <p:spPr bwMode="auto">
          <a:xfrm flipH="1">
            <a:off x="3048000" y="3505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693" name="Text Box 53"/>
          <p:cNvSpPr txBox="1">
            <a:spLocks noChangeArrowheads="1"/>
          </p:cNvSpPr>
          <p:nvPr/>
        </p:nvSpPr>
        <p:spPr bwMode="auto">
          <a:xfrm>
            <a:off x="2209800" y="39766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[473]</a:t>
            </a:r>
            <a:endParaRPr lang="en-GB" altLang="x-none"/>
          </a:p>
        </p:txBody>
      </p:sp>
      <p:sp>
        <p:nvSpPr>
          <p:cNvPr id="57" name="Text Box 27"/>
          <p:cNvSpPr txBox="1">
            <a:spLocks noChangeArrowheads="1"/>
          </p:cNvSpPr>
          <p:nvPr/>
        </p:nvSpPr>
        <p:spPr bwMode="auto">
          <a:xfrm>
            <a:off x="7391400" y="44196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 dirty="0">
                <a:solidFill>
                  <a:schemeClr val="hlink"/>
                </a:solidFill>
              </a:rPr>
              <a:t>211</a:t>
            </a:r>
            <a:endParaRPr lang="en-GB" altLang="x-none" b="1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0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A* Search: Tree Search</a:t>
            </a:r>
            <a:endParaRPr lang="en-GB" altLang="x-none"/>
          </a:p>
        </p:txBody>
      </p:sp>
      <p:sp>
        <p:nvSpPr>
          <p:cNvPr id="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7771-7FB3-44F9-BC29-9165F9201BA4}" type="slidenum">
              <a:rPr lang="en-GB" altLang="x-none" smtClean="0"/>
              <a:pPr/>
              <a:t>33</a:t>
            </a:fld>
            <a:endParaRPr lang="en-GB" altLang="x-none"/>
          </a:p>
        </p:txBody>
      </p:sp>
      <p:grpSp>
        <p:nvGrpSpPr>
          <p:cNvPr id="237571" name="Group 3"/>
          <p:cNvGrpSpPr>
            <a:grpSpLocks/>
          </p:cNvGrpSpPr>
          <p:nvPr/>
        </p:nvGrpSpPr>
        <p:grpSpPr bwMode="auto">
          <a:xfrm>
            <a:off x="5867400" y="1843088"/>
            <a:ext cx="457200" cy="457200"/>
            <a:chOff x="1344" y="1248"/>
            <a:chExt cx="288" cy="288"/>
          </a:xfrm>
        </p:grpSpPr>
        <p:sp>
          <p:nvSpPr>
            <p:cNvPr id="237572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573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A</a:t>
              </a:r>
              <a:endParaRPr lang="en-GB" altLang="x-none"/>
            </a:p>
          </p:txBody>
        </p:sp>
      </p:grpSp>
      <p:grpSp>
        <p:nvGrpSpPr>
          <p:cNvPr id="237574" name="Group 6"/>
          <p:cNvGrpSpPr>
            <a:grpSpLocks/>
          </p:cNvGrpSpPr>
          <p:nvPr/>
        </p:nvGrpSpPr>
        <p:grpSpPr bwMode="auto">
          <a:xfrm>
            <a:off x="8229600" y="2971800"/>
            <a:ext cx="457200" cy="457200"/>
            <a:chOff x="1344" y="1248"/>
            <a:chExt cx="288" cy="288"/>
          </a:xfrm>
        </p:grpSpPr>
        <p:sp>
          <p:nvSpPr>
            <p:cNvPr id="237575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576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B</a:t>
              </a:r>
              <a:endParaRPr lang="en-GB" altLang="x-none"/>
            </a:p>
          </p:txBody>
        </p:sp>
      </p:grpSp>
      <p:grpSp>
        <p:nvGrpSpPr>
          <p:cNvPr id="237577" name="Group 9"/>
          <p:cNvGrpSpPr>
            <a:grpSpLocks/>
          </p:cNvGrpSpPr>
          <p:nvPr/>
        </p:nvGrpSpPr>
        <p:grpSpPr bwMode="auto">
          <a:xfrm>
            <a:off x="3733800" y="3048000"/>
            <a:ext cx="457200" cy="457200"/>
            <a:chOff x="1344" y="1248"/>
            <a:chExt cx="288" cy="288"/>
          </a:xfrm>
        </p:grpSpPr>
        <p:sp>
          <p:nvSpPr>
            <p:cNvPr id="237578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579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C</a:t>
              </a:r>
              <a:endParaRPr lang="en-GB" altLang="x-none"/>
            </a:p>
          </p:txBody>
        </p:sp>
      </p:grpSp>
      <p:grpSp>
        <p:nvGrpSpPr>
          <p:cNvPr id="237580" name="Group 12"/>
          <p:cNvGrpSpPr>
            <a:grpSpLocks/>
          </p:cNvGrpSpPr>
          <p:nvPr/>
        </p:nvGrpSpPr>
        <p:grpSpPr bwMode="auto">
          <a:xfrm>
            <a:off x="5943600" y="2986088"/>
            <a:ext cx="457200" cy="457200"/>
            <a:chOff x="1344" y="1248"/>
            <a:chExt cx="288" cy="288"/>
          </a:xfrm>
        </p:grpSpPr>
        <p:sp>
          <p:nvSpPr>
            <p:cNvPr id="237581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582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E</a:t>
              </a:r>
              <a:endParaRPr lang="en-GB" altLang="x-none"/>
            </a:p>
          </p:txBody>
        </p:sp>
      </p:grpSp>
      <p:grpSp>
        <p:nvGrpSpPr>
          <p:cNvPr id="237583" name="Group 15"/>
          <p:cNvGrpSpPr>
            <a:grpSpLocks/>
          </p:cNvGrpSpPr>
          <p:nvPr/>
        </p:nvGrpSpPr>
        <p:grpSpPr bwMode="auto">
          <a:xfrm>
            <a:off x="6629400" y="3900488"/>
            <a:ext cx="457200" cy="457200"/>
            <a:chOff x="1344" y="1248"/>
            <a:chExt cx="288" cy="288"/>
          </a:xfrm>
        </p:grpSpPr>
        <p:sp>
          <p:nvSpPr>
            <p:cNvPr id="237584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585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F</a:t>
              </a:r>
              <a:endParaRPr lang="en-GB" altLang="x-none"/>
            </a:p>
          </p:txBody>
        </p:sp>
      </p:grpSp>
      <p:sp>
        <p:nvSpPr>
          <p:cNvPr id="237586" name="Line 18"/>
          <p:cNvSpPr>
            <a:spLocks noChangeShapeType="1"/>
          </p:cNvSpPr>
          <p:nvPr/>
        </p:nvSpPr>
        <p:spPr bwMode="auto">
          <a:xfrm>
            <a:off x="6172200" y="3443288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87" name="Text Box 19"/>
          <p:cNvSpPr txBox="1">
            <a:spLocks noChangeArrowheads="1"/>
          </p:cNvSpPr>
          <p:nvPr/>
        </p:nvSpPr>
        <p:spPr bwMode="auto">
          <a:xfrm>
            <a:off x="6400800" y="3367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99</a:t>
            </a:r>
            <a:endParaRPr lang="en-GB" altLang="x-none" b="1">
              <a:solidFill>
                <a:schemeClr val="hlink"/>
              </a:solidFill>
            </a:endParaRPr>
          </a:p>
        </p:txBody>
      </p:sp>
      <p:grpSp>
        <p:nvGrpSpPr>
          <p:cNvPr id="237588" name="Group 20"/>
          <p:cNvGrpSpPr>
            <a:grpSpLocks/>
          </p:cNvGrpSpPr>
          <p:nvPr/>
        </p:nvGrpSpPr>
        <p:grpSpPr bwMode="auto"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237589" name="Oval 21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590" name="Text Box 22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G</a:t>
              </a:r>
              <a:endParaRPr lang="en-GB" altLang="x-none"/>
            </a:p>
          </p:txBody>
        </p:sp>
      </p:grpSp>
      <p:grpSp>
        <p:nvGrpSpPr>
          <p:cNvPr id="237591" name="Group 23"/>
          <p:cNvGrpSpPr>
            <a:grpSpLocks/>
          </p:cNvGrpSpPr>
          <p:nvPr/>
        </p:nvGrpSpPr>
        <p:grpSpPr bwMode="auto">
          <a:xfrm>
            <a:off x="4267200" y="4814888"/>
            <a:ext cx="457200" cy="457200"/>
            <a:chOff x="1344" y="1248"/>
            <a:chExt cx="288" cy="288"/>
          </a:xfrm>
        </p:grpSpPr>
        <p:sp>
          <p:nvSpPr>
            <p:cNvPr id="237592" name="Oval 2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593" name="Text Box 2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H</a:t>
              </a:r>
              <a:endParaRPr lang="en-GB" altLang="x-none"/>
            </a:p>
          </p:txBody>
        </p:sp>
      </p:grpSp>
      <p:sp>
        <p:nvSpPr>
          <p:cNvPr id="237594" name="Line 26"/>
          <p:cNvSpPr>
            <a:spLocks noChangeShapeType="1"/>
          </p:cNvSpPr>
          <p:nvPr/>
        </p:nvSpPr>
        <p:spPr bwMode="auto">
          <a:xfrm flipH="1">
            <a:off x="5257800" y="3443288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95" name="Line 27"/>
          <p:cNvSpPr>
            <a:spLocks noChangeShapeType="1"/>
          </p:cNvSpPr>
          <p:nvPr/>
        </p:nvSpPr>
        <p:spPr bwMode="auto">
          <a:xfrm flipH="1">
            <a:off x="4572000" y="4357688"/>
            <a:ext cx="7620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96" name="Text Box 28"/>
          <p:cNvSpPr txBox="1">
            <a:spLocks noChangeArrowheads="1"/>
          </p:cNvSpPr>
          <p:nvPr/>
        </p:nvSpPr>
        <p:spPr bwMode="auto">
          <a:xfrm>
            <a:off x="5334000" y="3367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80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37597" name="Line 29"/>
          <p:cNvSpPr>
            <a:spLocks noChangeShapeType="1"/>
          </p:cNvSpPr>
          <p:nvPr/>
        </p:nvSpPr>
        <p:spPr bwMode="auto">
          <a:xfrm>
            <a:off x="6096000" y="2300288"/>
            <a:ext cx="236220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98" name="Line 30"/>
          <p:cNvSpPr>
            <a:spLocks noChangeShapeType="1"/>
          </p:cNvSpPr>
          <p:nvPr/>
        </p:nvSpPr>
        <p:spPr bwMode="auto">
          <a:xfrm>
            <a:off x="6096000" y="23002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99" name="Line 31"/>
          <p:cNvSpPr>
            <a:spLocks noChangeShapeType="1"/>
          </p:cNvSpPr>
          <p:nvPr/>
        </p:nvSpPr>
        <p:spPr bwMode="auto">
          <a:xfrm flipH="1">
            <a:off x="3962400" y="2300288"/>
            <a:ext cx="213360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600" name="Text Box 32"/>
          <p:cNvSpPr txBox="1">
            <a:spLocks noChangeArrowheads="1"/>
          </p:cNvSpPr>
          <p:nvPr/>
        </p:nvSpPr>
        <p:spPr bwMode="auto">
          <a:xfrm>
            <a:off x="6400800" y="18288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Start</a:t>
            </a:r>
            <a:endParaRPr lang="en-GB" altLang="x-none" b="1"/>
          </a:p>
        </p:txBody>
      </p:sp>
      <p:sp>
        <p:nvSpPr>
          <p:cNvPr id="237601" name="Text Box 33"/>
          <p:cNvSpPr txBox="1">
            <a:spLocks noChangeArrowheads="1"/>
          </p:cNvSpPr>
          <p:nvPr/>
        </p:nvSpPr>
        <p:spPr bwMode="auto">
          <a:xfrm>
            <a:off x="4953000" y="4495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97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37602" name="Text Box 34"/>
          <p:cNvSpPr txBox="1">
            <a:spLocks noChangeArrowheads="1"/>
          </p:cNvSpPr>
          <p:nvPr/>
        </p:nvSpPr>
        <p:spPr bwMode="auto">
          <a:xfrm>
            <a:off x="7315200" y="23002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75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37603" name="Text Box 35"/>
          <p:cNvSpPr txBox="1">
            <a:spLocks noChangeArrowheads="1"/>
          </p:cNvSpPr>
          <p:nvPr/>
        </p:nvSpPr>
        <p:spPr bwMode="auto">
          <a:xfrm>
            <a:off x="4343400" y="23002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118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37604" name="Text Box 36"/>
          <p:cNvSpPr txBox="1">
            <a:spLocks noChangeArrowheads="1"/>
          </p:cNvSpPr>
          <p:nvPr/>
        </p:nvSpPr>
        <p:spPr bwMode="auto">
          <a:xfrm>
            <a:off x="6096000" y="2543176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140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37605" name="Text Box 37"/>
          <p:cNvSpPr txBox="1">
            <a:spLocks noChangeArrowheads="1"/>
          </p:cNvSpPr>
          <p:nvPr/>
        </p:nvSpPr>
        <p:spPr bwMode="auto">
          <a:xfrm>
            <a:off x="6400800" y="29860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[393]</a:t>
            </a:r>
            <a:endParaRPr lang="en-GB" altLang="x-none"/>
          </a:p>
        </p:txBody>
      </p:sp>
      <p:sp>
        <p:nvSpPr>
          <p:cNvPr id="237606" name="Text Box 38"/>
          <p:cNvSpPr txBox="1">
            <a:spLocks noChangeArrowheads="1"/>
          </p:cNvSpPr>
          <p:nvPr/>
        </p:nvSpPr>
        <p:spPr bwMode="auto">
          <a:xfrm>
            <a:off x="8686800" y="29718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[449]</a:t>
            </a:r>
            <a:endParaRPr lang="en-GB" altLang="x-none"/>
          </a:p>
        </p:txBody>
      </p:sp>
      <p:sp>
        <p:nvSpPr>
          <p:cNvPr id="237607" name="Text Box 39"/>
          <p:cNvSpPr txBox="1">
            <a:spLocks noChangeArrowheads="1"/>
          </p:cNvSpPr>
          <p:nvPr/>
        </p:nvSpPr>
        <p:spPr bwMode="auto">
          <a:xfrm>
            <a:off x="2971800" y="31242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[447]</a:t>
            </a:r>
            <a:endParaRPr lang="en-GB" altLang="x-none"/>
          </a:p>
        </p:txBody>
      </p:sp>
      <p:sp>
        <p:nvSpPr>
          <p:cNvPr id="237608" name="Text Box 40"/>
          <p:cNvSpPr txBox="1">
            <a:spLocks noChangeArrowheads="1"/>
          </p:cNvSpPr>
          <p:nvPr/>
        </p:nvSpPr>
        <p:spPr bwMode="auto">
          <a:xfrm>
            <a:off x="7162800" y="39004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[417]</a:t>
            </a:r>
            <a:endParaRPr lang="en-GB" altLang="x-none"/>
          </a:p>
        </p:txBody>
      </p:sp>
      <p:sp>
        <p:nvSpPr>
          <p:cNvPr id="237609" name="Text Box 41"/>
          <p:cNvSpPr txBox="1">
            <a:spLocks noChangeArrowheads="1"/>
          </p:cNvSpPr>
          <p:nvPr/>
        </p:nvSpPr>
        <p:spPr bwMode="auto">
          <a:xfrm>
            <a:off x="4343400" y="39766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[413]</a:t>
            </a:r>
            <a:endParaRPr lang="en-GB" altLang="x-none"/>
          </a:p>
        </p:txBody>
      </p:sp>
      <p:sp>
        <p:nvSpPr>
          <p:cNvPr id="237610" name="Text Box 42"/>
          <p:cNvSpPr txBox="1">
            <a:spLocks noChangeArrowheads="1"/>
          </p:cNvSpPr>
          <p:nvPr/>
        </p:nvSpPr>
        <p:spPr bwMode="auto">
          <a:xfrm>
            <a:off x="3581400" y="48768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[455]</a:t>
            </a:r>
            <a:endParaRPr lang="en-GB" altLang="x-none"/>
          </a:p>
        </p:txBody>
      </p:sp>
      <p:sp>
        <p:nvSpPr>
          <p:cNvPr id="237611" name="Text Box 43"/>
          <p:cNvSpPr txBox="1">
            <a:spLocks noChangeArrowheads="1"/>
          </p:cNvSpPr>
          <p:nvPr/>
        </p:nvSpPr>
        <p:spPr bwMode="auto">
          <a:xfrm>
            <a:off x="6629400" y="48768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Goal</a:t>
            </a:r>
            <a:endParaRPr lang="en-GB" altLang="x-none" b="1"/>
          </a:p>
        </p:txBody>
      </p:sp>
      <p:grpSp>
        <p:nvGrpSpPr>
          <p:cNvPr id="237612" name="Group 44"/>
          <p:cNvGrpSpPr>
            <a:grpSpLocks/>
          </p:cNvGrpSpPr>
          <p:nvPr/>
        </p:nvGrpSpPr>
        <p:grpSpPr bwMode="auto">
          <a:xfrm>
            <a:off x="7315200" y="4800600"/>
            <a:ext cx="457200" cy="457200"/>
            <a:chOff x="1344" y="1248"/>
            <a:chExt cx="288" cy="288"/>
          </a:xfrm>
        </p:grpSpPr>
        <p:sp>
          <p:nvSpPr>
            <p:cNvPr id="237613" name="Oval 45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614" name="Text Box 46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I</a:t>
              </a:r>
              <a:endParaRPr lang="en-GB" altLang="x-none"/>
            </a:p>
          </p:txBody>
        </p:sp>
      </p:grpSp>
      <p:sp>
        <p:nvSpPr>
          <p:cNvPr id="237615" name="Line 47"/>
          <p:cNvSpPr>
            <a:spLocks noChangeShapeType="1"/>
          </p:cNvSpPr>
          <p:nvPr/>
        </p:nvSpPr>
        <p:spPr bwMode="auto">
          <a:xfrm>
            <a:off x="6934200" y="4343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616" name="Text Box 48"/>
          <p:cNvSpPr txBox="1">
            <a:spLocks noChangeArrowheads="1"/>
          </p:cNvSpPr>
          <p:nvPr/>
        </p:nvSpPr>
        <p:spPr bwMode="auto">
          <a:xfrm>
            <a:off x="7772400" y="48768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[450]</a:t>
            </a:r>
            <a:endParaRPr lang="en-GB" altLang="x-none"/>
          </a:p>
        </p:txBody>
      </p:sp>
      <p:grpSp>
        <p:nvGrpSpPr>
          <p:cNvPr id="237617" name="Group 49"/>
          <p:cNvGrpSpPr>
            <a:grpSpLocks/>
          </p:cNvGrpSpPr>
          <p:nvPr/>
        </p:nvGrpSpPr>
        <p:grpSpPr bwMode="auto">
          <a:xfrm>
            <a:off x="2895600" y="3962400"/>
            <a:ext cx="457200" cy="457200"/>
            <a:chOff x="1344" y="1248"/>
            <a:chExt cx="288" cy="288"/>
          </a:xfrm>
        </p:grpSpPr>
        <p:sp>
          <p:nvSpPr>
            <p:cNvPr id="237618" name="Oval 5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619" name="Text Box 5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D</a:t>
              </a:r>
              <a:endParaRPr lang="en-GB" altLang="x-none"/>
            </a:p>
          </p:txBody>
        </p:sp>
      </p:grpSp>
      <p:sp>
        <p:nvSpPr>
          <p:cNvPr id="237620" name="Line 52"/>
          <p:cNvSpPr>
            <a:spLocks noChangeShapeType="1"/>
          </p:cNvSpPr>
          <p:nvPr/>
        </p:nvSpPr>
        <p:spPr bwMode="auto">
          <a:xfrm flipH="1">
            <a:off x="3048000" y="3505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621" name="Text Box 53"/>
          <p:cNvSpPr txBox="1">
            <a:spLocks noChangeArrowheads="1"/>
          </p:cNvSpPr>
          <p:nvPr/>
        </p:nvSpPr>
        <p:spPr bwMode="auto">
          <a:xfrm>
            <a:off x="2209800" y="39766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[473]</a:t>
            </a:r>
            <a:endParaRPr lang="en-GB" altLang="x-none"/>
          </a:p>
        </p:txBody>
      </p:sp>
      <p:sp>
        <p:nvSpPr>
          <p:cNvPr id="57" name="Text Box 27"/>
          <p:cNvSpPr txBox="1">
            <a:spLocks noChangeArrowheads="1"/>
          </p:cNvSpPr>
          <p:nvPr/>
        </p:nvSpPr>
        <p:spPr bwMode="auto">
          <a:xfrm>
            <a:off x="7391400" y="44196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 dirty="0">
                <a:solidFill>
                  <a:schemeClr val="hlink"/>
                </a:solidFill>
              </a:rPr>
              <a:t>211</a:t>
            </a:r>
            <a:endParaRPr lang="en-GB" altLang="x-none" b="1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39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A* Search: Tree Search</a:t>
            </a:r>
            <a:endParaRPr lang="en-GB" altLang="x-none"/>
          </a:p>
        </p:txBody>
      </p:sp>
      <p:sp>
        <p:nvSpPr>
          <p:cNvPr id="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C571-0F74-47DD-A88F-154A3335DE36}" type="slidenum">
              <a:rPr lang="en-GB" altLang="x-none" smtClean="0"/>
              <a:pPr/>
              <a:t>34</a:t>
            </a:fld>
            <a:endParaRPr lang="en-GB" altLang="x-none"/>
          </a:p>
        </p:txBody>
      </p:sp>
      <p:grpSp>
        <p:nvGrpSpPr>
          <p:cNvPr id="238595" name="Group 3"/>
          <p:cNvGrpSpPr>
            <a:grpSpLocks/>
          </p:cNvGrpSpPr>
          <p:nvPr/>
        </p:nvGrpSpPr>
        <p:grpSpPr bwMode="auto">
          <a:xfrm>
            <a:off x="5867400" y="1843088"/>
            <a:ext cx="457200" cy="457200"/>
            <a:chOff x="1344" y="1248"/>
            <a:chExt cx="288" cy="288"/>
          </a:xfrm>
        </p:grpSpPr>
        <p:sp>
          <p:nvSpPr>
            <p:cNvPr id="238596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597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A</a:t>
              </a:r>
              <a:endParaRPr lang="en-GB" altLang="x-none"/>
            </a:p>
          </p:txBody>
        </p:sp>
      </p:grpSp>
      <p:grpSp>
        <p:nvGrpSpPr>
          <p:cNvPr id="238598" name="Group 6"/>
          <p:cNvGrpSpPr>
            <a:grpSpLocks/>
          </p:cNvGrpSpPr>
          <p:nvPr/>
        </p:nvGrpSpPr>
        <p:grpSpPr bwMode="auto">
          <a:xfrm>
            <a:off x="8229600" y="2971800"/>
            <a:ext cx="457200" cy="457200"/>
            <a:chOff x="1344" y="1248"/>
            <a:chExt cx="288" cy="288"/>
          </a:xfrm>
        </p:grpSpPr>
        <p:sp>
          <p:nvSpPr>
            <p:cNvPr id="238599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600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B</a:t>
              </a:r>
              <a:endParaRPr lang="en-GB" altLang="x-none"/>
            </a:p>
          </p:txBody>
        </p:sp>
      </p:grpSp>
      <p:grpSp>
        <p:nvGrpSpPr>
          <p:cNvPr id="238601" name="Group 9"/>
          <p:cNvGrpSpPr>
            <a:grpSpLocks/>
          </p:cNvGrpSpPr>
          <p:nvPr/>
        </p:nvGrpSpPr>
        <p:grpSpPr bwMode="auto">
          <a:xfrm>
            <a:off x="3733800" y="3048000"/>
            <a:ext cx="457200" cy="457200"/>
            <a:chOff x="1344" y="1248"/>
            <a:chExt cx="288" cy="288"/>
          </a:xfrm>
        </p:grpSpPr>
        <p:sp>
          <p:nvSpPr>
            <p:cNvPr id="238602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603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C</a:t>
              </a:r>
              <a:endParaRPr lang="en-GB" altLang="x-none"/>
            </a:p>
          </p:txBody>
        </p:sp>
      </p:grpSp>
      <p:grpSp>
        <p:nvGrpSpPr>
          <p:cNvPr id="238604" name="Group 12"/>
          <p:cNvGrpSpPr>
            <a:grpSpLocks/>
          </p:cNvGrpSpPr>
          <p:nvPr/>
        </p:nvGrpSpPr>
        <p:grpSpPr bwMode="auto">
          <a:xfrm>
            <a:off x="5943600" y="2986088"/>
            <a:ext cx="457200" cy="457200"/>
            <a:chOff x="1344" y="1248"/>
            <a:chExt cx="288" cy="288"/>
          </a:xfrm>
        </p:grpSpPr>
        <p:sp>
          <p:nvSpPr>
            <p:cNvPr id="238605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606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E</a:t>
              </a:r>
              <a:endParaRPr lang="en-GB" altLang="x-none"/>
            </a:p>
          </p:txBody>
        </p:sp>
      </p:grpSp>
      <p:grpSp>
        <p:nvGrpSpPr>
          <p:cNvPr id="238607" name="Group 15"/>
          <p:cNvGrpSpPr>
            <a:grpSpLocks/>
          </p:cNvGrpSpPr>
          <p:nvPr/>
        </p:nvGrpSpPr>
        <p:grpSpPr bwMode="auto">
          <a:xfrm>
            <a:off x="6629400" y="3900488"/>
            <a:ext cx="457200" cy="457200"/>
            <a:chOff x="1344" y="1248"/>
            <a:chExt cx="288" cy="288"/>
          </a:xfrm>
        </p:grpSpPr>
        <p:sp>
          <p:nvSpPr>
            <p:cNvPr id="238608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609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F</a:t>
              </a:r>
              <a:endParaRPr lang="en-GB" altLang="x-none"/>
            </a:p>
          </p:txBody>
        </p:sp>
      </p:grpSp>
      <p:sp>
        <p:nvSpPr>
          <p:cNvPr id="238610" name="Line 18"/>
          <p:cNvSpPr>
            <a:spLocks noChangeShapeType="1"/>
          </p:cNvSpPr>
          <p:nvPr/>
        </p:nvSpPr>
        <p:spPr bwMode="auto">
          <a:xfrm>
            <a:off x="6172200" y="3443288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611" name="Text Box 19"/>
          <p:cNvSpPr txBox="1">
            <a:spLocks noChangeArrowheads="1"/>
          </p:cNvSpPr>
          <p:nvPr/>
        </p:nvSpPr>
        <p:spPr bwMode="auto">
          <a:xfrm>
            <a:off x="6400800" y="3367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99</a:t>
            </a:r>
            <a:endParaRPr lang="en-GB" altLang="x-none" b="1">
              <a:solidFill>
                <a:schemeClr val="hlink"/>
              </a:solidFill>
            </a:endParaRPr>
          </a:p>
        </p:txBody>
      </p:sp>
      <p:grpSp>
        <p:nvGrpSpPr>
          <p:cNvPr id="238612" name="Group 20"/>
          <p:cNvGrpSpPr>
            <a:grpSpLocks/>
          </p:cNvGrpSpPr>
          <p:nvPr/>
        </p:nvGrpSpPr>
        <p:grpSpPr bwMode="auto"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238613" name="Oval 21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614" name="Text Box 22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G</a:t>
              </a:r>
              <a:endParaRPr lang="en-GB" altLang="x-none"/>
            </a:p>
          </p:txBody>
        </p:sp>
      </p:grpSp>
      <p:grpSp>
        <p:nvGrpSpPr>
          <p:cNvPr id="238615" name="Group 23"/>
          <p:cNvGrpSpPr>
            <a:grpSpLocks/>
          </p:cNvGrpSpPr>
          <p:nvPr/>
        </p:nvGrpSpPr>
        <p:grpSpPr bwMode="auto">
          <a:xfrm>
            <a:off x="4267200" y="4814888"/>
            <a:ext cx="457200" cy="457200"/>
            <a:chOff x="1344" y="1248"/>
            <a:chExt cx="288" cy="288"/>
          </a:xfrm>
        </p:grpSpPr>
        <p:sp>
          <p:nvSpPr>
            <p:cNvPr id="238616" name="Oval 2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617" name="Text Box 2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H</a:t>
              </a:r>
              <a:endParaRPr lang="en-GB" altLang="x-none"/>
            </a:p>
          </p:txBody>
        </p:sp>
      </p:grpSp>
      <p:sp>
        <p:nvSpPr>
          <p:cNvPr id="238618" name="Line 26"/>
          <p:cNvSpPr>
            <a:spLocks noChangeShapeType="1"/>
          </p:cNvSpPr>
          <p:nvPr/>
        </p:nvSpPr>
        <p:spPr bwMode="auto">
          <a:xfrm flipH="1">
            <a:off x="5257800" y="3443288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619" name="Line 27"/>
          <p:cNvSpPr>
            <a:spLocks noChangeShapeType="1"/>
          </p:cNvSpPr>
          <p:nvPr/>
        </p:nvSpPr>
        <p:spPr bwMode="auto">
          <a:xfrm flipH="1">
            <a:off x="4572000" y="4357688"/>
            <a:ext cx="7620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620" name="Text Box 28"/>
          <p:cNvSpPr txBox="1">
            <a:spLocks noChangeArrowheads="1"/>
          </p:cNvSpPr>
          <p:nvPr/>
        </p:nvSpPr>
        <p:spPr bwMode="auto">
          <a:xfrm>
            <a:off x="5334000" y="3367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80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38621" name="Line 29"/>
          <p:cNvSpPr>
            <a:spLocks noChangeShapeType="1"/>
          </p:cNvSpPr>
          <p:nvPr/>
        </p:nvSpPr>
        <p:spPr bwMode="auto">
          <a:xfrm>
            <a:off x="6096000" y="2300288"/>
            <a:ext cx="236220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622" name="Line 30"/>
          <p:cNvSpPr>
            <a:spLocks noChangeShapeType="1"/>
          </p:cNvSpPr>
          <p:nvPr/>
        </p:nvSpPr>
        <p:spPr bwMode="auto">
          <a:xfrm>
            <a:off x="6096000" y="23002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623" name="Line 31"/>
          <p:cNvSpPr>
            <a:spLocks noChangeShapeType="1"/>
          </p:cNvSpPr>
          <p:nvPr/>
        </p:nvSpPr>
        <p:spPr bwMode="auto">
          <a:xfrm flipH="1">
            <a:off x="3962400" y="2300288"/>
            <a:ext cx="213360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624" name="Text Box 32"/>
          <p:cNvSpPr txBox="1">
            <a:spLocks noChangeArrowheads="1"/>
          </p:cNvSpPr>
          <p:nvPr/>
        </p:nvSpPr>
        <p:spPr bwMode="auto">
          <a:xfrm>
            <a:off x="6400800" y="18288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Start</a:t>
            </a:r>
            <a:endParaRPr lang="en-GB" altLang="x-none" b="1"/>
          </a:p>
        </p:txBody>
      </p:sp>
      <p:sp>
        <p:nvSpPr>
          <p:cNvPr id="238625" name="Text Box 33"/>
          <p:cNvSpPr txBox="1">
            <a:spLocks noChangeArrowheads="1"/>
          </p:cNvSpPr>
          <p:nvPr/>
        </p:nvSpPr>
        <p:spPr bwMode="auto">
          <a:xfrm>
            <a:off x="4953000" y="4495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97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38626" name="Text Box 34"/>
          <p:cNvSpPr txBox="1">
            <a:spLocks noChangeArrowheads="1"/>
          </p:cNvSpPr>
          <p:nvPr/>
        </p:nvSpPr>
        <p:spPr bwMode="auto">
          <a:xfrm>
            <a:off x="7315200" y="23002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75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38627" name="Text Box 35"/>
          <p:cNvSpPr txBox="1">
            <a:spLocks noChangeArrowheads="1"/>
          </p:cNvSpPr>
          <p:nvPr/>
        </p:nvSpPr>
        <p:spPr bwMode="auto">
          <a:xfrm>
            <a:off x="4343400" y="23002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118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38628" name="Text Box 36"/>
          <p:cNvSpPr txBox="1">
            <a:spLocks noChangeArrowheads="1"/>
          </p:cNvSpPr>
          <p:nvPr/>
        </p:nvSpPr>
        <p:spPr bwMode="auto">
          <a:xfrm>
            <a:off x="6096000" y="2543176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140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38629" name="Text Box 37"/>
          <p:cNvSpPr txBox="1">
            <a:spLocks noChangeArrowheads="1"/>
          </p:cNvSpPr>
          <p:nvPr/>
        </p:nvSpPr>
        <p:spPr bwMode="auto">
          <a:xfrm>
            <a:off x="6400800" y="29860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[393]</a:t>
            </a:r>
            <a:endParaRPr lang="en-GB" altLang="x-none"/>
          </a:p>
        </p:txBody>
      </p:sp>
      <p:sp>
        <p:nvSpPr>
          <p:cNvPr id="238630" name="Text Box 38"/>
          <p:cNvSpPr txBox="1">
            <a:spLocks noChangeArrowheads="1"/>
          </p:cNvSpPr>
          <p:nvPr/>
        </p:nvSpPr>
        <p:spPr bwMode="auto">
          <a:xfrm>
            <a:off x="8686800" y="29718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[449]</a:t>
            </a:r>
            <a:endParaRPr lang="en-GB" altLang="x-none"/>
          </a:p>
        </p:txBody>
      </p:sp>
      <p:sp>
        <p:nvSpPr>
          <p:cNvPr id="238631" name="Text Box 39"/>
          <p:cNvSpPr txBox="1">
            <a:spLocks noChangeArrowheads="1"/>
          </p:cNvSpPr>
          <p:nvPr/>
        </p:nvSpPr>
        <p:spPr bwMode="auto">
          <a:xfrm>
            <a:off x="2971800" y="31242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[447]</a:t>
            </a:r>
            <a:endParaRPr lang="en-GB" altLang="x-none"/>
          </a:p>
        </p:txBody>
      </p:sp>
      <p:sp>
        <p:nvSpPr>
          <p:cNvPr id="238632" name="Text Box 40"/>
          <p:cNvSpPr txBox="1">
            <a:spLocks noChangeArrowheads="1"/>
          </p:cNvSpPr>
          <p:nvPr/>
        </p:nvSpPr>
        <p:spPr bwMode="auto">
          <a:xfrm>
            <a:off x="7162800" y="39004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[417]</a:t>
            </a:r>
            <a:endParaRPr lang="en-GB" altLang="x-none"/>
          </a:p>
        </p:txBody>
      </p:sp>
      <p:sp>
        <p:nvSpPr>
          <p:cNvPr id="238633" name="Text Box 41"/>
          <p:cNvSpPr txBox="1">
            <a:spLocks noChangeArrowheads="1"/>
          </p:cNvSpPr>
          <p:nvPr/>
        </p:nvSpPr>
        <p:spPr bwMode="auto">
          <a:xfrm>
            <a:off x="4343400" y="39766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[413]</a:t>
            </a:r>
            <a:endParaRPr lang="en-GB" altLang="x-none"/>
          </a:p>
        </p:txBody>
      </p:sp>
      <p:sp>
        <p:nvSpPr>
          <p:cNvPr id="238634" name="Text Box 42"/>
          <p:cNvSpPr txBox="1">
            <a:spLocks noChangeArrowheads="1"/>
          </p:cNvSpPr>
          <p:nvPr/>
        </p:nvSpPr>
        <p:spPr bwMode="auto">
          <a:xfrm>
            <a:off x="3581400" y="48768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[455]</a:t>
            </a:r>
            <a:endParaRPr lang="en-GB" altLang="x-none"/>
          </a:p>
        </p:txBody>
      </p:sp>
      <p:sp>
        <p:nvSpPr>
          <p:cNvPr id="238635" name="Text Box 43"/>
          <p:cNvSpPr txBox="1">
            <a:spLocks noChangeArrowheads="1"/>
          </p:cNvSpPr>
          <p:nvPr/>
        </p:nvSpPr>
        <p:spPr bwMode="auto">
          <a:xfrm>
            <a:off x="6629400" y="48768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Goal</a:t>
            </a:r>
            <a:endParaRPr lang="en-GB" altLang="x-none" b="1"/>
          </a:p>
        </p:txBody>
      </p:sp>
      <p:grpSp>
        <p:nvGrpSpPr>
          <p:cNvPr id="238636" name="Group 44"/>
          <p:cNvGrpSpPr>
            <a:grpSpLocks/>
          </p:cNvGrpSpPr>
          <p:nvPr/>
        </p:nvGrpSpPr>
        <p:grpSpPr bwMode="auto">
          <a:xfrm>
            <a:off x="7315200" y="4800600"/>
            <a:ext cx="457200" cy="457200"/>
            <a:chOff x="1344" y="1248"/>
            <a:chExt cx="288" cy="288"/>
          </a:xfrm>
        </p:grpSpPr>
        <p:sp>
          <p:nvSpPr>
            <p:cNvPr id="238637" name="Oval 45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638" name="Text Box 46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I</a:t>
              </a:r>
              <a:endParaRPr lang="en-GB" altLang="x-none"/>
            </a:p>
          </p:txBody>
        </p:sp>
      </p:grpSp>
      <p:sp>
        <p:nvSpPr>
          <p:cNvPr id="238639" name="Line 47"/>
          <p:cNvSpPr>
            <a:spLocks noChangeShapeType="1"/>
          </p:cNvSpPr>
          <p:nvPr/>
        </p:nvSpPr>
        <p:spPr bwMode="auto">
          <a:xfrm>
            <a:off x="6934200" y="4343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640" name="Text Box 48"/>
          <p:cNvSpPr txBox="1">
            <a:spLocks noChangeArrowheads="1"/>
          </p:cNvSpPr>
          <p:nvPr/>
        </p:nvSpPr>
        <p:spPr bwMode="auto">
          <a:xfrm>
            <a:off x="7772400" y="48768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[450]</a:t>
            </a:r>
            <a:endParaRPr lang="en-GB" altLang="x-none"/>
          </a:p>
        </p:txBody>
      </p:sp>
      <p:grpSp>
        <p:nvGrpSpPr>
          <p:cNvPr id="238641" name="Group 49"/>
          <p:cNvGrpSpPr>
            <a:grpSpLocks/>
          </p:cNvGrpSpPr>
          <p:nvPr/>
        </p:nvGrpSpPr>
        <p:grpSpPr bwMode="auto">
          <a:xfrm>
            <a:off x="2895600" y="3962400"/>
            <a:ext cx="457200" cy="457200"/>
            <a:chOff x="1344" y="1248"/>
            <a:chExt cx="288" cy="288"/>
          </a:xfrm>
        </p:grpSpPr>
        <p:sp>
          <p:nvSpPr>
            <p:cNvPr id="238642" name="Oval 5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643" name="Text Box 5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D</a:t>
              </a:r>
              <a:endParaRPr lang="en-GB" altLang="x-none"/>
            </a:p>
          </p:txBody>
        </p:sp>
      </p:grpSp>
      <p:sp>
        <p:nvSpPr>
          <p:cNvPr id="238644" name="Line 52"/>
          <p:cNvSpPr>
            <a:spLocks noChangeShapeType="1"/>
          </p:cNvSpPr>
          <p:nvPr/>
        </p:nvSpPr>
        <p:spPr bwMode="auto">
          <a:xfrm flipH="1">
            <a:off x="3048000" y="3505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645" name="Text Box 53"/>
          <p:cNvSpPr txBox="1">
            <a:spLocks noChangeArrowheads="1"/>
          </p:cNvSpPr>
          <p:nvPr/>
        </p:nvSpPr>
        <p:spPr bwMode="auto">
          <a:xfrm>
            <a:off x="2209800" y="39766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[473]</a:t>
            </a:r>
            <a:endParaRPr lang="en-GB" altLang="x-none"/>
          </a:p>
        </p:txBody>
      </p:sp>
      <p:sp>
        <p:nvSpPr>
          <p:cNvPr id="57" name="Text Box 27"/>
          <p:cNvSpPr txBox="1">
            <a:spLocks noChangeArrowheads="1"/>
          </p:cNvSpPr>
          <p:nvPr/>
        </p:nvSpPr>
        <p:spPr bwMode="auto">
          <a:xfrm>
            <a:off x="7391400" y="44196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 dirty="0">
                <a:solidFill>
                  <a:schemeClr val="hlink"/>
                </a:solidFill>
              </a:rPr>
              <a:t>211</a:t>
            </a:r>
            <a:endParaRPr lang="en-GB" altLang="x-none" b="1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14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A* Search: Tree Search</a:t>
            </a:r>
            <a:endParaRPr lang="en-GB" altLang="x-none"/>
          </a:p>
        </p:txBody>
      </p:sp>
      <p:sp>
        <p:nvSpPr>
          <p:cNvPr id="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23C9-F904-45BC-AC47-B55CE32948AE}" type="slidenum">
              <a:rPr lang="en-GB" altLang="x-none" smtClean="0"/>
              <a:pPr/>
              <a:t>35</a:t>
            </a:fld>
            <a:endParaRPr lang="en-GB" altLang="x-none"/>
          </a:p>
        </p:txBody>
      </p:sp>
      <p:grpSp>
        <p:nvGrpSpPr>
          <p:cNvPr id="239619" name="Group 3"/>
          <p:cNvGrpSpPr>
            <a:grpSpLocks/>
          </p:cNvGrpSpPr>
          <p:nvPr/>
        </p:nvGrpSpPr>
        <p:grpSpPr bwMode="auto">
          <a:xfrm>
            <a:off x="5867400" y="1843088"/>
            <a:ext cx="457200" cy="457200"/>
            <a:chOff x="1344" y="1248"/>
            <a:chExt cx="288" cy="288"/>
          </a:xfrm>
        </p:grpSpPr>
        <p:sp>
          <p:nvSpPr>
            <p:cNvPr id="239620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21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A</a:t>
              </a:r>
              <a:endParaRPr lang="en-GB" altLang="x-none"/>
            </a:p>
          </p:txBody>
        </p:sp>
      </p:grpSp>
      <p:grpSp>
        <p:nvGrpSpPr>
          <p:cNvPr id="239622" name="Group 6"/>
          <p:cNvGrpSpPr>
            <a:grpSpLocks/>
          </p:cNvGrpSpPr>
          <p:nvPr/>
        </p:nvGrpSpPr>
        <p:grpSpPr bwMode="auto">
          <a:xfrm>
            <a:off x="8229600" y="2971800"/>
            <a:ext cx="457200" cy="457200"/>
            <a:chOff x="1344" y="1248"/>
            <a:chExt cx="288" cy="288"/>
          </a:xfrm>
        </p:grpSpPr>
        <p:sp>
          <p:nvSpPr>
            <p:cNvPr id="239623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24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B</a:t>
              </a:r>
              <a:endParaRPr lang="en-GB" altLang="x-none"/>
            </a:p>
          </p:txBody>
        </p:sp>
      </p:grpSp>
      <p:grpSp>
        <p:nvGrpSpPr>
          <p:cNvPr id="239625" name="Group 9"/>
          <p:cNvGrpSpPr>
            <a:grpSpLocks/>
          </p:cNvGrpSpPr>
          <p:nvPr/>
        </p:nvGrpSpPr>
        <p:grpSpPr bwMode="auto">
          <a:xfrm>
            <a:off x="3733800" y="3048000"/>
            <a:ext cx="457200" cy="457200"/>
            <a:chOff x="1344" y="1248"/>
            <a:chExt cx="288" cy="288"/>
          </a:xfrm>
        </p:grpSpPr>
        <p:sp>
          <p:nvSpPr>
            <p:cNvPr id="239626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27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C</a:t>
              </a:r>
              <a:endParaRPr lang="en-GB" altLang="x-none"/>
            </a:p>
          </p:txBody>
        </p:sp>
      </p:grpSp>
      <p:grpSp>
        <p:nvGrpSpPr>
          <p:cNvPr id="239628" name="Group 12"/>
          <p:cNvGrpSpPr>
            <a:grpSpLocks/>
          </p:cNvGrpSpPr>
          <p:nvPr/>
        </p:nvGrpSpPr>
        <p:grpSpPr bwMode="auto">
          <a:xfrm>
            <a:off x="5943600" y="2986088"/>
            <a:ext cx="457200" cy="457200"/>
            <a:chOff x="1344" y="1248"/>
            <a:chExt cx="288" cy="288"/>
          </a:xfrm>
        </p:grpSpPr>
        <p:sp>
          <p:nvSpPr>
            <p:cNvPr id="239629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30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E</a:t>
              </a:r>
              <a:endParaRPr lang="en-GB" altLang="x-none"/>
            </a:p>
          </p:txBody>
        </p:sp>
      </p:grpSp>
      <p:grpSp>
        <p:nvGrpSpPr>
          <p:cNvPr id="239631" name="Group 15"/>
          <p:cNvGrpSpPr>
            <a:grpSpLocks/>
          </p:cNvGrpSpPr>
          <p:nvPr/>
        </p:nvGrpSpPr>
        <p:grpSpPr bwMode="auto">
          <a:xfrm>
            <a:off x="6629400" y="3900488"/>
            <a:ext cx="457200" cy="457200"/>
            <a:chOff x="1344" y="1248"/>
            <a:chExt cx="288" cy="288"/>
          </a:xfrm>
        </p:grpSpPr>
        <p:sp>
          <p:nvSpPr>
            <p:cNvPr id="239632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33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F</a:t>
              </a:r>
              <a:endParaRPr lang="en-GB" altLang="x-none"/>
            </a:p>
          </p:txBody>
        </p:sp>
      </p:grpSp>
      <p:sp>
        <p:nvSpPr>
          <p:cNvPr id="239634" name="Line 18"/>
          <p:cNvSpPr>
            <a:spLocks noChangeShapeType="1"/>
          </p:cNvSpPr>
          <p:nvPr/>
        </p:nvSpPr>
        <p:spPr bwMode="auto">
          <a:xfrm>
            <a:off x="6172200" y="3443288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635" name="Text Box 19"/>
          <p:cNvSpPr txBox="1">
            <a:spLocks noChangeArrowheads="1"/>
          </p:cNvSpPr>
          <p:nvPr/>
        </p:nvSpPr>
        <p:spPr bwMode="auto">
          <a:xfrm>
            <a:off x="6400800" y="3367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99</a:t>
            </a:r>
            <a:endParaRPr lang="en-GB" altLang="x-none" b="1">
              <a:solidFill>
                <a:schemeClr val="hlink"/>
              </a:solidFill>
            </a:endParaRPr>
          </a:p>
        </p:txBody>
      </p:sp>
      <p:grpSp>
        <p:nvGrpSpPr>
          <p:cNvPr id="239636" name="Group 20"/>
          <p:cNvGrpSpPr>
            <a:grpSpLocks/>
          </p:cNvGrpSpPr>
          <p:nvPr/>
        </p:nvGrpSpPr>
        <p:grpSpPr bwMode="auto"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239637" name="Oval 21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38" name="Text Box 22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G</a:t>
              </a:r>
              <a:endParaRPr lang="en-GB" altLang="x-none"/>
            </a:p>
          </p:txBody>
        </p:sp>
      </p:grpSp>
      <p:grpSp>
        <p:nvGrpSpPr>
          <p:cNvPr id="239639" name="Group 23"/>
          <p:cNvGrpSpPr>
            <a:grpSpLocks/>
          </p:cNvGrpSpPr>
          <p:nvPr/>
        </p:nvGrpSpPr>
        <p:grpSpPr bwMode="auto">
          <a:xfrm>
            <a:off x="4267200" y="4814888"/>
            <a:ext cx="457200" cy="457200"/>
            <a:chOff x="1344" y="1248"/>
            <a:chExt cx="288" cy="288"/>
          </a:xfrm>
        </p:grpSpPr>
        <p:sp>
          <p:nvSpPr>
            <p:cNvPr id="239640" name="Oval 2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41" name="Text Box 2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H</a:t>
              </a:r>
              <a:endParaRPr lang="en-GB" altLang="x-none"/>
            </a:p>
          </p:txBody>
        </p:sp>
      </p:grpSp>
      <p:sp>
        <p:nvSpPr>
          <p:cNvPr id="239642" name="Line 26"/>
          <p:cNvSpPr>
            <a:spLocks noChangeShapeType="1"/>
          </p:cNvSpPr>
          <p:nvPr/>
        </p:nvSpPr>
        <p:spPr bwMode="auto">
          <a:xfrm flipH="1">
            <a:off x="5257800" y="3443288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643" name="Line 27"/>
          <p:cNvSpPr>
            <a:spLocks noChangeShapeType="1"/>
          </p:cNvSpPr>
          <p:nvPr/>
        </p:nvSpPr>
        <p:spPr bwMode="auto">
          <a:xfrm flipH="1">
            <a:off x="4572000" y="4357688"/>
            <a:ext cx="7620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644" name="Text Box 28"/>
          <p:cNvSpPr txBox="1">
            <a:spLocks noChangeArrowheads="1"/>
          </p:cNvSpPr>
          <p:nvPr/>
        </p:nvSpPr>
        <p:spPr bwMode="auto">
          <a:xfrm>
            <a:off x="5334000" y="3367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80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39645" name="Line 29"/>
          <p:cNvSpPr>
            <a:spLocks noChangeShapeType="1"/>
          </p:cNvSpPr>
          <p:nvPr/>
        </p:nvSpPr>
        <p:spPr bwMode="auto">
          <a:xfrm>
            <a:off x="6096000" y="2300288"/>
            <a:ext cx="236220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646" name="Line 30"/>
          <p:cNvSpPr>
            <a:spLocks noChangeShapeType="1"/>
          </p:cNvSpPr>
          <p:nvPr/>
        </p:nvSpPr>
        <p:spPr bwMode="auto">
          <a:xfrm>
            <a:off x="6096000" y="23002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647" name="Line 31"/>
          <p:cNvSpPr>
            <a:spLocks noChangeShapeType="1"/>
          </p:cNvSpPr>
          <p:nvPr/>
        </p:nvSpPr>
        <p:spPr bwMode="auto">
          <a:xfrm flipH="1">
            <a:off x="3962400" y="2300288"/>
            <a:ext cx="213360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648" name="Text Box 32"/>
          <p:cNvSpPr txBox="1">
            <a:spLocks noChangeArrowheads="1"/>
          </p:cNvSpPr>
          <p:nvPr/>
        </p:nvSpPr>
        <p:spPr bwMode="auto">
          <a:xfrm>
            <a:off x="6400800" y="18288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Start</a:t>
            </a:r>
            <a:endParaRPr lang="en-GB" altLang="x-none" b="1"/>
          </a:p>
        </p:txBody>
      </p:sp>
      <p:sp>
        <p:nvSpPr>
          <p:cNvPr id="239649" name="Text Box 33"/>
          <p:cNvSpPr txBox="1">
            <a:spLocks noChangeArrowheads="1"/>
          </p:cNvSpPr>
          <p:nvPr/>
        </p:nvSpPr>
        <p:spPr bwMode="auto">
          <a:xfrm>
            <a:off x="4953000" y="4495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97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39650" name="Text Box 34"/>
          <p:cNvSpPr txBox="1">
            <a:spLocks noChangeArrowheads="1"/>
          </p:cNvSpPr>
          <p:nvPr/>
        </p:nvSpPr>
        <p:spPr bwMode="auto">
          <a:xfrm>
            <a:off x="7315200" y="23002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75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39651" name="Text Box 35"/>
          <p:cNvSpPr txBox="1">
            <a:spLocks noChangeArrowheads="1"/>
          </p:cNvSpPr>
          <p:nvPr/>
        </p:nvSpPr>
        <p:spPr bwMode="auto">
          <a:xfrm>
            <a:off x="4343400" y="23002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118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39652" name="Text Box 36"/>
          <p:cNvSpPr txBox="1">
            <a:spLocks noChangeArrowheads="1"/>
          </p:cNvSpPr>
          <p:nvPr/>
        </p:nvSpPr>
        <p:spPr bwMode="auto">
          <a:xfrm>
            <a:off x="6096000" y="2543176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140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39653" name="Text Box 37"/>
          <p:cNvSpPr txBox="1">
            <a:spLocks noChangeArrowheads="1"/>
          </p:cNvSpPr>
          <p:nvPr/>
        </p:nvSpPr>
        <p:spPr bwMode="auto">
          <a:xfrm>
            <a:off x="6400800" y="29860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[393]</a:t>
            </a:r>
            <a:endParaRPr lang="en-GB" altLang="x-none"/>
          </a:p>
        </p:txBody>
      </p:sp>
      <p:sp>
        <p:nvSpPr>
          <p:cNvPr id="239654" name="Text Box 38"/>
          <p:cNvSpPr txBox="1">
            <a:spLocks noChangeArrowheads="1"/>
          </p:cNvSpPr>
          <p:nvPr/>
        </p:nvSpPr>
        <p:spPr bwMode="auto">
          <a:xfrm>
            <a:off x="8686800" y="29718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[449]</a:t>
            </a:r>
            <a:endParaRPr lang="en-GB" altLang="x-none"/>
          </a:p>
        </p:txBody>
      </p:sp>
      <p:sp>
        <p:nvSpPr>
          <p:cNvPr id="239655" name="Text Box 39"/>
          <p:cNvSpPr txBox="1">
            <a:spLocks noChangeArrowheads="1"/>
          </p:cNvSpPr>
          <p:nvPr/>
        </p:nvSpPr>
        <p:spPr bwMode="auto">
          <a:xfrm>
            <a:off x="2971800" y="31242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[447]</a:t>
            </a:r>
            <a:endParaRPr lang="en-GB" altLang="x-none"/>
          </a:p>
        </p:txBody>
      </p:sp>
      <p:sp>
        <p:nvSpPr>
          <p:cNvPr id="239656" name="Text Box 40"/>
          <p:cNvSpPr txBox="1">
            <a:spLocks noChangeArrowheads="1"/>
          </p:cNvSpPr>
          <p:nvPr/>
        </p:nvSpPr>
        <p:spPr bwMode="auto">
          <a:xfrm>
            <a:off x="7162800" y="39004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[417]</a:t>
            </a:r>
            <a:endParaRPr lang="en-GB" altLang="x-none"/>
          </a:p>
        </p:txBody>
      </p:sp>
      <p:sp>
        <p:nvSpPr>
          <p:cNvPr id="239657" name="Text Box 41"/>
          <p:cNvSpPr txBox="1">
            <a:spLocks noChangeArrowheads="1"/>
          </p:cNvSpPr>
          <p:nvPr/>
        </p:nvSpPr>
        <p:spPr bwMode="auto">
          <a:xfrm>
            <a:off x="4343400" y="39766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[413]</a:t>
            </a:r>
            <a:endParaRPr lang="en-GB" altLang="x-none"/>
          </a:p>
        </p:txBody>
      </p:sp>
      <p:sp>
        <p:nvSpPr>
          <p:cNvPr id="239658" name="Text Box 42"/>
          <p:cNvSpPr txBox="1">
            <a:spLocks noChangeArrowheads="1"/>
          </p:cNvSpPr>
          <p:nvPr/>
        </p:nvSpPr>
        <p:spPr bwMode="auto">
          <a:xfrm>
            <a:off x="3581400" y="48768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[455]</a:t>
            </a:r>
            <a:endParaRPr lang="en-GB" altLang="x-none"/>
          </a:p>
        </p:txBody>
      </p:sp>
      <p:sp>
        <p:nvSpPr>
          <p:cNvPr id="239659" name="Text Box 43"/>
          <p:cNvSpPr txBox="1">
            <a:spLocks noChangeArrowheads="1"/>
          </p:cNvSpPr>
          <p:nvPr/>
        </p:nvSpPr>
        <p:spPr bwMode="auto">
          <a:xfrm>
            <a:off x="6629400" y="48768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Goal</a:t>
            </a:r>
            <a:endParaRPr lang="en-GB" altLang="x-none" b="1"/>
          </a:p>
        </p:txBody>
      </p:sp>
      <p:grpSp>
        <p:nvGrpSpPr>
          <p:cNvPr id="239660" name="Group 44"/>
          <p:cNvGrpSpPr>
            <a:grpSpLocks/>
          </p:cNvGrpSpPr>
          <p:nvPr/>
        </p:nvGrpSpPr>
        <p:grpSpPr bwMode="auto">
          <a:xfrm>
            <a:off x="7315200" y="4800600"/>
            <a:ext cx="457200" cy="457200"/>
            <a:chOff x="1344" y="1248"/>
            <a:chExt cx="288" cy="288"/>
          </a:xfrm>
        </p:grpSpPr>
        <p:sp>
          <p:nvSpPr>
            <p:cNvPr id="239661" name="Oval 45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62" name="Text Box 46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I</a:t>
              </a:r>
              <a:endParaRPr lang="en-GB" altLang="x-none"/>
            </a:p>
          </p:txBody>
        </p:sp>
      </p:grpSp>
      <p:sp>
        <p:nvSpPr>
          <p:cNvPr id="239663" name="Line 47"/>
          <p:cNvSpPr>
            <a:spLocks noChangeShapeType="1"/>
          </p:cNvSpPr>
          <p:nvPr/>
        </p:nvSpPr>
        <p:spPr bwMode="auto">
          <a:xfrm>
            <a:off x="6934200" y="4343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664" name="Text Box 48"/>
          <p:cNvSpPr txBox="1">
            <a:spLocks noChangeArrowheads="1"/>
          </p:cNvSpPr>
          <p:nvPr/>
        </p:nvSpPr>
        <p:spPr bwMode="auto">
          <a:xfrm>
            <a:off x="7772400" y="48768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[450]</a:t>
            </a:r>
            <a:endParaRPr lang="en-GB" altLang="x-none"/>
          </a:p>
        </p:txBody>
      </p:sp>
      <p:grpSp>
        <p:nvGrpSpPr>
          <p:cNvPr id="239665" name="Group 49"/>
          <p:cNvGrpSpPr>
            <a:grpSpLocks/>
          </p:cNvGrpSpPr>
          <p:nvPr/>
        </p:nvGrpSpPr>
        <p:grpSpPr bwMode="auto">
          <a:xfrm>
            <a:off x="2895600" y="3962400"/>
            <a:ext cx="457200" cy="457200"/>
            <a:chOff x="1344" y="1248"/>
            <a:chExt cx="288" cy="288"/>
          </a:xfrm>
        </p:grpSpPr>
        <p:sp>
          <p:nvSpPr>
            <p:cNvPr id="239666" name="Oval 5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67" name="Text Box 5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D</a:t>
              </a:r>
              <a:endParaRPr lang="en-GB" altLang="x-none"/>
            </a:p>
          </p:txBody>
        </p:sp>
      </p:grpSp>
      <p:sp>
        <p:nvSpPr>
          <p:cNvPr id="239668" name="Line 52"/>
          <p:cNvSpPr>
            <a:spLocks noChangeShapeType="1"/>
          </p:cNvSpPr>
          <p:nvPr/>
        </p:nvSpPr>
        <p:spPr bwMode="auto">
          <a:xfrm flipH="1">
            <a:off x="3048000" y="3505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669" name="Text Box 53"/>
          <p:cNvSpPr txBox="1">
            <a:spLocks noChangeArrowheads="1"/>
          </p:cNvSpPr>
          <p:nvPr/>
        </p:nvSpPr>
        <p:spPr bwMode="auto">
          <a:xfrm>
            <a:off x="2209800" y="39766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[473]</a:t>
            </a:r>
            <a:endParaRPr lang="en-GB" altLang="x-none"/>
          </a:p>
        </p:txBody>
      </p:sp>
      <p:sp>
        <p:nvSpPr>
          <p:cNvPr id="239670" name="Text Box 54"/>
          <p:cNvSpPr txBox="1">
            <a:spLocks noChangeArrowheads="1"/>
          </p:cNvSpPr>
          <p:nvPr/>
        </p:nvSpPr>
        <p:spPr bwMode="auto">
          <a:xfrm>
            <a:off x="1981200" y="5613738"/>
            <a:ext cx="6400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400" dirty="0"/>
              <a:t>A* not optimal !!!</a:t>
            </a:r>
          </a:p>
          <a:p>
            <a:pPr>
              <a:spcBef>
                <a:spcPct val="50000"/>
              </a:spcBef>
            </a:pPr>
            <a:r>
              <a:rPr lang="en-US" altLang="x-none" sz="2400" dirty="0"/>
              <a:t>When heuristic h is not admissible</a:t>
            </a:r>
            <a:endParaRPr lang="en-GB" altLang="x-none" sz="2400" dirty="0"/>
          </a:p>
        </p:txBody>
      </p:sp>
      <p:sp>
        <p:nvSpPr>
          <p:cNvPr id="58" name="Rectangle 57"/>
          <p:cNvSpPr/>
          <p:nvPr/>
        </p:nvSpPr>
        <p:spPr>
          <a:xfrm>
            <a:off x="6705601" y="5848290"/>
            <a:ext cx="34342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000" b="1" dirty="0" err="1"/>
              <a:t>dist</a:t>
            </a:r>
            <a:r>
              <a:rPr lang="en-US" altLang="x-none" sz="2000" b="1" dirty="0"/>
              <a:t>(A-E-F-I) =140+99+211=</a:t>
            </a:r>
            <a:r>
              <a:rPr lang="en-US" altLang="x-none" sz="2000" b="1" dirty="0">
                <a:solidFill>
                  <a:srgbClr val="F466E0"/>
                </a:solidFill>
              </a:rPr>
              <a:t>450</a:t>
            </a:r>
            <a:endParaRPr lang="en-GB" altLang="x-none" sz="2000" b="1" dirty="0">
              <a:solidFill>
                <a:srgbClr val="F466E0"/>
              </a:solidFill>
            </a:endParaRPr>
          </a:p>
        </p:txBody>
      </p:sp>
      <p:sp>
        <p:nvSpPr>
          <p:cNvPr id="59" name="Text Box 27"/>
          <p:cNvSpPr txBox="1">
            <a:spLocks noChangeArrowheads="1"/>
          </p:cNvSpPr>
          <p:nvPr/>
        </p:nvSpPr>
        <p:spPr bwMode="auto">
          <a:xfrm>
            <a:off x="7391400" y="44196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 dirty="0">
                <a:solidFill>
                  <a:schemeClr val="hlink"/>
                </a:solidFill>
              </a:rPr>
              <a:t>211</a:t>
            </a:r>
            <a:endParaRPr lang="en-GB" altLang="x-none" b="1" dirty="0">
              <a:solidFill>
                <a:schemeClr val="hlink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078800" y="5827320"/>
              <a:ext cx="6069600" cy="744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9440" y="5817960"/>
                <a:ext cx="6088320" cy="76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316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Consistency of Heuristics</a:t>
            </a:r>
          </a:p>
        </p:txBody>
      </p:sp>
      <p:sp>
        <p:nvSpPr>
          <p:cNvPr id="8195" name="Content Placeholder 14"/>
          <p:cNvSpPr>
            <a:spLocks noGrp="1"/>
          </p:cNvSpPr>
          <p:nvPr>
            <p:ph idx="1"/>
          </p:nvPr>
        </p:nvSpPr>
        <p:spPr>
          <a:xfrm>
            <a:off x="4284302" y="1825625"/>
            <a:ext cx="7069497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Main idea: Estimated heuristic costs ≤ actual costs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alibri"/>
                <a:cs typeface="Calibri"/>
              </a:rPr>
              <a:t>Admissibility: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800" dirty="0">
                <a:latin typeface="Calibri"/>
                <a:cs typeface="Calibri"/>
              </a:rPr>
              <a:t>	heuristic cost ≤ actual cost to goal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2800" dirty="0">
                <a:latin typeface="Calibri"/>
                <a:cs typeface="Calibri"/>
              </a:rPr>
              <a:t>			</a:t>
            </a:r>
            <a:r>
              <a:rPr lang="en-US" sz="2800" dirty="0">
                <a:solidFill>
                  <a:srgbClr val="00B050"/>
                </a:solidFill>
                <a:latin typeface="Calibri"/>
                <a:cs typeface="Calibri"/>
              </a:rPr>
              <a:t>h(A) </a:t>
            </a:r>
            <a:r>
              <a:rPr lang="en-US" sz="2800" dirty="0">
                <a:latin typeface="Calibri"/>
                <a:cs typeface="Calibri"/>
              </a:rPr>
              <a:t>≤</a:t>
            </a:r>
            <a:r>
              <a:rPr lang="en-US"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Calibri"/>
                <a:cs typeface="Calibri"/>
              </a:rPr>
              <a:t>actual cost from A to G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alibri"/>
                <a:cs typeface="Calibri"/>
              </a:rPr>
              <a:t>Consistency: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800" dirty="0">
                <a:latin typeface="Calibri"/>
                <a:cs typeface="Calibri"/>
              </a:rPr>
              <a:t>	“heuristic step cost” ≤ actual cost for each step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2800" dirty="0">
                <a:solidFill>
                  <a:srgbClr val="C00000"/>
                </a:solidFill>
                <a:latin typeface="Calibri"/>
                <a:cs typeface="Calibri"/>
              </a:rPr>
              <a:t>			</a:t>
            </a:r>
            <a:r>
              <a:rPr lang="en-US" sz="2800" dirty="0">
                <a:solidFill>
                  <a:srgbClr val="00B050"/>
                </a:solidFill>
                <a:latin typeface="Calibri"/>
                <a:cs typeface="Calibri"/>
              </a:rPr>
              <a:t>h(A) </a:t>
            </a:r>
            <a:r>
              <a:rPr lang="en-US" sz="2800" dirty="0">
                <a:latin typeface="Calibri"/>
                <a:cs typeface="Calibri"/>
              </a:rPr>
              <a:t>–</a:t>
            </a:r>
            <a:r>
              <a:rPr lang="en-US" sz="2800" dirty="0">
                <a:solidFill>
                  <a:srgbClr val="00B050"/>
                </a:solidFill>
                <a:latin typeface="Calibri"/>
                <a:cs typeface="Calibri"/>
              </a:rPr>
              <a:t> h(C) </a:t>
            </a:r>
            <a:r>
              <a:rPr lang="en-US" sz="2800" dirty="0">
                <a:latin typeface="Calibri"/>
                <a:cs typeface="Calibri"/>
              </a:rPr>
              <a:t>≤ </a:t>
            </a:r>
            <a:r>
              <a:rPr lang="en-US" sz="2800" dirty="0">
                <a:solidFill>
                  <a:schemeClr val="accent1"/>
                </a:solidFill>
                <a:latin typeface="Calibri"/>
                <a:cs typeface="Calibri"/>
              </a:rPr>
              <a:t>cost(A to C)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2800" dirty="0">
                <a:solidFill>
                  <a:schemeClr val="accent1"/>
                </a:solidFill>
                <a:latin typeface="Calibri"/>
                <a:cs typeface="Calibri"/>
              </a:rPr>
              <a:t>		</a:t>
            </a:r>
            <a:r>
              <a:rPr lang="en-US" sz="2800" dirty="0">
                <a:latin typeface="Calibri"/>
                <a:cs typeface="Calibri"/>
              </a:rPr>
              <a:t>triangle inequality</a:t>
            </a:r>
            <a:endParaRPr lang="en-US" sz="2800" dirty="0">
              <a:cs typeface="Calibri"/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sz="2800" dirty="0">
                <a:solidFill>
                  <a:srgbClr val="C00000"/>
                </a:solidFill>
                <a:cs typeface="Calibri"/>
              </a:rPr>
              <a:t>			</a:t>
            </a:r>
            <a:r>
              <a:rPr lang="en-US" sz="2800" dirty="0">
                <a:solidFill>
                  <a:srgbClr val="00B050"/>
                </a:solidFill>
                <a:cs typeface="Calibri"/>
              </a:rPr>
              <a:t>h(A) </a:t>
            </a:r>
            <a:r>
              <a:rPr lang="en-US" sz="2800" dirty="0">
                <a:cs typeface="Calibri"/>
              </a:rPr>
              <a:t>≤ </a:t>
            </a:r>
            <a:r>
              <a:rPr lang="en-US" sz="2800" dirty="0">
                <a:solidFill>
                  <a:schemeClr val="accent1"/>
                </a:solidFill>
                <a:cs typeface="Calibri"/>
              </a:rPr>
              <a:t>cost(A to C) </a:t>
            </a:r>
            <a:r>
              <a:rPr lang="en-US" sz="2800" dirty="0">
                <a:cs typeface="Calibri"/>
              </a:rPr>
              <a:t>+</a:t>
            </a:r>
            <a:r>
              <a:rPr lang="en-US" sz="2800" dirty="0">
                <a:solidFill>
                  <a:srgbClr val="008000"/>
                </a:solidFill>
                <a:cs typeface="Calibri"/>
              </a:rPr>
              <a:t> </a:t>
            </a:r>
            <a:r>
              <a:rPr lang="en-US" sz="2800" dirty="0">
                <a:solidFill>
                  <a:srgbClr val="00B050"/>
                </a:solidFill>
                <a:cs typeface="Calibri"/>
              </a:rPr>
              <a:t>h(C)</a:t>
            </a:r>
          </a:p>
          <a:p>
            <a:pPr>
              <a:lnSpc>
                <a:spcPct val="100000"/>
              </a:lnSpc>
              <a:buClr>
                <a:srgbClr val="333399"/>
              </a:buClr>
            </a:pPr>
            <a:r>
              <a:rPr lang="en-US" dirty="0">
                <a:latin typeface="Calibri"/>
                <a:cs typeface="Calibri"/>
              </a:rPr>
              <a:t>Consequences of consistency: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dirty="0" smtClean="0">
                <a:latin typeface="Calibri"/>
                <a:cs typeface="Calibri"/>
              </a:rPr>
              <a:t>A</a:t>
            </a:r>
            <a:r>
              <a:rPr lang="en-US" sz="2800" dirty="0">
                <a:latin typeface="Calibri"/>
                <a:cs typeface="Calibri"/>
              </a:rPr>
              <a:t>* graph search is optimal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cxnSp>
        <p:nvCxnSpPr>
          <p:cNvPr id="4" name="Straight Arrow Connector 3"/>
          <p:cNvCxnSpPr>
            <a:endCxn id="8" idx="1"/>
          </p:cNvCxnSpPr>
          <p:nvPr/>
        </p:nvCxnSpPr>
        <p:spPr>
          <a:xfrm>
            <a:off x="1894855" y="2272897"/>
            <a:ext cx="1124510" cy="438710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980454" y="1815696"/>
            <a:ext cx="914400" cy="9144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3600" dirty="0">
                <a:latin typeface="Calibri"/>
                <a:cs typeface="Calibri"/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2885454" y="2577696"/>
            <a:ext cx="914400" cy="9144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3600" dirty="0">
                <a:latin typeface="Calibri"/>
                <a:cs typeface="Calibri"/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2885454" y="5020857"/>
            <a:ext cx="914400" cy="9144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3600" dirty="0">
                <a:latin typeface="Calibri"/>
                <a:cs typeface="Calibri"/>
              </a:rPr>
              <a:t>G</a:t>
            </a:r>
          </a:p>
        </p:txBody>
      </p:sp>
      <p:sp>
        <p:nvSpPr>
          <p:cNvPr id="34826" name="TextBox 9"/>
          <p:cNvSpPr txBox="1">
            <a:spLocks noChangeArrowheads="1"/>
          </p:cNvSpPr>
          <p:nvPr/>
        </p:nvSpPr>
        <p:spPr bwMode="auto">
          <a:xfrm>
            <a:off x="1277146" y="3480302"/>
            <a:ext cx="814643" cy="584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3200" i="1" dirty="0">
                <a:solidFill>
                  <a:srgbClr val="00B050"/>
                </a:solidFill>
                <a:latin typeface="Calibri"/>
                <a:cs typeface="Calibri"/>
              </a:rPr>
              <a:t>h=4</a:t>
            </a:r>
          </a:p>
        </p:txBody>
      </p:sp>
      <p:sp>
        <p:nvSpPr>
          <p:cNvPr id="34827" name="TextBox 10"/>
          <p:cNvSpPr txBox="1">
            <a:spLocks noChangeArrowheads="1"/>
          </p:cNvSpPr>
          <p:nvPr/>
        </p:nvSpPr>
        <p:spPr bwMode="auto">
          <a:xfrm>
            <a:off x="3766540" y="2745257"/>
            <a:ext cx="814643" cy="584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3200" i="1" dirty="0">
                <a:solidFill>
                  <a:srgbClr val="00B050"/>
                </a:solidFill>
                <a:latin typeface="Calibri"/>
                <a:cs typeface="Calibri"/>
              </a:rPr>
              <a:t>h=1</a:t>
            </a:r>
          </a:p>
        </p:txBody>
      </p:sp>
      <p:sp>
        <p:nvSpPr>
          <p:cNvPr id="34828" name="TextBox 11"/>
          <p:cNvSpPr txBox="1">
            <a:spLocks noChangeArrowheads="1"/>
          </p:cNvSpPr>
          <p:nvPr/>
        </p:nvSpPr>
        <p:spPr bwMode="auto">
          <a:xfrm>
            <a:off x="2191762" y="1763231"/>
            <a:ext cx="393052" cy="584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Calibri"/>
                <a:cs typeface="Calibri"/>
              </a:rPr>
              <a:t>1</a:t>
            </a:r>
          </a:p>
        </p:txBody>
      </p:sp>
      <p:cxnSp>
        <p:nvCxnSpPr>
          <p:cNvPr id="17" name="Straight Arrow Connector 16"/>
          <p:cNvCxnSpPr>
            <a:stCxn id="7" idx="5"/>
            <a:endCxn id="9" idx="1"/>
          </p:cNvCxnSpPr>
          <p:nvPr/>
        </p:nvCxnSpPr>
        <p:spPr>
          <a:xfrm>
            <a:off x="1760943" y="2596185"/>
            <a:ext cx="1258422" cy="2558583"/>
          </a:xfrm>
          <a:prstGeom prst="straightConnector1">
            <a:avLst/>
          </a:prstGeom>
          <a:ln w="57150">
            <a:solidFill>
              <a:srgbClr val="00B050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1271019" y="3884823"/>
            <a:ext cx="814643" cy="584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3200" i="1" dirty="0">
                <a:solidFill>
                  <a:srgbClr val="00B050"/>
                </a:solidFill>
                <a:latin typeface="Calibri"/>
                <a:cs typeface="Calibri"/>
              </a:rPr>
              <a:t>h=2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7146" y="3740287"/>
            <a:ext cx="838200" cy="638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281405-EA50-4854-8E1B-ED1A0E49E919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3342654" y="3492096"/>
            <a:ext cx="0" cy="1528761"/>
          </a:xfrm>
          <a:prstGeom prst="straightConnector1">
            <a:avLst/>
          </a:prstGeom>
          <a:ln w="57150">
            <a:solidFill>
              <a:srgbClr val="00B050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129680" y="170640"/>
              <a:ext cx="10426320" cy="58629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0320" y="161280"/>
                <a:ext cx="10445040" cy="58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7395840" y="1031040"/>
              <a:ext cx="1309320" cy="3322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86480" y="1021680"/>
                <a:ext cx="132804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493200" y="4608000"/>
              <a:ext cx="1882800" cy="11746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3840" y="4598640"/>
                <a:ext cx="1901520" cy="11934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41"/>
          <p:cNvSpPr txBox="1">
            <a:spLocks noChangeArrowheads="1"/>
          </p:cNvSpPr>
          <p:nvPr/>
        </p:nvSpPr>
        <p:spPr bwMode="auto">
          <a:xfrm>
            <a:off x="273297" y="2113128"/>
            <a:ext cx="7360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  <a:latin typeface="Calibri"/>
                <a:cs typeface="Calibri"/>
              </a:rPr>
              <a:t>h=4</a:t>
            </a:r>
          </a:p>
        </p:txBody>
      </p:sp>
    </p:spTree>
    <p:extLst>
      <p:ext uri="{BB962C8B-B14F-4D97-AF65-F5344CB8AC3E}">
        <p14:creationId xmlns:p14="http://schemas.microsoft.com/office/powerpoint/2010/main" val="13127431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A* Tree Search</a:t>
            </a:r>
          </a:p>
        </p:txBody>
      </p:sp>
      <p:sp>
        <p:nvSpPr>
          <p:cNvPr id="18" name="Oval 17"/>
          <p:cNvSpPr/>
          <p:nvPr/>
        </p:nvSpPr>
        <p:spPr>
          <a:xfrm>
            <a:off x="464021" y="2967235"/>
            <a:ext cx="762000" cy="762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800" b="1" dirty="0">
                <a:latin typeface="Calibri"/>
                <a:cs typeface="Calibri"/>
              </a:rPr>
              <a:t>S</a:t>
            </a:r>
          </a:p>
        </p:txBody>
      </p:sp>
      <p:sp>
        <p:nvSpPr>
          <p:cNvPr id="19" name="Oval 18"/>
          <p:cNvSpPr/>
          <p:nvPr/>
        </p:nvSpPr>
        <p:spPr>
          <a:xfrm>
            <a:off x="2216621" y="2232160"/>
            <a:ext cx="762000" cy="762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800" dirty="0">
                <a:latin typeface="Calibri"/>
                <a:cs typeface="Calibri"/>
              </a:rPr>
              <a:t>A</a:t>
            </a:r>
          </a:p>
        </p:txBody>
      </p:sp>
      <p:sp>
        <p:nvSpPr>
          <p:cNvPr id="21" name="Oval 20"/>
          <p:cNvSpPr/>
          <p:nvPr/>
        </p:nvSpPr>
        <p:spPr>
          <a:xfrm>
            <a:off x="3893021" y="2994160"/>
            <a:ext cx="762000" cy="762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800" dirty="0">
                <a:latin typeface="Calibri"/>
                <a:cs typeface="Calibri"/>
              </a:rPr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3893021" y="5203960"/>
            <a:ext cx="762000" cy="762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800" b="1" dirty="0">
                <a:latin typeface="Calibri"/>
                <a:cs typeface="Calibri"/>
              </a:rPr>
              <a:t>G</a:t>
            </a:r>
          </a:p>
        </p:txBody>
      </p:sp>
      <p:cxnSp>
        <p:nvCxnSpPr>
          <p:cNvPr id="24" name="Straight Arrow Connector 23"/>
          <p:cNvCxnSpPr>
            <a:stCxn id="18" idx="7"/>
            <a:endCxn id="19" idx="2"/>
          </p:cNvCxnSpPr>
          <p:nvPr/>
        </p:nvCxnSpPr>
        <p:spPr>
          <a:xfrm flipV="1">
            <a:off x="1114429" y="2613160"/>
            <a:ext cx="1102192" cy="46566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18" idx="5"/>
            <a:endCxn id="21" idx="3"/>
          </p:cNvCxnSpPr>
          <p:nvPr/>
        </p:nvCxnSpPr>
        <p:spPr>
          <a:xfrm>
            <a:off x="1114429" y="3617643"/>
            <a:ext cx="2890184" cy="2692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6"/>
            <a:endCxn id="21" idx="1"/>
          </p:cNvCxnSpPr>
          <p:nvPr/>
        </p:nvCxnSpPr>
        <p:spPr>
          <a:xfrm>
            <a:off x="2978621" y="2613160"/>
            <a:ext cx="1025992" cy="4925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4"/>
            <a:endCxn id="22" idx="0"/>
          </p:cNvCxnSpPr>
          <p:nvPr/>
        </p:nvCxnSpPr>
        <p:spPr>
          <a:xfrm>
            <a:off x="4274021" y="3756160"/>
            <a:ext cx="0" cy="1447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805" name="TextBox 34"/>
          <p:cNvSpPr txBox="1">
            <a:spLocks noChangeArrowheads="1"/>
          </p:cNvSpPr>
          <p:nvPr/>
        </p:nvSpPr>
        <p:spPr bwMode="auto">
          <a:xfrm>
            <a:off x="1428411" y="2351551"/>
            <a:ext cx="367404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1</a:t>
            </a:r>
          </a:p>
        </p:txBody>
      </p:sp>
      <p:sp>
        <p:nvSpPr>
          <p:cNvPr id="33806" name="TextBox 35"/>
          <p:cNvSpPr txBox="1">
            <a:spLocks noChangeArrowheads="1"/>
          </p:cNvSpPr>
          <p:nvPr/>
        </p:nvSpPr>
        <p:spPr bwMode="auto">
          <a:xfrm>
            <a:off x="2309601" y="3626815"/>
            <a:ext cx="367404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3</a:t>
            </a:r>
          </a:p>
        </p:txBody>
      </p:sp>
      <p:sp>
        <p:nvSpPr>
          <p:cNvPr id="33807" name="TextBox 36"/>
          <p:cNvSpPr txBox="1">
            <a:spLocks noChangeArrowheads="1"/>
          </p:cNvSpPr>
          <p:nvPr/>
        </p:nvSpPr>
        <p:spPr bwMode="auto">
          <a:xfrm>
            <a:off x="3311562" y="2386148"/>
            <a:ext cx="367404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1</a:t>
            </a:r>
          </a:p>
        </p:txBody>
      </p:sp>
      <p:sp>
        <p:nvSpPr>
          <p:cNvPr id="33809" name="TextBox 38"/>
          <p:cNvSpPr txBox="1">
            <a:spLocks noChangeArrowheads="1"/>
          </p:cNvSpPr>
          <p:nvPr/>
        </p:nvSpPr>
        <p:spPr bwMode="auto">
          <a:xfrm>
            <a:off x="4291551" y="4111791"/>
            <a:ext cx="367404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3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350851" y="1863745"/>
            <a:ext cx="4900253" cy="4568761"/>
            <a:chOff x="1418159" y="1527469"/>
            <a:chExt cx="4898765" cy="4568366"/>
          </a:xfrm>
        </p:grpSpPr>
        <p:sp>
          <p:nvSpPr>
            <p:cNvPr id="33831" name="TextBox 39"/>
            <p:cNvSpPr txBox="1">
              <a:spLocks noChangeArrowheads="1"/>
            </p:cNvSpPr>
            <p:nvPr/>
          </p:nvSpPr>
          <p:spPr bwMode="auto">
            <a:xfrm>
              <a:off x="1418159" y="3299612"/>
              <a:ext cx="735875" cy="523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srgbClr val="00B050"/>
                  </a:solidFill>
                  <a:latin typeface="Calibri"/>
                  <a:cs typeface="Calibri"/>
                </a:rPr>
                <a:t>h=2</a:t>
              </a:r>
            </a:p>
          </p:txBody>
        </p:sp>
        <p:sp>
          <p:nvSpPr>
            <p:cNvPr id="33833" name="TextBox 41"/>
            <p:cNvSpPr txBox="1">
              <a:spLocks noChangeArrowheads="1"/>
            </p:cNvSpPr>
            <p:nvPr/>
          </p:nvSpPr>
          <p:spPr bwMode="auto">
            <a:xfrm>
              <a:off x="3869303" y="1527469"/>
              <a:ext cx="735875" cy="523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srgbClr val="00B050"/>
                  </a:solidFill>
                  <a:latin typeface="Calibri"/>
                  <a:cs typeface="Calibri"/>
                </a:rPr>
                <a:t>h=4</a:t>
              </a:r>
            </a:p>
          </p:txBody>
        </p:sp>
        <p:sp>
          <p:nvSpPr>
            <p:cNvPr id="33834" name="TextBox 42"/>
            <p:cNvSpPr txBox="1">
              <a:spLocks noChangeArrowheads="1"/>
            </p:cNvSpPr>
            <p:nvPr/>
          </p:nvSpPr>
          <p:spPr bwMode="auto">
            <a:xfrm>
              <a:off x="5581049" y="2311413"/>
              <a:ext cx="735875" cy="523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srgbClr val="00B050"/>
                  </a:solidFill>
                  <a:latin typeface="Calibri"/>
                  <a:cs typeface="Calibri"/>
                </a:rPr>
                <a:t>h=1</a:t>
              </a:r>
            </a:p>
          </p:txBody>
        </p:sp>
        <p:sp>
          <p:nvSpPr>
            <p:cNvPr id="33835" name="TextBox 43"/>
            <p:cNvSpPr txBox="1">
              <a:spLocks noChangeArrowheads="1"/>
            </p:cNvSpPr>
            <p:nvPr/>
          </p:nvSpPr>
          <p:spPr bwMode="auto">
            <a:xfrm>
              <a:off x="5023727" y="5572660"/>
              <a:ext cx="735875" cy="523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srgbClr val="00B050"/>
                  </a:solidFill>
                  <a:latin typeface="Calibri"/>
                  <a:cs typeface="Calibri"/>
                </a:rPr>
                <a:t>h=0</a:t>
              </a:r>
            </a:p>
          </p:txBody>
        </p:sp>
      </p:grp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8105725" y="1929827"/>
            <a:ext cx="1338824" cy="584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3200" dirty="0">
                <a:latin typeface="Calibri"/>
                <a:cs typeface="Calibri"/>
              </a:rPr>
              <a:t>S (0+</a:t>
            </a:r>
            <a:r>
              <a:rPr lang="en-US" sz="3200" dirty="0">
                <a:solidFill>
                  <a:srgbClr val="00B050"/>
                </a:solidFill>
                <a:latin typeface="Calibri"/>
                <a:cs typeface="Calibri"/>
              </a:rPr>
              <a:t>2</a:t>
            </a:r>
            <a:r>
              <a:rPr lang="en-US" sz="3200" dirty="0">
                <a:latin typeface="Calibri"/>
                <a:cs typeface="Calibri"/>
              </a:rPr>
              <a:t>)</a:t>
            </a:r>
          </a:p>
        </p:txBody>
      </p:sp>
      <p:grpSp>
        <p:nvGrpSpPr>
          <p:cNvPr id="3" name="Group 80"/>
          <p:cNvGrpSpPr>
            <a:grpSpLocks/>
          </p:cNvGrpSpPr>
          <p:nvPr/>
        </p:nvGrpSpPr>
        <p:grpSpPr bwMode="auto">
          <a:xfrm>
            <a:off x="7115125" y="2514600"/>
            <a:ext cx="2684389" cy="1127183"/>
            <a:chOff x="5638800" y="1824206"/>
            <a:chExt cx="2684390" cy="1126737"/>
          </a:xfrm>
        </p:grpSpPr>
        <p:sp>
          <p:nvSpPr>
            <p:cNvPr id="33827" name="TextBox 54"/>
            <p:cNvSpPr txBox="1">
              <a:spLocks noChangeArrowheads="1"/>
            </p:cNvSpPr>
            <p:nvPr/>
          </p:nvSpPr>
          <p:spPr bwMode="auto">
            <a:xfrm>
              <a:off x="5638800" y="2366396"/>
              <a:ext cx="1386918" cy="584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Calibri"/>
                  <a:cs typeface="Calibri"/>
                </a:rPr>
                <a:t>A (1+</a:t>
              </a:r>
              <a:r>
                <a:rPr lang="en-US" sz="3200" dirty="0">
                  <a:solidFill>
                    <a:srgbClr val="00B050"/>
                  </a:solidFill>
                  <a:latin typeface="Calibri"/>
                  <a:cs typeface="Calibri"/>
                </a:rPr>
                <a:t>4</a:t>
              </a:r>
              <a:r>
                <a:rPr lang="en-US" sz="3200" dirty="0">
                  <a:latin typeface="Calibri"/>
                  <a:cs typeface="Calibri"/>
                </a:rPr>
                <a:t>)</a:t>
              </a:r>
            </a:p>
          </p:txBody>
        </p:sp>
        <p:cxnSp>
          <p:nvCxnSpPr>
            <p:cNvPr id="62" name="Straight Arrow Connector 61"/>
            <p:cNvCxnSpPr>
              <a:cxnSpLocks/>
              <a:stCxn id="54" idx="2"/>
              <a:endCxn id="33821" idx="0"/>
            </p:cNvCxnSpPr>
            <p:nvPr/>
          </p:nvCxnSpPr>
          <p:spPr>
            <a:xfrm>
              <a:off x="7298813" y="1824206"/>
              <a:ext cx="1024377" cy="54614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4" idx="2"/>
              <a:endCxn id="33827" idx="0"/>
            </p:cNvCxnSpPr>
            <p:nvPr/>
          </p:nvCxnSpPr>
          <p:spPr>
            <a:xfrm flipH="1">
              <a:off x="6332259" y="1824206"/>
              <a:ext cx="966553" cy="54219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" name="Group 83"/>
          <p:cNvGrpSpPr>
            <a:grpSpLocks/>
          </p:cNvGrpSpPr>
          <p:nvPr/>
        </p:nvGrpSpPr>
        <p:grpSpPr bwMode="auto">
          <a:xfrm>
            <a:off x="6923512" y="3641784"/>
            <a:ext cx="1788967" cy="953026"/>
            <a:chOff x="5447280" y="3279742"/>
            <a:chExt cx="1788115" cy="478245"/>
          </a:xfrm>
        </p:grpSpPr>
        <p:sp>
          <p:nvSpPr>
            <p:cNvPr id="33825" name="TextBox 58"/>
            <p:cNvSpPr txBox="1">
              <a:spLocks noChangeArrowheads="1"/>
            </p:cNvSpPr>
            <p:nvPr/>
          </p:nvSpPr>
          <p:spPr bwMode="auto">
            <a:xfrm>
              <a:off x="5447280" y="3464538"/>
              <a:ext cx="1788115" cy="29344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latin typeface="Calibri"/>
                  <a:cs typeface="Calibri"/>
                </a:rPr>
                <a:t>C (2+</a:t>
              </a:r>
              <a:r>
                <a:rPr lang="en-US" sz="3200" dirty="0">
                  <a:solidFill>
                    <a:srgbClr val="00B050"/>
                  </a:solidFill>
                  <a:latin typeface="Calibri"/>
                  <a:cs typeface="Calibri"/>
                </a:rPr>
                <a:t>1</a:t>
              </a:r>
              <a:r>
                <a:rPr lang="en-US" sz="3200" dirty="0">
                  <a:latin typeface="Calibri"/>
                  <a:cs typeface="Calibri"/>
                </a:rPr>
                <a:t>)</a:t>
              </a:r>
            </a:p>
          </p:txBody>
        </p:sp>
        <p:cxnSp>
          <p:nvCxnSpPr>
            <p:cNvPr id="68" name="Straight Arrow Connector 67"/>
            <p:cNvCxnSpPr>
              <a:cxnSpLocks/>
              <a:stCxn id="33827" idx="2"/>
              <a:endCxn id="33825" idx="0"/>
            </p:cNvCxnSpPr>
            <p:nvPr/>
          </p:nvCxnSpPr>
          <p:spPr>
            <a:xfrm>
              <a:off x="6331930" y="3279742"/>
              <a:ext cx="9408" cy="184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" name="Group 84"/>
          <p:cNvGrpSpPr>
            <a:grpSpLocks/>
          </p:cNvGrpSpPr>
          <p:nvPr/>
        </p:nvGrpSpPr>
        <p:grpSpPr bwMode="auto">
          <a:xfrm>
            <a:off x="7113315" y="4594810"/>
            <a:ext cx="1409360" cy="942964"/>
            <a:chOff x="5636997" y="3903899"/>
            <a:chExt cx="1408875" cy="943298"/>
          </a:xfrm>
        </p:grpSpPr>
        <p:sp>
          <p:nvSpPr>
            <p:cNvPr id="33823" name="TextBox 59"/>
            <p:cNvSpPr txBox="1">
              <a:spLocks noChangeArrowheads="1"/>
            </p:cNvSpPr>
            <p:nvPr/>
          </p:nvSpPr>
          <p:spPr bwMode="auto">
            <a:xfrm>
              <a:off x="5636997" y="4262215"/>
              <a:ext cx="1408875" cy="584982"/>
            </a:xfrm>
            <a:prstGeom prst="rect">
              <a:avLst/>
            </a:prstGeom>
            <a:noFill/>
            <a:ln w="28575">
              <a:noFill/>
              <a:miter lim="800000"/>
              <a:headEnd type="none" w="med" len="med"/>
              <a:tailEnd type="triangle" w="lg" len="lg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>
                  <a:latin typeface="Calibri"/>
                  <a:cs typeface="Calibri"/>
                </a:rPr>
                <a:t>G (5+</a:t>
              </a:r>
              <a:r>
                <a:rPr lang="en-US" sz="3200" dirty="0">
                  <a:solidFill>
                    <a:srgbClr val="00B050"/>
                  </a:solidFill>
                  <a:latin typeface="Calibri"/>
                  <a:cs typeface="Calibri"/>
                </a:rPr>
                <a:t>0</a:t>
              </a:r>
              <a:r>
                <a:rPr lang="en-US" sz="3200" dirty="0">
                  <a:latin typeface="Calibri"/>
                  <a:cs typeface="Calibri"/>
                </a:rPr>
                <a:t>)</a:t>
              </a:r>
            </a:p>
          </p:txBody>
        </p:sp>
        <p:cxnSp>
          <p:nvCxnSpPr>
            <p:cNvPr id="70" name="Straight Arrow Connector 69"/>
            <p:cNvCxnSpPr>
              <a:cxnSpLocks/>
              <a:stCxn id="33825" idx="2"/>
              <a:endCxn id="33823" idx="0"/>
            </p:cNvCxnSpPr>
            <p:nvPr/>
          </p:nvCxnSpPr>
          <p:spPr>
            <a:xfrm flipH="1">
              <a:off x="6341435" y="3903899"/>
              <a:ext cx="1" cy="3583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3821" name="TextBox 56"/>
          <p:cNvSpPr txBox="1">
            <a:spLocks noChangeArrowheads="1"/>
          </p:cNvSpPr>
          <p:nvPr/>
        </p:nvSpPr>
        <p:spPr bwMode="auto">
          <a:xfrm>
            <a:off x="9022527" y="3060965"/>
            <a:ext cx="155397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alibri"/>
                <a:cs typeface="Calibri"/>
              </a:rPr>
              <a:t>C (3+</a:t>
            </a:r>
            <a:r>
              <a:rPr lang="en-US" sz="3200" dirty="0">
                <a:solidFill>
                  <a:srgbClr val="00B050"/>
                </a:solidFill>
                <a:latin typeface="Calibri"/>
                <a:cs typeface="Calibri"/>
              </a:rPr>
              <a:t>1</a:t>
            </a:r>
            <a:r>
              <a:rPr lang="en-US" sz="3200" dirty="0">
                <a:latin typeface="Calibri"/>
                <a:cs typeface="Calibri"/>
              </a:rPr>
              <a:t>)</a:t>
            </a:r>
          </a:p>
        </p:txBody>
      </p:sp>
      <p:grpSp>
        <p:nvGrpSpPr>
          <p:cNvPr id="7" name="Group 82"/>
          <p:cNvGrpSpPr>
            <a:grpSpLocks/>
          </p:cNvGrpSpPr>
          <p:nvPr/>
        </p:nvGrpSpPr>
        <p:grpSpPr bwMode="auto">
          <a:xfrm>
            <a:off x="9094833" y="3645741"/>
            <a:ext cx="1409360" cy="943263"/>
            <a:chOff x="7542000" y="2955183"/>
            <a:chExt cx="1408875" cy="943266"/>
          </a:xfrm>
        </p:grpSpPr>
        <p:sp>
          <p:nvSpPr>
            <p:cNvPr id="33819" name="TextBox 57"/>
            <p:cNvSpPr txBox="1">
              <a:spLocks noChangeArrowheads="1"/>
            </p:cNvSpPr>
            <p:nvPr/>
          </p:nvSpPr>
          <p:spPr bwMode="auto">
            <a:xfrm>
              <a:off x="7542000" y="3313672"/>
              <a:ext cx="1408875" cy="584777"/>
            </a:xfrm>
            <a:prstGeom prst="rect">
              <a:avLst/>
            </a:prstGeom>
            <a:noFill/>
            <a:ln w="28575">
              <a:noFill/>
              <a:miter lim="800000"/>
              <a:headEnd type="none" w="med" len="med"/>
              <a:tailEnd type="triangle" w="lg" len="lg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>
                  <a:latin typeface="Calibri"/>
                  <a:cs typeface="Calibri"/>
                </a:rPr>
                <a:t>G (6+</a:t>
              </a:r>
              <a:r>
                <a:rPr lang="en-US" sz="3200" dirty="0">
                  <a:solidFill>
                    <a:srgbClr val="00B050"/>
                  </a:solidFill>
                  <a:latin typeface="Calibri"/>
                  <a:cs typeface="Calibri"/>
                </a:rPr>
                <a:t>0</a:t>
              </a:r>
              <a:r>
                <a:rPr lang="en-US" sz="3200" dirty="0">
                  <a:latin typeface="Calibri"/>
                  <a:cs typeface="Calibri"/>
                </a:rPr>
                <a:t>)</a:t>
              </a:r>
            </a:p>
          </p:txBody>
        </p:sp>
        <p:cxnSp>
          <p:nvCxnSpPr>
            <p:cNvPr id="74" name="Straight Arrow Connector 73"/>
            <p:cNvCxnSpPr>
              <a:cxnSpLocks/>
              <a:stCxn id="33821" idx="2"/>
              <a:endCxn id="33819" idx="0"/>
            </p:cNvCxnSpPr>
            <p:nvPr/>
          </p:nvCxnSpPr>
          <p:spPr>
            <a:xfrm flipH="1">
              <a:off x="8246438" y="2955183"/>
              <a:ext cx="1" cy="35848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3817" name="TextBox 85"/>
          <p:cNvSpPr txBox="1">
            <a:spLocks noChangeArrowheads="1"/>
          </p:cNvSpPr>
          <p:nvPr/>
        </p:nvSpPr>
        <p:spPr bwMode="auto">
          <a:xfrm>
            <a:off x="1226022" y="1076388"/>
            <a:ext cx="2759406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State space graph</a:t>
            </a: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7780083" y="1076388"/>
            <a:ext cx="1838576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Search tree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215280" y="2232360"/>
              <a:ext cx="7925040" cy="12913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920" y="2223000"/>
                <a:ext cx="7943760" cy="13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4491360" y="412560"/>
              <a:ext cx="3299400" cy="10224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2000" y="403200"/>
                <a:ext cx="3318120" cy="10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403560" y="860760"/>
              <a:ext cx="7243560" cy="57196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4200" y="851400"/>
                <a:ext cx="7262280" cy="573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9407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3821" grpId="0"/>
      <p:bldP spid="8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193C30-D1A3-4582-A1BF-DDD6691A311E}"/>
              </a:ext>
            </a:extLst>
          </p:cNvPr>
          <p:cNvSpPr txBox="1"/>
          <p:nvPr/>
        </p:nvSpPr>
        <p:spPr>
          <a:xfrm>
            <a:off x="225739" y="-1696"/>
            <a:ext cx="11351907" cy="6859696"/>
          </a:xfrm>
          <a:prstGeom prst="rect">
            <a:avLst/>
          </a:prstGeom>
          <a:noFill/>
          <a:ln>
            <a:noFill/>
          </a:ln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00" dirty="0">
                <a:solidFill>
                  <a:schemeClr val="accent2"/>
                </a:solidFill>
              </a:rPr>
              <a:t>function</a:t>
            </a:r>
            <a:r>
              <a:rPr lang="en-US" sz="2300" b="1" dirty="0"/>
              <a:t> </a:t>
            </a:r>
            <a:r>
              <a:rPr lang="en-US" sz="2300" dirty="0">
                <a:solidFill>
                  <a:srgbClr val="008000"/>
                </a:solidFill>
              </a:rPr>
              <a:t>UNIFORM-COST-SEARCH</a:t>
            </a:r>
            <a:r>
              <a:rPr lang="en-US" sz="2300" dirty="0"/>
              <a:t>(</a:t>
            </a:r>
            <a:r>
              <a:rPr lang="en-US" sz="2300" dirty="0">
                <a:solidFill>
                  <a:srgbClr val="0000FF"/>
                </a:solidFill>
              </a:rPr>
              <a:t>problem</a:t>
            </a:r>
            <a:r>
              <a:rPr lang="en-US" sz="2300" dirty="0"/>
              <a:t>) </a:t>
            </a:r>
            <a:r>
              <a:rPr lang="en-US" sz="2300" dirty="0">
                <a:solidFill>
                  <a:schemeClr val="accent2"/>
                </a:solidFill>
              </a:rPr>
              <a:t>returns</a:t>
            </a:r>
            <a:r>
              <a:rPr lang="en-US" sz="2300" b="1" dirty="0"/>
              <a:t> </a:t>
            </a:r>
            <a:r>
              <a:rPr lang="en-US" sz="2300" dirty="0"/>
              <a:t>a solution, or failure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     initialize the </a:t>
            </a:r>
            <a:r>
              <a:rPr lang="en-US" sz="2300" dirty="0">
                <a:solidFill>
                  <a:srgbClr val="0000FF"/>
                </a:solidFill>
              </a:rPr>
              <a:t>explored set</a:t>
            </a:r>
            <a:r>
              <a:rPr lang="en-US" sz="2300" dirty="0"/>
              <a:t> to be empty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     initialize the </a:t>
            </a:r>
            <a:r>
              <a:rPr lang="en-US" sz="2300" dirty="0">
                <a:solidFill>
                  <a:srgbClr val="0000FF"/>
                </a:solidFill>
              </a:rPr>
              <a:t>frontier</a:t>
            </a:r>
            <a:r>
              <a:rPr lang="en-US" sz="2300" dirty="0"/>
              <a:t> as a priority queue using g(n) as the priority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     add initial state of </a:t>
            </a:r>
            <a:r>
              <a:rPr lang="en-US" sz="2300" dirty="0">
                <a:solidFill>
                  <a:srgbClr val="0000FF"/>
                </a:solidFill>
              </a:rPr>
              <a:t>problem </a:t>
            </a:r>
            <a:r>
              <a:rPr lang="en-US" sz="2300" dirty="0"/>
              <a:t>to</a:t>
            </a:r>
            <a:r>
              <a:rPr lang="en-US" sz="2300" dirty="0">
                <a:solidFill>
                  <a:srgbClr val="0000FF"/>
                </a:solidFill>
              </a:rPr>
              <a:t> frontier</a:t>
            </a:r>
            <a:r>
              <a:rPr lang="en-US" sz="2300" dirty="0"/>
              <a:t> with priority g(S) = 0</a:t>
            </a:r>
            <a:br>
              <a:rPr lang="en-US" sz="2300" dirty="0"/>
            </a:br>
            <a:r>
              <a:rPr lang="en-US" sz="2300" dirty="0"/>
              <a:t>     </a:t>
            </a:r>
            <a:r>
              <a:rPr lang="en-US" sz="2300" dirty="0">
                <a:solidFill>
                  <a:schemeClr val="accent2"/>
                </a:solidFill>
              </a:rPr>
              <a:t>loop do </a:t>
            </a:r>
          </a:p>
          <a:p>
            <a:pPr>
              <a:lnSpc>
                <a:spcPct val="120000"/>
              </a:lnSpc>
            </a:pPr>
            <a:r>
              <a:rPr lang="en-US" sz="2300" b="1" dirty="0"/>
              <a:t>             </a:t>
            </a:r>
            <a:r>
              <a:rPr lang="en-US" sz="2300" dirty="0">
                <a:solidFill>
                  <a:schemeClr val="accent2"/>
                </a:solidFill>
              </a:rPr>
              <a:t>if</a:t>
            </a:r>
            <a:r>
              <a:rPr lang="en-US" sz="2300" b="1" dirty="0"/>
              <a:t> </a:t>
            </a:r>
            <a:r>
              <a:rPr lang="en-US" sz="2300" dirty="0"/>
              <a:t>the</a:t>
            </a:r>
            <a:r>
              <a:rPr lang="en-US" sz="2300" dirty="0">
                <a:solidFill>
                  <a:srgbClr val="0000FF"/>
                </a:solidFill>
              </a:rPr>
              <a:t> frontier </a:t>
            </a:r>
            <a:r>
              <a:rPr lang="en-US" sz="2300" dirty="0"/>
              <a:t>is empty </a:t>
            </a:r>
            <a:r>
              <a:rPr lang="en-US" sz="2300" dirty="0">
                <a:solidFill>
                  <a:schemeClr val="accent2"/>
                </a:solidFill>
              </a:rPr>
              <a:t>then</a:t>
            </a:r>
            <a:r>
              <a:rPr lang="en-US" sz="2300" b="1" dirty="0">
                <a:solidFill>
                  <a:srgbClr val="CC00CC"/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300" b="1" dirty="0">
                <a:solidFill>
                  <a:srgbClr val="CC00CC"/>
                </a:solidFill>
              </a:rPr>
              <a:t>                     </a:t>
            </a:r>
            <a:r>
              <a:rPr lang="en-US" sz="2300" dirty="0">
                <a:solidFill>
                  <a:schemeClr val="accent2"/>
                </a:solidFill>
              </a:rPr>
              <a:t>return</a:t>
            </a:r>
            <a:r>
              <a:rPr lang="en-US" sz="2300" b="1" dirty="0">
                <a:solidFill>
                  <a:srgbClr val="CC00CC"/>
                </a:solidFill>
              </a:rPr>
              <a:t> </a:t>
            </a:r>
            <a:r>
              <a:rPr lang="en-US" sz="2300" dirty="0"/>
              <a:t>failure</a:t>
            </a:r>
            <a:br>
              <a:rPr lang="en-US" sz="2300" dirty="0"/>
            </a:br>
            <a:r>
              <a:rPr lang="en-US" sz="2300" dirty="0"/>
              <a:t>             choose a </a:t>
            </a:r>
            <a:r>
              <a:rPr lang="en-US" sz="2300" dirty="0">
                <a:solidFill>
                  <a:srgbClr val="0000FF"/>
                </a:solidFill>
              </a:rPr>
              <a:t>node</a:t>
            </a:r>
            <a:r>
              <a:rPr lang="en-US" sz="2300" dirty="0"/>
              <a:t> and remove it from the </a:t>
            </a:r>
            <a:r>
              <a:rPr lang="en-US" sz="2300" dirty="0">
                <a:solidFill>
                  <a:srgbClr val="0000FF"/>
                </a:solidFill>
              </a:rPr>
              <a:t>frontier</a:t>
            </a:r>
            <a:r>
              <a:rPr lang="en-US" sz="2300" dirty="0"/>
              <a:t/>
            </a:r>
            <a:br>
              <a:rPr lang="en-US" sz="2300" dirty="0"/>
            </a:br>
            <a:r>
              <a:rPr lang="en-US" sz="2300" dirty="0"/>
              <a:t>             </a:t>
            </a:r>
            <a:r>
              <a:rPr lang="en-US" sz="2300" dirty="0">
                <a:solidFill>
                  <a:schemeClr val="accent2"/>
                </a:solidFill>
              </a:rPr>
              <a:t>if</a:t>
            </a:r>
            <a:r>
              <a:rPr lang="en-US" sz="2300" b="1" dirty="0"/>
              <a:t> </a:t>
            </a:r>
            <a:r>
              <a:rPr lang="en-US" sz="2300" dirty="0"/>
              <a:t>the </a:t>
            </a:r>
            <a:r>
              <a:rPr lang="en-US" sz="2300" dirty="0">
                <a:solidFill>
                  <a:srgbClr val="0000FF"/>
                </a:solidFill>
              </a:rPr>
              <a:t>node</a:t>
            </a:r>
            <a:r>
              <a:rPr lang="en-US" sz="2300" dirty="0"/>
              <a:t> contains a goal state </a:t>
            </a:r>
            <a:r>
              <a:rPr lang="en-US" sz="2300" dirty="0">
                <a:solidFill>
                  <a:schemeClr val="accent2"/>
                </a:solidFill>
              </a:rPr>
              <a:t>then</a:t>
            </a:r>
            <a:r>
              <a:rPr lang="en-US" sz="2300" b="1" dirty="0">
                <a:solidFill>
                  <a:srgbClr val="CC00CC"/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300" b="1" dirty="0">
                <a:solidFill>
                  <a:srgbClr val="CC00CC"/>
                </a:solidFill>
              </a:rPr>
              <a:t>                     </a:t>
            </a:r>
            <a:r>
              <a:rPr lang="en-US" sz="2300" dirty="0">
                <a:solidFill>
                  <a:schemeClr val="accent2"/>
                </a:solidFill>
              </a:rPr>
              <a:t>return</a:t>
            </a:r>
            <a:r>
              <a:rPr lang="en-US" sz="2300" b="1" dirty="0">
                <a:solidFill>
                  <a:srgbClr val="CC00CC"/>
                </a:solidFill>
              </a:rPr>
              <a:t> </a:t>
            </a:r>
            <a:r>
              <a:rPr lang="en-US" sz="2300" dirty="0"/>
              <a:t>the corresponding solution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             add the </a:t>
            </a:r>
            <a:r>
              <a:rPr lang="en-US" sz="2300" dirty="0">
                <a:solidFill>
                  <a:srgbClr val="0000FF"/>
                </a:solidFill>
              </a:rPr>
              <a:t>node </a:t>
            </a:r>
            <a:r>
              <a:rPr lang="en-US" sz="2300" dirty="0"/>
              <a:t>state to the </a:t>
            </a:r>
            <a:r>
              <a:rPr lang="en-US" sz="2300" dirty="0">
                <a:solidFill>
                  <a:srgbClr val="0000FF"/>
                </a:solidFill>
              </a:rPr>
              <a:t>explored set</a:t>
            </a:r>
            <a:endParaRPr lang="en-US" sz="2300" dirty="0"/>
          </a:p>
          <a:p>
            <a:pPr>
              <a:lnSpc>
                <a:spcPct val="120000"/>
              </a:lnSpc>
            </a:pPr>
            <a:r>
              <a:rPr lang="en-US" sz="2300" dirty="0"/>
              <a:t>             for each resulting </a:t>
            </a:r>
            <a:r>
              <a:rPr lang="en-US" sz="2300" dirty="0">
                <a:solidFill>
                  <a:srgbClr val="0000FF"/>
                </a:solidFill>
              </a:rPr>
              <a:t>child</a:t>
            </a:r>
            <a:r>
              <a:rPr lang="en-US" sz="2300" dirty="0"/>
              <a:t> from node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                     if the </a:t>
            </a:r>
            <a:r>
              <a:rPr lang="en-US" sz="2300" dirty="0">
                <a:solidFill>
                  <a:srgbClr val="0000FF"/>
                </a:solidFill>
              </a:rPr>
              <a:t>child </a:t>
            </a:r>
            <a:r>
              <a:rPr lang="en-US" sz="2300" dirty="0"/>
              <a:t>state is not already in the </a:t>
            </a:r>
            <a:r>
              <a:rPr lang="en-US" sz="2300" dirty="0">
                <a:solidFill>
                  <a:srgbClr val="0000FF"/>
                </a:solidFill>
              </a:rPr>
              <a:t>frontier</a:t>
            </a:r>
            <a:r>
              <a:rPr lang="en-US" sz="2300" dirty="0"/>
              <a:t> or </a:t>
            </a:r>
            <a:r>
              <a:rPr lang="en-US" sz="2300" dirty="0">
                <a:solidFill>
                  <a:srgbClr val="0000FF"/>
                </a:solidFill>
              </a:rPr>
              <a:t>explored set </a:t>
            </a:r>
            <a:r>
              <a:rPr lang="en-US" sz="2300" dirty="0">
                <a:solidFill>
                  <a:schemeClr val="accent2"/>
                </a:solidFill>
              </a:rPr>
              <a:t>then</a:t>
            </a:r>
            <a:endParaRPr lang="en-US" sz="2300" dirty="0"/>
          </a:p>
          <a:p>
            <a:pPr>
              <a:lnSpc>
                <a:spcPct val="120000"/>
              </a:lnSpc>
            </a:pPr>
            <a:r>
              <a:rPr lang="en-US" sz="2300" dirty="0"/>
              <a:t>                             add </a:t>
            </a:r>
            <a:r>
              <a:rPr lang="en-US" sz="2300" dirty="0">
                <a:solidFill>
                  <a:srgbClr val="0000FF"/>
                </a:solidFill>
              </a:rPr>
              <a:t>child</a:t>
            </a:r>
            <a:r>
              <a:rPr lang="en-US" sz="2300" dirty="0"/>
              <a:t> to the </a:t>
            </a:r>
            <a:r>
              <a:rPr lang="en-US" sz="2300" dirty="0">
                <a:solidFill>
                  <a:srgbClr val="0000FF"/>
                </a:solidFill>
              </a:rPr>
              <a:t>frontier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                     else if the </a:t>
            </a:r>
            <a:r>
              <a:rPr lang="en-US" sz="2300" dirty="0">
                <a:solidFill>
                  <a:srgbClr val="0000FF"/>
                </a:solidFill>
              </a:rPr>
              <a:t>child</a:t>
            </a:r>
            <a:r>
              <a:rPr lang="en-US" sz="2300" dirty="0"/>
              <a:t> is already in the </a:t>
            </a:r>
            <a:r>
              <a:rPr lang="en-US" sz="2300" dirty="0">
                <a:solidFill>
                  <a:srgbClr val="0000FF"/>
                </a:solidFill>
              </a:rPr>
              <a:t>frontier</a:t>
            </a:r>
            <a:r>
              <a:rPr lang="en-US" sz="2300" dirty="0"/>
              <a:t> with higher g(n) </a:t>
            </a:r>
            <a:r>
              <a:rPr lang="en-US" sz="2300" dirty="0">
                <a:solidFill>
                  <a:schemeClr val="accent2"/>
                </a:solidFill>
              </a:rPr>
              <a:t>then</a:t>
            </a:r>
            <a:endParaRPr lang="en-US" sz="2300" dirty="0"/>
          </a:p>
          <a:p>
            <a:pPr>
              <a:lnSpc>
                <a:spcPct val="120000"/>
              </a:lnSpc>
            </a:pPr>
            <a:r>
              <a:rPr lang="en-US" sz="2300" dirty="0"/>
              <a:t>                             replace that </a:t>
            </a:r>
            <a:r>
              <a:rPr lang="en-US" sz="2300" dirty="0">
                <a:solidFill>
                  <a:srgbClr val="0000FF"/>
                </a:solidFill>
              </a:rPr>
              <a:t>frontier</a:t>
            </a:r>
            <a:r>
              <a:rPr lang="en-US" sz="2300" dirty="0"/>
              <a:t> node with</a:t>
            </a:r>
            <a:r>
              <a:rPr lang="en-US" sz="2300" dirty="0">
                <a:solidFill>
                  <a:srgbClr val="0000FF"/>
                </a:solidFill>
              </a:rPr>
              <a:t> child</a:t>
            </a:r>
            <a:endParaRPr lang="en-US" sz="23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840000" y="1712520"/>
              <a:ext cx="1443600" cy="4724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30640" y="1703160"/>
                <a:ext cx="1462320" cy="474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975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193C30-D1A3-4582-A1BF-DDD6691A311E}"/>
              </a:ext>
            </a:extLst>
          </p:cNvPr>
          <p:cNvSpPr txBox="1"/>
          <p:nvPr/>
        </p:nvSpPr>
        <p:spPr>
          <a:xfrm>
            <a:off x="225739" y="-1696"/>
            <a:ext cx="11351907" cy="6859696"/>
          </a:xfrm>
          <a:prstGeom prst="rect">
            <a:avLst/>
          </a:prstGeom>
          <a:noFill/>
          <a:ln>
            <a:noFill/>
          </a:ln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00" dirty="0">
                <a:solidFill>
                  <a:schemeClr val="accent2"/>
                </a:solidFill>
              </a:rPr>
              <a:t>function</a:t>
            </a:r>
            <a:r>
              <a:rPr lang="en-US" sz="2300" b="1" dirty="0"/>
              <a:t> </a:t>
            </a:r>
            <a:r>
              <a:rPr lang="en-US" sz="2300" dirty="0">
                <a:solidFill>
                  <a:srgbClr val="008000"/>
                </a:solidFill>
              </a:rPr>
              <a:t>A-STAR-SEARCH</a:t>
            </a:r>
            <a:r>
              <a:rPr lang="en-US" sz="2300" dirty="0"/>
              <a:t>(</a:t>
            </a:r>
            <a:r>
              <a:rPr lang="en-US" sz="2300" dirty="0">
                <a:solidFill>
                  <a:srgbClr val="0000FF"/>
                </a:solidFill>
              </a:rPr>
              <a:t>problem</a:t>
            </a:r>
            <a:r>
              <a:rPr lang="en-US" sz="2300" dirty="0"/>
              <a:t>) </a:t>
            </a:r>
            <a:r>
              <a:rPr lang="en-US" sz="2300" dirty="0">
                <a:solidFill>
                  <a:schemeClr val="accent2"/>
                </a:solidFill>
              </a:rPr>
              <a:t>returns</a:t>
            </a:r>
            <a:r>
              <a:rPr lang="en-US" sz="2300" b="1" dirty="0"/>
              <a:t> </a:t>
            </a:r>
            <a:r>
              <a:rPr lang="en-US" sz="2300" dirty="0"/>
              <a:t>a solution, or failure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     initialize the </a:t>
            </a:r>
            <a:r>
              <a:rPr lang="en-US" sz="2300" dirty="0">
                <a:solidFill>
                  <a:srgbClr val="0000FF"/>
                </a:solidFill>
              </a:rPr>
              <a:t>explored set</a:t>
            </a:r>
            <a:r>
              <a:rPr lang="en-US" sz="2300" dirty="0"/>
              <a:t> to be empty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     initialize the </a:t>
            </a:r>
            <a:r>
              <a:rPr lang="en-US" sz="2300" dirty="0">
                <a:solidFill>
                  <a:srgbClr val="0000FF"/>
                </a:solidFill>
              </a:rPr>
              <a:t>frontier</a:t>
            </a:r>
            <a:r>
              <a:rPr lang="en-US" sz="2300" dirty="0"/>
              <a:t> as a priority queue using </a:t>
            </a:r>
            <a:r>
              <a:rPr lang="en-US" sz="2300" b="1" dirty="0"/>
              <a:t>f(n) = g(n) + h(n) </a:t>
            </a:r>
            <a:r>
              <a:rPr lang="en-US" sz="2300" dirty="0"/>
              <a:t>as the priority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     add initial state of </a:t>
            </a:r>
            <a:r>
              <a:rPr lang="en-US" sz="2300" dirty="0">
                <a:solidFill>
                  <a:srgbClr val="0000FF"/>
                </a:solidFill>
              </a:rPr>
              <a:t>problem </a:t>
            </a:r>
            <a:r>
              <a:rPr lang="en-US" sz="2300" dirty="0"/>
              <a:t>to</a:t>
            </a:r>
            <a:r>
              <a:rPr lang="en-US" sz="2300" dirty="0">
                <a:solidFill>
                  <a:srgbClr val="0000FF"/>
                </a:solidFill>
              </a:rPr>
              <a:t> frontier</a:t>
            </a:r>
            <a:r>
              <a:rPr lang="en-US" sz="2300" dirty="0"/>
              <a:t> with priority </a:t>
            </a:r>
            <a:r>
              <a:rPr lang="en-US" sz="2300" b="1" dirty="0"/>
              <a:t>f(S) = 0 + h(S)</a:t>
            </a:r>
            <a:br>
              <a:rPr lang="en-US" sz="2300" b="1" dirty="0"/>
            </a:br>
            <a:r>
              <a:rPr lang="en-US" sz="2300" dirty="0"/>
              <a:t>     </a:t>
            </a:r>
            <a:r>
              <a:rPr lang="en-US" sz="2300" dirty="0">
                <a:solidFill>
                  <a:schemeClr val="accent2"/>
                </a:solidFill>
              </a:rPr>
              <a:t>loop do </a:t>
            </a:r>
          </a:p>
          <a:p>
            <a:pPr>
              <a:lnSpc>
                <a:spcPct val="120000"/>
              </a:lnSpc>
            </a:pPr>
            <a:r>
              <a:rPr lang="en-US" sz="2300" b="1" dirty="0"/>
              <a:t>             </a:t>
            </a:r>
            <a:r>
              <a:rPr lang="en-US" sz="2300" dirty="0">
                <a:solidFill>
                  <a:schemeClr val="accent2"/>
                </a:solidFill>
              </a:rPr>
              <a:t>if</a:t>
            </a:r>
            <a:r>
              <a:rPr lang="en-US" sz="2300" b="1" dirty="0"/>
              <a:t> </a:t>
            </a:r>
            <a:r>
              <a:rPr lang="en-US" sz="2300" dirty="0"/>
              <a:t>the</a:t>
            </a:r>
            <a:r>
              <a:rPr lang="en-US" sz="2300" dirty="0">
                <a:solidFill>
                  <a:srgbClr val="0000FF"/>
                </a:solidFill>
              </a:rPr>
              <a:t> frontier </a:t>
            </a:r>
            <a:r>
              <a:rPr lang="en-US" sz="2300" dirty="0"/>
              <a:t>is empty </a:t>
            </a:r>
            <a:r>
              <a:rPr lang="en-US" sz="2300" dirty="0">
                <a:solidFill>
                  <a:schemeClr val="accent2"/>
                </a:solidFill>
              </a:rPr>
              <a:t>then</a:t>
            </a:r>
            <a:r>
              <a:rPr lang="en-US" sz="2300" b="1" dirty="0">
                <a:solidFill>
                  <a:srgbClr val="CC00CC"/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300" b="1" dirty="0">
                <a:solidFill>
                  <a:srgbClr val="CC00CC"/>
                </a:solidFill>
              </a:rPr>
              <a:t>                     </a:t>
            </a:r>
            <a:r>
              <a:rPr lang="en-US" sz="2300" dirty="0">
                <a:solidFill>
                  <a:schemeClr val="accent2"/>
                </a:solidFill>
              </a:rPr>
              <a:t>return</a:t>
            </a:r>
            <a:r>
              <a:rPr lang="en-US" sz="2300" b="1" dirty="0">
                <a:solidFill>
                  <a:srgbClr val="CC00CC"/>
                </a:solidFill>
              </a:rPr>
              <a:t> </a:t>
            </a:r>
            <a:r>
              <a:rPr lang="en-US" sz="2300" dirty="0"/>
              <a:t>failure</a:t>
            </a:r>
            <a:br>
              <a:rPr lang="en-US" sz="2300" dirty="0"/>
            </a:br>
            <a:r>
              <a:rPr lang="en-US" sz="2300" dirty="0"/>
              <a:t>             choose a </a:t>
            </a:r>
            <a:r>
              <a:rPr lang="en-US" sz="2300" dirty="0">
                <a:solidFill>
                  <a:srgbClr val="0000FF"/>
                </a:solidFill>
              </a:rPr>
              <a:t>node</a:t>
            </a:r>
            <a:r>
              <a:rPr lang="en-US" sz="2300" dirty="0"/>
              <a:t> and remove it from the </a:t>
            </a:r>
            <a:r>
              <a:rPr lang="en-US" sz="2300" dirty="0">
                <a:solidFill>
                  <a:srgbClr val="0000FF"/>
                </a:solidFill>
              </a:rPr>
              <a:t>frontier</a:t>
            </a:r>
            <a:r>
              <a:rPr lang="en-US" sz="2300" dirty="0"/>
              <a:t/>
            </a:r>
            <a:br>
              <a:rPr lang="en-US" sz="2300" dirty="0"/>
            </a:br>
            <a:r>
              <a:rPr lang="en-US" sz="2300" dirty="0"/>
              <a:t>             </a:t>
            </a:r>
            <a:r>
              <a:rPr lang="en-US" sz="2300" dirty="0">
                <a:solidFill>
                  <a:schemeClr val="accent2"/>
                </a:solidFill>
              </a:rPr>
              <a:t>if</a:t>
            </a:r>
            <a:r>
              <a:rPr lang="en-US" sz="2300" b="1" dirty="0"/>
              <a:t> </a:t>
            </a:r>
            <a:r>
              <a:rPr lang="en-US" sz="2300" dirty="0"/>
              <a:t>the </a:t>
            </a:r>
            <a:r>
              <a:rPr lang="en-US" sz="2300" dirty="0">
                <a:solidFill>
                  <a:srgbClr val="0000FF"/>
                </a:solidFill>
              </a:rPr>
              <a:t>node</a:t>
            </a:r>
            <a:r>
              <a:rPr lang="en-US" sz="2300" dirty="0"/>
              <a:t> contains a goal state </a:t>
            </a:r>
            <a:r>
              <a:rPr lang="en-US" sz="2300" dirty="0">
                <a:solidFill>
                  <a:schemeClr val="accent2"/>
                </a:solidFill>
              </a:rPr>
              <a:t>then</a:t>
            </a:r>
            <a:r>
              <a:rPr lang="en-US" sz="2300" b="1" dirty="0">
                <a:solidFill>
                  <a:srgbClr val="CC00CC"/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300" b="1" dirty="0">
                <a:solidFill>
                  <a:srgbClr val="CC00CC"/>
                </a:solidFill>
              </a:rPr>
              <a:t>                     </a:t>
            </a:r>
            <a:r>
              <a:rPr lang="en-US" sz="2300" dirty="0">
                <a:solidFill>
                  <a:schemeClr val="accent2"/>
                </a:solidFill>
              </a:rPr>
              <a:t>return</a:t>
            </a:r>
            <a:r>
              <a:rPr lang="en-US" sz="2300" b="1" dirty="0">
                <a:solidFill>
                  <a:srgbClr val="CC00CC"/>
                </a:solidFill>
              </a:rPr>
              <a:t> </a:t>
            </a:r>
            <a:r>
              <a:rPr lang="en-US" sz="2300" dirty="0"/>
              <a:t>the corresponding solution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             add the </a:t>
            </a:r>
            <a:r>
              <a:rPr lang="en-US" sz="2300" dirty="0">
                <a:solidFill>
                  <a:srgbClr val="0000FF"/>
                </a:solidFill>
              </a:rPr>
              <a:t>node </a:t>
            </a:r>
            <a:r>
              <a:rPr lang="en-US" sz="2300" dirty="0"/>
              <a:t>state to the </a:t>
            </a:r>
            <a:r>
              <a:rPr lang="en-US" sz="2300" dirty="0">
                <a:solidFill>
                  <a:srgbClr val="0000FF"/>
                </a:solidFill>
              </a:rPr>
              <a:t>explored set</a:t>
            </a:r>
            <a:endParaRPr lang="en-US" sz="2300" dirty="0"/>
          </a:p>
          <a:p>
            <a:pPr>
              <a:lnSpc>
                <a:spcPct val="120000"/>
              </a:lnSpc>
            </a:pPr>
            <a:r>
              <a:rPr lang="en-US" sz="2300" dirty="0"/>
              <a:t>             for each resulting </a:t>
            </a:r>
            <a:r>
              <a:rPr lang="en-US" sz="2300" dirty="0">
                <a:solidFill>
                  <a:srgbClr val="0000FF"/>
                </a:solidFill>
              </a:rPr>
              <a:t>child</a:t>
            </a:r>
            <a:r>
              <a:rPr lang="en-US" sz="2300" dirty="0"/>
              <a:t> from node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                     if the </a:t>
            </a:r>
            <a:r>
              <a:rPr lang="en-US" sz="2300" dirty="0">
                <a:solidFill>
                  <a:srgbClr val="0000FF"/>
                </a:solidFill>
              </a:rPr>
              <a:t>child </a:t>
            </a:r>
            <a:r>
              <a:rPr lang="en-US" sz="2300" dirty="0"/>
              <a:t>state is not already in the </a:t>
            </a:r>
            <a:r>
              <a:rPr lang="en-US" sz="2300" dirty="0">
                <a:solidFill>
                  <a:srgbClr val="0000FF"/>
                </a:solidFill>
              </a:rPr>
              <a:t>frontier</a:t>
            </a:r>
            <a:r>
              <a:rPr lang="en-US" sz="2300" dirty="0"/>
              <a:t> or </a:t>
            </a:r>
            <a:r>
              <a:rPr lang="en-US" sz="2300" dirty="0">
                <a:solidFill>
                  <a:srgbClr val="0000FF"/>
                </a:solidFill>
              </a:rPr>
              <a:t>explored set </a:t>
            </a:r>
            <a:r>
              <a:rPr lang="en-US" sz="2300" dirty="0">
                <a:solidFill>
                  <a:schemeClr val="accent2"/>
                </a:solidFill>
              </a:rPr>
              <a:t>then</a:t>
            </a:r>
            <a:endParaRPr lang="en-US" sz="2300" dirty="0"/>
          </a:p>
          <a:p>
            <a:pPr>
              <a:lnSpc>
                <a:spcPct val="120000"/>
              </a:lnSpc>
            </a:pPr>
            <a:r>
              <a:rPr lang="en-US" sz="2300" dirty="0"/>
              <a:t>                             add </a:t>
            </a:r>
            <a:r>
              <a:rPr lang="en-US" sz="2300" dirty="0">
                <a:solidFill>
                  <a:srgbClr val="0000FF"/>
                </a:solidFill>
              </a:rPr>
              <a:t>child</a:t>
            </a:r>
            <a:r>
              <a:rPr lang="en-US" sz="2300" dirty="0"/>
              <a:t> to the </a:t>
            </a:r>
            <a:r>
              <a:rPr lang="en-US" sz="2300" dirty="0">
                <a:solidFill>
                  <a:srgbClr val="0000FF"/>
                </a:solidFill>
              </a:rPr>
              <a:t>frontier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                     else if the </a:t>
            </a:r>
            <a:r>
              <a:rPr lang="en-US" sz="2300" dirty="0">
                <a:solidFill>
                  <a:srgbClr val="0000FF"/>
                </a:solidFill>
              </a:rPr>
              <a:t>child</a:t>
            </a:r>
            <a:r>
              <a:rPr lang="en-US" sz="2300" dirty="0"/>
              <a:t> is already in the </a:t>
            </a:r>
            <a:r>
              <a:rPr lang="en-US" sz="2300" dirty="0">
                <a:solidFill>
                  <a:srgbClr val="0000FF"/>
                </a:solidFill>
              </a:rPr>
              <a:t>frontier</a:t>
            </a:r>
            <a:r>
              <a:rPr lang="en-US" sz="2300" dirty="0"/>
              <a:t> with higher </a:t>
            </a:r>
            <a:r>
              <a:rPr lang="en-US" sz="2300" b="1" dirty="0"/>
              <a:t>f(n) </a:t>
            </a:r>
            <a:r>
              <a:rPr lang="en-US" sz="2300" dirty="0">
                <a:solidFill>
                  <a:schemeClr val="accent2"/>
                </a:solidFill>
              </a:rPr>
              <a:t>then</a:t>
            </a:r>
            <a:endParaRPr lang="en-US" sz="2300" dirty="0"/>
          </a:p>
          <a:p>
            <a:pPr>
              <a:lnSpc>
                <a:spcPct val="120000"/>
              </a:lnSpc>
            </a:pPr>
            <a:r>
              <a:rPr lang="en-US" sz="2300" dirty="0"/>
              <a:t>                             replace that </a:t>
            </a:r>
            <a:r>
              <a:rPr lang="en-US" sz="2300" dirty="0">
                <a:solidFill>
                  <a:srgbClr val="0000FF"/>
                </a:solidFill>
              </a:rPr>
              <a:t>frontier</a:t>
            </a:r>
            <a:r>
              <a:rPr lang="en-US" sz="2300" dirty="0"/>
              <a:t> node with</a:t>
            </a:r>
            <a:r>
              <a:rPr lang="en-US" sz="2300" dirty="0">
                <a:solidFill>
                  <a:srgbClr val="0000FF"/>
                </a:solidFill>
              </a:rPr>
              <a:t> child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83719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A* (A Star) </a:t>
            </a:r>
            <a:endParaRPr lang="en-GB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43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altLang="x-none" dirty="0"/>
                  <a:t>Although  </a:t>
                </a:r>
                <a:r>
                  <a:rPr lang="en-US" altLang="x-none" dirty="0"/>
                  <a:t>Greedy Search </a:t>
                </a:r>
                <a:r>
                  <a:rPr lang="en-GB" altLang="x-none" dirty="0"/>
                  <a:t>can considerably cut the search time (</a:t>
                </a:r>
                <a:r>
                  <a:rPr lang="en-GB" altLang="x-none" dirty="0">
                    <a:solidFill>
                      <a:srgbClr val="0000FF"/>
                    </a:solidFill>
                  </a:rPr>
                  <a:t>efficient</a:t>
                </a:r>
                <a:r>
                  <a:rPr lang="en-GB" altLang="x-none" dirty="0"/>
                  <a:t>), it is </a:t>
                </a:r>
                <a:r>
                  <a:rPr lang="en-GB" altLang="x-none" dirty="0">
                    <a:solidFill>
                      <a:srgbClr val="FF0000"/>
                    </a:solidFill>
                  </a:rPr>
                  <a:t>neither optimal nor complete</a:t>
                </a:r>
                <a:r>
                  <a:rPr lang="en-GB" altLang="x-none" dirty="0"/>
                  <a:t>.</a:t>
                </a:r>
                <a:endParaRPr lang="en-US" altLang="x-none" dirty="0"/>
              </a:p>
              <a:p>
                <a:r>
                  <a:rPr lang="en-US" altLang="x-none" dirty="0"/>
                  <a:t>Uniform Cost Search minimizes the cost </a:t>
                </a:r>
                <a14:m>
                  <m:oMath xmlns:m="http://schemas.openxmlformats.org/officeDocument/2006/math">
                    <m:r>
                      <a:rPr lang="en-US" altLang="x-none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𝑔</m:t>
                    </m:r>
                    <m:r>
                      <a:rPr lang="en-US" altLang="x-none" i="1" dirty="0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x-none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𝑛</m:t>
                    </m:r>
                    <m:r>
                      <a:rPr lang="en-US" altLang="x-none" i="1" dirty="0" smtClean="0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x-none" dirty="0"/>
                  <a:t> from the initial state to </a:t>
                </a:r>
                <a14:m>
                  <m:oMath xmlns:m="http://schemas.openxmlformats.org/officeDocument/2006/math">
                    <m:r>
                      <a:rPr lang="en-US" altLang="x-none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x-none" dirty="0"/>
                  <a:t>. </a:t>
                </a:r>
                <a:r>
                  <a:rPr lang="en-US" altLang="x-none" dirty="0">
                    <a:solidFill>
                      <a:srgbClr val="FF0000"/>
                    </a:solidFill>
                  </a:rPr>
                  <a:t>UCS is optimal and complete but </a:t>
                </a:r>
                <a:r>
                  <a:rPr lang="en-US" altLang="x-none" dirty="0">
                    <a:solidFill>
                      <a:srgbClr val="0000FF"/>
                    </a:solidFill>
                  </a:rPr>
                  <a:t>not efficient</a:t>
                </a:r>
                <a:r>
                  <a:rPr lang="en-US" altLang="x-none" dirty="0">
                    <a:solidFill>
                      <a:srgbClr val="FF0000"/>
                    </a:solidFill>
                  </a:rPr>
                  <a:t>.</a:t>
                </a:r>
              </a:p>
              <a:p>
                <a:endParaRPr lang="en-US" altLang="x-none" dirty="0"/>
              </a:p>
              <a:p>
                <a:r>
                  <a:rPr lang="en-US" altLang="x-none" dirty="0"/>
                  <a:t>New Strategy: </a:t>
                </a:r>
                <a:r>
                  <a:rPr lang="en-US" altLang="x-none" dirty="0">
                    <a:solidFill>
                      <a:srgbClr val="FF0000"/>
                    </a:solidFill>
                  </a:rPr>
                  <a:t>Combine Greedy Search and UCS</a:t>
                </a:r>
                <a:r>
                  <a:rPr lang="en-US" altLang="x-none" dirty="0"/>
                  <a:t> to get an </a:t>
                </a:r>
                <a:r>
                  <a:rPr lang="en-US" altLang="x-none" dirty="0">
                    <a:solidFill>
                      <a:srgbClr val="0000FF"/>
                    </a:solidFill>
                  </a:rPr>
                  <a:t>efficient algorithm </a:t>
                </a:r>
                <a:r>
                  <a:rPr lang="en-US" altLang="x-none" dirty="0"/>
                  <a:t>which is </a:t>
                </a:r>
                <a:r>
                  <a:rPr lang="en-US" altLang="x-none" u="sng" dirty="0">
                    <a:solidFill>
                      <a:srgbClr val="FF0000"/>
                    </a:solidFill>
                  </a:rPr>
                  <a:t>complete</a:t>
                </a:r>
                <a:r>
                  <a:rPr lang="en-US" altLang="x-none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x-none" dirty="0"/>
                  <a:t>and</a:t>
                </a:r>
                <a:r>
                  <a:rPr lang="en-US" altLang="x-none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x-none" u="sng" dirty="0">
                    <a:solidFill>
                      <a:srgbClr val="FF0000"/>
                    </a:solidFill>
                  </a:rPr>
                  <a:t>optimal</a:t>
                </a:r>
                <a:r>
                  <a:rPr lang="en-US" altLang="x-none" dirty="0"/>
                  <a:t>.</a:t>
                </a:r>
              </a:p>
              <a:p>
                <a:endParaRPr lang="en-US" altLang="x-none" dirty="0"/>
              </a:p>
              <a:p>
                <a:r>
                  <a:rPr lang="en-US" altLang="x-none" dirty="0"/>
                  <a:t>A* uses a heuristic function which combines g(n) and h(n):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x-none" i="1" dirty="0">
                          <a:latin typeface="Cambria Math"/>
                        </a:rPr>
                        <m:t>𝑓</m:t>
                      </m:r>
                      <m:r>
                        <a:rPr lang="en-US" altLang="x-none" i="1" dirty="0">
                          <a:latin typeface="Cambria Math"/>
                        </a:rPr>
                        <m:t>(</m:t>
                      </m:r>
                      <m:r>
                        <a:rPr lang="en-US" altLang="x-none" i="1" dirty="0">
                          <a:latin typeface="Cambria Math"/>
                        </a:rPr>
                        <m:t>𝑛</m:t>
                      </m:r>
                      <m:r>
                        <a:rPr lang="en-US" altLang="x-none" i="1" dirty="0">
                          <a:latin typeface="Cambria Math"/>
                        </a:rPr>
                        <m:t>) = </m:t>
                      </m:r>
                      <m:r>
                        <a:rPr lang="en-US" altLang="x-none" i="1" dirty="0">
                          <a:latin typeface="Cambria Math"/>
                        </a:rPr>
                        <m:t>𝑔</m:t>
                      </m:r>
                      <m:r>
                        <a:rPr lang="en-US" altLang="x-none" i="1" dirty="0">
                          <a:latin typeface="Cambria Math"/>
                        </a:rPr>
                        <m:t>(</m:t>
                      </m:r>
                      <m:r>
                        <a:rPr lang="en-US" altLang="x-none" i="1" dirty="0">
                          <a:latin typeface="Cambria Math"/>
                        </a:rPr>
                        <m:t>𝑛</m:t>
                      </m:r>
                      <m:r>
                        <a:rPr lang="en-US" altLang="x-none" i="1" dirty="0">
                          <a:latin typeface="Cambria Math"/>
                        </a:rPr>
                        <m:t>) + </m:t>
                      </m:r>
                      <m:r>
                        <a:rPr lang="en-US" altLang="x-none" i="1" dirty="0">
                          <a:latin typeface="Cambria Math"/>
                        </a:rPr>
                        <m:t>h</m:t>
                      </m:r>
                      <m:r>
                        <a:rPr lang="en-US" altLang="x-none" i="1" dirty="0">
                          <a:latin typeface="Cambria Math"/>
                        </a:rPr>
                        <m:t>(</m:t>
                      </m:r>
                      <m:r>
                        <a:rPr lang="en-US" altLang="x-none" i="1" dirty="0">
                          <a:latin typeface="Cambria Math"/>
                        </a:rPr>
                        <m:t>𝑛</m:t>
                      </m:r>
                      <m:r>
                        <a:rPr lang="en-US" altLang="x-none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x-none" dirty="0"/>
              </a:p>
              <a:p>
                <a:endParaRPr lang="en-GB" altLang="x-none" dirty="0"/>
              </a:p>
            </p:txBody>
          </p:sp>
        </mc:Choice>
        <mc:Fallback xmlns="">
          <p:sp>
            <p:nvSpPr>
              <p:cNvPr id="274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0F14-170B-4FC5-89AD-C62F73A72B0B}" type="slidenum">
              <a:rPr lang="en-GB" altLang="x-none" smtClean="0"/>
              <a:pPr/>
              <a:t>4</a:t>
            </a:fld>
            <a:endParaRPr lang="en-GB" altLang="x-non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629680" y="5988600"/>
              <a:ext cx="1506600" cy="36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20320" y="5979240"/>
                <a:ext cx="1525320" cy="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058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219200"/>
            <a:ext cx="10515600" cy="1308636"/>
          </a:xfrm>
        </p:spPr>
        <p:txBody>
          <a:bodyPr/>
          <a:lstStyle/>
          <a:p>
            <a:pPr eaLnBrk="1" hangingPunct="1"/>
            <a:r>
              <a:rPr lang="en-US" sz="6000" dirty="0"/>
              <a:t>Properties of A*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1219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3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A*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641436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Complete? </a:t>
            </a:r>
            <a:r>
              <a:rPr lang="en-US" altLang="en-US" sz="43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 </a:t>
            </a:r>
            <a:endParaRPr lang="en-US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en-US" sz="1900" dirty="0"/>
          </a:p>
          <a:p>
            <a:r>
              <a:rPr lang="en-US" altLang="en-US" dirty="0"/>
              <a:t>Time? </a:t>
            </a:r>
            <a:r>
              <a:rPr lang="en-US" altLang="en-US" sz="35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Exponential</a:t>
            </a:r>
            <a:endParaRPr lang="en-US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x-none" dirty="0"/>
              <a:t>It depends on the </a:t>
            </a:r>
            <a:r>
              <a:rPr lang="en-US" altLang="x-none" dirty="0">
                <a:solidFill>
                  <a:srgbClr val="FF0000"/>
                </a:solidFill>
              </a:rPr>
              <a:t>quality of heuristic </a:t>
            </a:r>
            <a:r>
              <a:rPr lang="en-US" altLang="x-none" dirty="0"/>
              <a:t>but is still </a:t>
            </a:r>
            <a:r>
              <a:rPr lang="en-US" altLang="x-none" u="sng" dirty="0">
                <a:solidFill>
                  <a:srgbClr val="FF0000"/>
                </a:solidFill>
              </a:rPr>
              <a:t>exponential</a:t>
            </a:r>
            <a:r>
              <a:rPr lang="en-US" altLang="x-none" dirty="0"/>
              <a:t>.</a:t>
            </a:r>
          </a:p>
          <a:p>
            <a:pPr lvl="1"/>
            <a:r>
              <a:rPr lang="en-US" altLang="en-US" dirty="0"/>
              <a:t>with respect to the length of the solution</a:t>
            </a:r>
          </a:p>
          <a:p>
            <a:pPr lvl="1"/>
            <a:r>
              <a:rPr lang="en-US" altLang="en-US" dirty="0"/>
              <a:t>better than other algorithms, but still problematic</a:t>
            </a:r>
          </a:p>
          <a:p>
            <a:endParaRPr lang="en-US" altLang="en-US" sz="1900" dirty="0"/>
          </a:p>
          <a:p>
            <a:r>
              <a:rPr lang="en-US" altLang="en-US" dirty="0"/>
              <a:t>Space? Keeps all nodes in memory</a:t>
            </a:r>
          </a:p>
          <a:p>
            <a:pPr lvl="1"/>
            <a:r>
              <a:rPr lang="en-US" altLang="x-none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</a:t>
            </a:r>
            <a:r>
              <a:rPr lang="en-US" altLang="x-none" sz="3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altLang="x-none" sz="3500" b="1" baseline="30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x-none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x-none" dirty="0">
                <a:solidFill>
                  <a:srgbClr val="FF0000"/>
                </a:solidFill>
              </a:rPr>
              <a:t> space complexity</a:t>
            </a:r>
            <a:r>
              <a:rPr lang="en-US" altLang="x-none" dirty="0"/>
              <a:t>, </a:t>
            </a:r>
          </a:p>
          <a:p>
            <a:pPr lvl="1"/>
            <a:r>
              <a:rPr lang="en-US" altLang="en-US" dirty="0"/>
              <a:t>A* keeps all generated nodes in memory</a:t>
            </a:r>
          </a:p>
          <a:p>
            <a:pPr lvl="1"/>
            <a:r>
              <a:rPr lang="en-US" altLang="x-none" dirty="0"/>
              <a:t>But an iterative deepening version is possible (IDA*).</a:t>
            </a:r>
            <a:endParaRPr lang="en-US" altLang="en-US" dirty="0"/>
          </a:p>
          <a:p>
            <a:endParaRPr lang="en-US" altLang="en-US" sz="1900" dirty="0"/>
          </a:p>
          <a:p>
            <a:r>
              <a:rPr lang="en-US" altLang="en-US" dirty="0"/>
              <a:t>Optimal? </a:t>
            </a:r>
            <a:r>
              <a:rPr lang="en-US" altLang="en-US" sz="35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</a:t>
            </a:r>
            <a:endParaRPr lang="en-US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x-none" dirty="0"/>
              <a:t>A* is </a:t>
            </a:r>
            <a:r>
              <a:rPr lang="en-US" altLang="x-none" u="sng" dirty="0"/>
              <a:t>optimal</a:t>
            </a:r>
            <a:r>
              <a:rPr lang="en-US" altLang="x-none" dirty="0"/>
              <a:t> if heuristic </a:t>
            </a:r>
            <a:r>
              <a:rPr lang="en-US" altLang="x-none" i="1" dirty="0"/>
              <a:t>h</a:t>
            </a:r>
            <a:r>
              <a:rPr lang="en-US" altLang="x-none" dirty="0"/>
              <a:t> is admissible (optimal).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0945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Uniform Cost Search, the Best-First Search, and the </a:t>
            </a:r>
            <a:r>
              <a:rPr lang="en-US" altLang="en-US" dirty="0"/>
              <a:t>A* algorithm. Here we suppose that </a:t>
            </a:r>
            <a:r>
              <a:rPr lang="en-US" altLang="en-US" b="1" u="sng" dirty="0"/>
              <a:t>A is the initial node, and E is the target</a:t>
            </a:r>
            <a:r>
              <a:rPr lang="en-US" altLang="en-US" dirty="0"/>
              <a:t>. The cost of each edge and the heuristic value of the each node are also given in the figure.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215" y="3679136"/>
            <a:ext cx="6797569" cy="24978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34640" y="3621960"/>
              <a:ext cx="8991720" cy="1228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280" y="3612600"/>
                <a:ext cx="9010440" cy="124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1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8" name="AutoShape 2"/>
          <p:cNvCxnSpPr>
            <a:cxnSpLocks noChangeShapeType="1"/>
            <a:stCxn id="14344" idx="6"/>
            <a:endCxn id="14346" idx="2"/>
          </p:cNvCxnSpPr>
          <p:nvPr/>
        </p:nvCxnSpPr>
        <p:spPr bwMode="auto">
          <a:xfrm>
            <a:off x="5029200" y="4038600"/>
            <a:ext cx="13716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39" name="AutoShape 3"/>
          <p:cNvCxnSpPr>
            <a:cxnSpLocks noChangeShapeType="1"/>
            <a:stCxn id="14365" idx="4"/>
            <a:endCxn id="14344" idx="0"/>
          </p:cNvCxnSpPr>
          <p:nvPr/>
        </p:nvCxnSpPr>
        <p:spPr bwMode="auto">
          <a:xfrm flipH="1">
            <a:off x="4800600" y="3352800"/>
            <a:ext cx="685800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cs typeface="Calibri"/>
              </a:rPr>
              <a:t>Combining UCS and Greedy</a:t>
            </a:r>
          </a:p>
        </p:txBody>
      </p:sp>
      <p:sp>
        <p:nvSpPr>
          <p:cNvPr id="85299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300" dirty="0">
                <a:latin typeface="Calibri"/>
                <a:cs typeface="Calibri"/>
              </a:rPr>
              <a:t>Uniform-cost orders by path cost, or </a:t>
            </a:r>
            <a:r>
              <a:rPr lang="en-US" sz="2300" i="1" dirty="0">
                <a:latin typeface="Calibri"/>
                <a:cs typeface="Calibri"/>
              </a:rPr>
              <a:t>backward cost  </a:t>
            </a:r>
            <a:r>
              <a:rPr lang="en-US" sz="2300" dirty="0">
                <a:latin typeface="Calibri"/>
                <a:cs typeface="Calibri"/>
              </a:rPr>
              <a:t>g(n)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dirty="0">
                <a:latin typeface="Calibri"/>
                <a:cs typeface="Calibri"/>
              </a:rPr>
              <a:t>Greedy orders by goal proximity, or </a:t>
            </a:r>
            <a:r>
              <a:rPr lang="en-US" sz="2300" i="1" dirty="0">
                <a:latin typeface="Calibri"/>
                <a:cs typeface="Calibri"/>
              </a:rPr>
              <a:t>forward cost  </a:t>
            </a:r>
            <a:r>
              <a:rPr lang="en-US" sz="2300" dirty="0">
                <a:latin typeface="Calibri"/>
                <a:cs typeface="Calibri"/>
              </a:rPr>
              <a:t>h(n)</a:t>
            </a:r>
            <a:endParaRPr lang="en-US" sz="2300" i="1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solidFill>
                <a:schemeClr val="tx2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300" dirty="0">
                <a:solidFill>
                  <a:srgbClr val="CC00CC"/>
                </a:solidFill>
                <a:latin typeface="Calibri"/>
                <a:cs typeface="Calibri"/>
              </a:rPr>
              <a:t>A* Search</a:t>
            </a:r>
            <a:r>
              <a:rPr lang="en-US" sz="2300" dirty="0">
                <a:solidFill>
                  <a:schemeClr val="tx1"/>
                </a:solidFill>
                <a:latin typeface="Calibri"/>
                <a:cs typeface="Calibri"/>
              </a:rPr>
              <a:t> orders by the sum: f(n) = g(n) + h(n)</a:t>
            </a:r>
            <a:endParaRPr lang="en-US" sz="2300" i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457200" y="3810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S</a:t>
            </a: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1752600" y="3810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a</a:t>
            </a:r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4572000" y="3810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d</a:t>
            </a:r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1752600" y="4724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b</a:t>
            </a:r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6400800" y="3810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G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981200" y="4191001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h=5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1676400" y="5181601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h=6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4800600" y="4343401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h=2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1066800" y="36417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1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3276600" y="2286001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8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1066800" y="4572001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1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1524000" y="42513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1</a:t>
            </a: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5562600" y="36417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2</a:t>
            </a: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304800" y="4191001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h=6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6172200" y="4343401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h=0</a:t>
            </a:r>
          </a:p>
        </p:txBody>
      </p:sp>
      <p:cxnSp>
        <p:nvCxnSpPr>
          <p:cNvPr id="14357" name="AutoShape 21"/>
          <p:cNvCxnSpPr>
            <a:cxnSpLocks noChangeShapeType="1"/>
            <a:stCxn id="14342" idx="6"/>
            <a:endCxn id="14343" idx="2"/>
          </p:cNvCxnSpPr>
          <p:nvPr/>
        </p:nvCxnSpPr>
        <p:spPr bwMode="auto">
          <a:xfrm>
            <a:off x="914400" y="4038600"/>
            <a:ext cx="8382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8" name="AutoShape 22"/>
          <p:cNvCxnSpPr>
            <a:cxnSpLocks noChangeShapeType="1"/>
            <a:stCxn id="14343" idx="4"/>
            <a:endCxn id="14345" idx="0"/>
          </p:cNvCxnSpPr>
          <p:nvPr/>
        </p:nvCxnSpPr>
        <p:spPr bwMode="auto">
          <a:xfrm>
            <a:off x="1981200" y="4267200"/>
            <a:ext cx="0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9" name="AutoShape 23"/>
          <p:cNvCxnSpPr>
            <a:cxnSpLocks noChangeShapeType="1"/>
            <a:stCxn id="14343" idx="0"/>
            <a:endCxn id="14365" idx="1"/>
          </p:cNvCxnSpPr>
          <p:nvPr/>
        </p:nvCxnSpPr>
        <p:spPr bwMode="auto">
          <a:xfrm rot="-5400000">
            <a:off x="3228976" y="1714501"/>
            <a:ext cx="847725" cy="3343275"/>
          </a:xfrm>
          <a:prstGeom prst="curvedConnector3">
            <a:avLst>
              <a:gd name="adj1" fmla="val 134833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60" name="AutoShape 24"/>
          <p:cNvCxnSpPr>
            <a:cxnSpLocks noChangeShapeType="1"/>
            <a:stCxn id="14345" idx="2"/>
            <a:endCxn id="14361" idx="6"/>
          </p:cNvCxnSpPr>
          <p:nvPr/>
        </p:nvCxnSpPr>
        <p:spPr bwMode="auto">
          <a:xfrm rot="10800000">
            <a:off x="914400" y="4953001"/>
            <a:ext cx="8382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61" name="Oval 25"/>
          <p:cNvSpPr>
            <a:spLocks noChangeArrowheads="1"/>
          </p:cNvSpPr>
          <p:nvPr/>
        </p:nvSpPr>
        <p:spPr bwMode="auto">
          <a:xfrm>
            <a:off x="457200" y="4724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c</a:t>
            </a:r>
          </a:p>
        </p:txBody>
      </p:sp>
      <p:cxnSp>
        <p:nvCxnSpPr>
          <p:cNvPr id="14362" name="AutoShape 27"/>
          <p:cNvCxnSpPr>
            <a:cxnSpLocks noChangeShapeType="1"/>
            <a:stCxn id="14343" idx="6"/>
            <a:endCxn id="14344" idx="2"/>
          </p:cNvCxnSpPr>
          <p:nvPr/>
        </p:nvCxnSpPr>
        <p:spPr bwMode="auto">
          <a:xfrm>
            <a:off x="2209800" y="4038600"/>
            <a:ext cx="23622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63" name="Text Box 28"/>
          <p:cNvSpPr txBox="1">
            <a:spLocks noChangeArrowheads="1"/>
          </p:cNvSpPr>
          <p:nvPr/>
        </p:nvSpPr>
        <p:spPr bwMode="auto">
          <a:xfrm>
            <a:off x="304800" y="5165725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h=7</a:t>
            </a:r>
          </a:p>
        </p:txBody>
      </p:sp>
      <p:sp>
        <p:nvSpPr>
          <p:cNvPr id="14364" name="Text Box 30"/>
          <p:cNvSpPr txBox="1">
            <a:spLocks noChangeArrowheads="1"/>
          </p:cNvSpPr>
          <p:nvPr/>
        </p:nvSpPr>
        <p:spPr bwMode="auto">
          <a:xfrm>
            <a:off x="3124200" y="36417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3</a:t>
            </a:r>
          </a:p>
        </p:txBody>
      </p:sp>
      <p:sp>
        <p:nvSpPr>
          <p:cNvPr id="14365" name="Oval 31"/>
          <p:cNvSpPr>
            <a:spLocks noChangeArrowheads="1"/>
          </p:cNvSpPr>
          <p:nvPr/>
        </p:nvSpPr>
        <p:spPr bwMode="auto">
          <a:xfrm>
            <a:off x="5257800" y="2895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e</a:t>
            </a:r>
          </a:p>
        </p:txBody>
      </p:sp>
      <p:sp>
        <p:nvSpPr>
          <p:cNvPr id="14366" name="Text Box 32"/>
          <p:cNvSpPr txBox="1">
            <a:spLocks noChangeArrowheads="1"/>
          </p:cNvSpPr>
          <p:nvPr/>
        </p:nvSpPr>
        <p:spPr bwMode="auto">
          <a:xfrm>
            <a:off x="5715000" y="2895601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h=1</a:t>
            </a:r>
          </a:p>
        </p:txBody>
      </p:sp>
      <p:sp>
        <p:nvSpPr>
          <p:cNvPr id="14367" name="Text Box 33"/>
          <p:cNvSpPr txBox="1">
            <a:spLocks noChangeArrowheads="1"/>
          </p:cNvSpPr>
          <p:nvPr/>
        </p:nvSpPr>
        <p:spPr bwMode="auto">
          <a:xfrm>
            <a:off x="4724400" y="3200401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1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914400" y="4038601"/>
            <a:ext cx="1066800" cy="915988"/>
            <a:chOff x="1392" y="2544"/>
            <a:chExt cx="672" cy="577"/>
          </a:xfrm>
        </p:grpSpPr>
        <p:cxnSp>
          <p:nvCxnSpPr>
            <p:cNvPr id="14379" name="AutoShape 35"/>
            <p:cNvCxnSpPr>
              <a:cxnSpLocks noChangeShapeType="1"/>
            </p:cNvCxnSpPr>
            <p:nvPr/>
          </p:nvCxnSpPr>
          <p:spPr bwMode="auto">
            <a:xfrm>
              <a:off x="1392" y="2544"/>
              <a:ext cx="528" cy="0"/>
            </a:xfrm>
            <a:prstGeom prst="straightConnector1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</p:cxnSp>
        <p:cxnSp>
          <p:nvCxnSpPr>
            <p:cNvPr id="14380" name="AutoShape 36"/>
            <p:cNvCxnSpPr>
              <a:cxnSpLocks noChangeShapeType="1"/>
            </p:cNvCxnSpPr>
            <p:nvPr/>
          </p:nvCxnSpPr>
          <p:spPr bwMode="auto">
            <a:xfrm>
              <a:off x="2064" y="2688"/>
              <a:ext cx="0" cy="288"/>
            </a:xfrm>
            <a:prstGeom prst="straightConnector1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</p:cxnSp>
        <p:cxnSp>
          <p:nvCxnSpPr>
            <p:cNvPr id="14381" name="AutoShape 37"/>
            <p:cNvCxnSpPr>
              <a:cxnSpLocks noChangeShapeType="1"/>
            </p:cNvCxnSpPr>
            <p:nvPr/>
          </p:nvCxnSpPr>
          <p:spPr bwMode="auto">
            <a:xfrm rot="10800000">
              <a:off x="1392" y="3120"/>
              <a:ext cx="528" cy="1"/>
            </a:xfrm>
            <a:prstGeom prst="straightConnector1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914400" y="2962276"/>
            <a:ext cx="5486400" cy="1076325"/>
            <a:chOff x="1392" y="1872"/>
            <a:chExt cx="3456" cy="678"/>
          </a:xfrm>
        </p:grpSpPr>
        <p:cxnSp>
          <p:nvCxnSpPr>
            <p:cNvPr id="14375" name="AutoShape 39"/>
            <p:cNvCxnSpPr>
              <a:cxnSpLocks noChangeShapeType="1"/>
            </p:cNvCxnSpPr>
            <p:nvPr/>
          </p:nvCxnSpPr>
          <p:spPr bwMode="auto">
            <a:xfrm>
              <a:off x="3984" y="2550"/>
              <a:ext cx="864" cy="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4376" name="AutoShape 40"/>
            <p:cNvCxnSpPr>
              <a:cxnSpLocks noChangeShapeType="1"/>
            </p:cNvCxnSpPr>
            <p:nvPr/>
          </p:nvCxnSpPr>
          <p:spPr bwMode="auto">
            <a:xfrm flipH="1">
              <a:off x="3840" y="2118"/>
              <a:ext cx="432" cy="28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4377" name="AutoShape 41"/>
            <p:cNvCxnSpPr>
              <a:cxnSpLocks noChangeShapeType="1"/>
            </p:cNvCxnSpPr>
            <p:nvPr/>
          </p:nvCxnSpPr>
          <p:spPr bwMode="auto">
            <a:xfrm>
              <a:off x="1392" y="2550"/>
              <a:ext cx="528" cy="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4378" name="AutoShape 42"/>
            <p:cNvCxnSpPr>
              <a:cxnSpLocks noChangeShapeType="1"/>
            </p:cNvCxnSpPr>
            <p:nvPr/>
          </p:nvCxnSpPr>
          <p:spPr bwMode="auto">
            <a:xfrm rot="-5400000">
              <a:off x="2850" y="1086"/>
              <a:ext cx="534" cy="2106"/>
            </a:xfrm>
            <a:prstGeom prst="curvedConnector3">
              <a:avLst>
                <a:gd name="adj1" fmla="val 134833"/>
              </a:avLst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914400" y="4038600"/>
            <a:ext cx="5486400" cy="0"/>
            <a:chOff x="1392" y="2544"/>
            <a:chExt cx="3456" cy="0"/>
          </a:xfrm>
        </p:grpSpPr>
        <p:cxnSp>
          <p:nvCxnSpPr>
            <p:cNvPr id="14372" name="AutoShape 44"/>
            <p:cNvCxnSpPr>
              <a:cxnSpLocks noChangeShapeType="1"/>
            </p:cNvCxnSpPr>
            <p:nvPr/>
          </p:nvCxnSpPr>
          <p:spPr bwMode="auto">
            <a:xfrm>
              <a:off x="3984" y="2544"/>
              <a:ext cx="864" cy="0"/>
            </a:xfrm>
            <a:prstGeom prst="straightConnector1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</p:spPr>
        </p:cxnSp>
        <p:cxnSp>
          <p:nvCxnSpPr>
            <p:cNvPr id="14373" name="AutoShape 45"/>
            <p:cNvCxnSpPr>
              <a:cxnSpLocks noChangeShapeType="1"/>
            </p:cNvCxnSpPr>
            <p:nvPr/>
          </p:nvCxnSpPr>
          <p:spPr bwMode="auto">
            <a:xfrm>
              <a:off x="1392" y="2544"/>
              <a:ext cx="528" cy="0"/>
            </a:xfrm>
            <a:prstGeom prst="straightConnector1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</p:spPr>
        </p:cxnSp>
        <p:cxnSp>
          <p:nvCxnSpPr>
            <p:cNvPr id="14374" name="AutoShape 46"/>
            <p:cNvCxnSpPr>
              <a:cxnSpLocks noChangeShapeType="1"/>
            </p:cNvCxnSpPr>
            <p:nvPr/>
          </p:nvCxnSpPr>
          <p:spPr bwMode="auto">
            <a:xfrm>
              <a:off x="2208" y="2544"/>
              <a:ext cx="1488" cy="0"/>
            </a:xfrm>
            <a:prstGeom prst="straightConnector1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</p:spPr>
        </p:cxnSp>
      </p:grpSp>
      <p:sp>
        <p:nvSpPr>
          <p:cNvPr id="47" name="Oval 6"/>
          <p:cNvSpPr>
            <a:spLocks noChangeArrowheads="1"/>
          </p:cNvSpPr>
          <p:nvPr/>
        </p:nvSpPr>
        <p:spPr bwMode="auto">
          <a:xfrm>
            <a:off x="9753600" y="2362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S</a:t>
            </a:r>
          </a:p>
        </p:txBody>
      </p:sp>
      <p:sp>
        <p:nvSpPr>
          <p:cNvPr id="48" name="Oval 7"/>
          <p:cNvSpPr>
            <a:spLocks noChangeArrowheads="1"/>
          </p:cNvSpPr>
          <p:nvPr/>
        </p:nvSpPr>
        <p:spPr bwMode="auto">
          <a:xfrm>
            <a:off x="9220200" y="29718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a</a:t>
            </a:r>
          </a:p>
        </p:txBody>
      </p:sp>
      <p:sp>
        <p:nvSpPr>
          <p:cNvPr id="49" name="Oval 9"/>
          <p:cNvSpPr>
            <a:spLocks noChangeArrowheads="1"/>
          </p:cNvSpPr>
          <p:nvPr/>
        </p:nvSpPr>
        <p:spPr bwMode="auto">
          <a:xfrm>
            <a:off x="8686800" y="3886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b</a:t>
            </a:r>
          </a:p>
        </p:txBody>
      </p:sp>
      <p:sp>
        <p:nvSpPr>
          <p:cNvPr id="50" name="Oval 25"/>
          <p:cNvSpPr>
            <a:spLocks noChangeArrowheads="1"/>
          </p:cNvSpPr>
          <p:nvPr/>
        </p:nvSpPr>
        <p:spPr bwMode="auto">
          <a:xfrm>
            <a:off x="8686800" y="4800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c</a:t>
            </a:r>
          </a:p>
        </p:txBody>
      </p:sp>
      <p:sp>
        <p:nvSpPr>
          <p:cNvPr id="51" name="Oval 31"/>
          <p:cNvSpPr>
            <a:spLocks noChangeArrowheads="1"/>
          </p:cNvSpPr>
          <p:nvPr/>
        </p:nvSpPr>
        <p:spPr bwMode="auto">
          <a:xfrm>
            <a:off x="10896600" y="3886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e</a:t>
            </a:r>
          </a:p>
        </p:txBody>
      </p:sp>
      <p:sp>
        <p:nvSpPr>
          <p:cNvPr id="52" name="Oval 8"/>
          <p:cNvSpPr>
            <a:spLocks noChangeArrowheads="1"/>
          </p:cNvSpPr>
          <p:nvPr/>
        </p:nvSpPr>
        <p:spPr bwMode="auto">
          <a:xfrm>
            <a:off x="9448800" y="3886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d</a:t>
            </a:r>
          </a:p>
        </p:txBody>
      </p:sp>
      <p:sp>
        <p:nvSpPr>
          <p:cNvPr id="53" name="Oval 8"/>
          <p:cNvSpPr>
            <a:spLocks noChangeArrowheads="1"/>
          </p:cNvSpPr>
          <p:nvPr/>
        </p:nvSpPr>
        <p:spPr bwMode="auto">
          <a:xfrm>
            <a:off x="10896600" y="4800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d</a:t>
            </a:r>
          </a:p>
        </p:txBody>
      </p:sp>
      <p:sp>
        <p:nvSpPr>
          <p:cNvPr id="54" name="Oval 10"/>
          <p:cNvSpPr>
            <a:spLocks noChangeArrowheads="1"/>
          </p:cNvSpPr>
          <p:nvPr/>
        </p:nvSpPr>
        <p:spPr bwMode="auto">
          <a:xfrm>
            <a:off x="9448800" y="4800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G</a:t>
            </a:r>
          </a:p>
        </p:txBody>
      </p:sp>
      <p:sp>
        <p:nvSpPr>
          <p:cNvPr id="55" name="Oval 10"/>
          <p:cNvSpPr>
            <a:spLocks noChangeArrowheads="1"/>
          </p:cNvSpPr>
          <p:nvPr/>
        </p:nvSpPr>
        <p:spPr bwMode="auto">
          <a:xfrm>
            <a:off x="10896600" y="5715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G</a:t>
            </a:r>
          </a:p>
        </p:txBody>
      </p:sp>
      <p:cxnSp>
        <p:nvCxnSpPr>
          <p:cNvPr id="7" name="Straight Connector 6"/>
          <p:cNvCxnSpPr>
            <a:stCxn id="47" idx="4"/>
            <a:endCxn id="48" idx="7"/>
          </p:cNvCxnSpPr>
          <p:nvPr/>
        </p:nvCxnSpPr>
        <p:spPr>
          <a:xfrm flipH="1">
            <a:off x="9610445" y="2819400"/>
            <a:ext cx="371755" cy="2193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8" idx="4"/>
            <a:endCxn id="52" idx="0"/>
          </p:cNvCxnSpPr>
          <p:nvPr/>
        </p:nvCxnSpPr>
        <p:spPr>
          <a:xfrm>
            <a:off x="9448800" y="3429000"/>
            <a:ext cx="22860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1" idx="4"/>
            <a:endCxn id="53" idx="0"/>
          </p:cNvCxnSpPr>
          <p:nvPr/>
        </p:nvCxnSpPr>
        <p:spPr>
          <a:xfrm>
            <a:off x="11125200" y="43434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4"/>
            <a:endCxn id="54" idx="0"/>
          </p:cNvCxnSpPr>
          <p:nvPr/>
        </p:nvCxnSpPr>
        <p:spPr>
          <a:xfrm>
            <a:off x="9677400" y="43434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1" idx="0"/>
            <a:endCxn id="48" idx="4"/>
          </p:cNvCxnSpPr>
          <p:nvPr/>
        </p:nvCxnSpPr>
        <p:spPr>
          <a:xfrm flipH="1" flipV="1">
            <a:off x="9448800" y="3429000"/>
            <a:ext cx="167640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8" idx="4"/>
            <a:endCxn id="49" idx="0"/>
          </p:cNvCxnSpPr>
          <p:nvPr/>
        </p:nvCxnSpPr>
        <p:spPr>
          <a:xfrm flipH="1">
            <a:off x="8915400" y="3429000"/>
            <a:ext cx="53340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9" idx="4"/>
            <a:endCxn id="50" idx="0"/>
          </p:cNvCxnSpPr>
          <p:nvPr/>
        </p:nvCxnSpPr>
        <p:spPr>
          <a:xfrm>
            <a:off x="8915400" y="43434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3" idx="4"/>
            <a:endCxn id="55" idx="0"/>
          </p:cNvCxnSpPr>
          <p:nvPr/>
        </p:nvCxnSpPr>
        <p:spPr>
          <a:xfrm>
            <a:off x="11125200" y="52578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Box 19"/>
          <p:cNvSpPr txBox="1">
            <a:spLocks noChangeArrowheads="1"/>
          </p:cNvSpPr>
          <p:nvPr/>
        </p:nvSpPr>
        <p:spPr bwMode="auto">
          <a:xfrm>
            <a:off x="10287000" y="2209800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0 h=6</a:t>
            </a:r>
          </a:p>
        </p:txBody>
      </p:sp>
      <p:sp>
        <p:nvSpPr>
          <p:cNvPr id="65" name="Text Box 19"/>
          <p:cNvSpPr txBox="1">
            <a:spLocks noChangeArrowheads="1"/>
          </p:cNvSpPr>
          <p:nvPr/>
        </p:nvSpPr>
        <p:spPr bwMode="auto">
          <a:xfrm>
            <a:off x="8458200" y="2797316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1 h=5</a:t>
            </a:r>
          </a:p>
        </p:txBody>
      </p:sp>
      <p:sp>
        <p:nvSpPr>
          <p:cNvPr id="66" name="Text Box 19"/>
          <p:cNvSpPr txBox="1">
            <a:spLocks noChangeArrowheads="1"/>
          </p:cNvSpPr>
          <p:nvPr/>
        </p:nvSpPr>
        <p:spPr bwMode="auto">
          <a:xfrm>
            <a:off x="7848600" y="3733800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2 h=6</a:t>
            </a:r>
          </a:p>
        </p:txBody>
      </p:sp>
      <p:sp>
        <p:nvSpPr>
          <p:cNvPr id="67" name="Text Box 19"/>
          <p:cNvSpPr txBox="1">
            <a:spLocks noChangeArrowheads="1"/>
          </p:cNvSpPr>
          <p:nvPr/>
        </p:nvSpPr>
        <p:spPr bwMode="auto">
          <a:xfrm>
            <a:off x="7848600" y="4626116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3 h=7</a:t>
            </a:r>
          </a:p>
        </p:txBody>
      </p:sp>
      <p:sp>
        <p:nvSpPr>
          <p:cNvPr id="68" name="Text Box 19"/>
          <p:cNvSpPr txBox="1">
            <a:spLocks noChangeArrowheads="1"/>
          </p:cNvSpPr>
          <p:nvPr/>
        </p:nvSpPr>
        <p:spPr bwMode="auto">
          <a:xfrm>
            <a:off x="9829800" y="3810000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4 h=2</a:t>
            </a:r>
          </a:p>
        </p:txBody>
      </p:sp>
      <p:sp>
        <p:nvSpPr>
          <p:cNvPr id="69" name="Text Box 19"/>
          <p:cNvSpPr txBox="1">
            <a:spLocks noChangeArrowheads="1"/>
          </p:cNvSpPr>
          <p:nvPr/>
        </p:nvSpPr>
        <p:spPr bwMode="auto">
          <a:xfrm>
            <a:off x="9829800" y="4648200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6 h=0</a:t>
            </a:r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11277600" y="3711716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9 h=1</a:t>
            </a:r>
          </a:p>
        </p:txBody>
      </p:sp>
      <p:sp>
        <p:nvSpPr>
          <p:cNvPr id="71" name="Text Box 19"/>
          <p:cNvSpPr txBox="1">
            <a:spLocks noChangeArrowheads="1"/>
          </p:cNvSpPr>
          <p:nvPr/>
        </p:nvSpPr>
        <p:spPr bwMode="auto">
          <a:xfrm>
            <a:off x="11277600" y="4702316"/>
            <a:ext cx="9144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10 h=2</a:t>
            </a:r>
          </a:p>
        </p:txBody>
      </p:sp>
      <p:sp>
        <p:nvSpPr>
          <p:cNvPr id="72" name="Text Box 19"/>
          <p:cNvSpPr txBox="1">
            <a:spLocks noChangeArrowheads="1"/>
          </p:cNvSpPr>
          <p:nvPr/>
        </p:nvSpPr>
        <p:spPr bwMode="auto">
          <a:xfrm>
            <a:off x="11277600" y="5562600"/>
            <a:ext cx="9144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12 h=0</a:t>
            </a:r>
          </a:p>
        </p:txBody>
      </p:sp>
    </p:spTree>
    <p:extLst>
      <p:ext uri="{BB962C8B-B14F-4D97-AF65-F5344CB8AC3E}">
        <p14:creationId xmlns:p14="http://schemas.microsoft.com/office/powerpoint/2010/main" val="41432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2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2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29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99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A* Search</a:t>
            </a:r>
            <a:endParaRPr lang="en-GB" altLang="x-none"/>
          </a:p>
        </p:txBody>
      </p:sp>
      <p:graphicFrame>
        <p:nvGraphicFramePr>
          <p:cNvPr id="203826" name="Group 50"/>
          <p:cNvGraphicFramePr>
            <a:graphicFrameLocks noGrp="1"/>
          </p:cNvGraphicFramePr>
          <p:nvPr>
            <p:ph sz="half" idx="2"/>
          </p:nvPr>
        </p:nvGraphicFramePr>
        <p:xfrm>
          <a:off x="6172200" y="1600200"/>
          <a:ext cx="3810000" cy="40640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State</a:t>
                      </a:r>
                      <a:endParaRPr kumimoji="0" lang="en-GB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Heuristic: h(n)</a:t>
                      </a:r>
                      <a:endParaRPr kumimoji="0" lang="en-GB" altLang="x-none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  <a:endParaRPr kumimoji="0" lang="en-GB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366</a:t>
                      </a:r>
                      <a:endParaRPr kumimoji="0" lang="en-GB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  <a:endParaRPr kumimoji="0" lang="en-GB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374</a:t>
                      </a:r>
                      <a:endParaRPr kumimoji="0" lang="en-GB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  <a:endParaRPr kumimoji="0" lang="en-GB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329</a:t>
                      </a:r>
                      <a:endParaRPr kumimoji="0" lang="en-GB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  <a:endParaRPr kumimoji="0" lang="en-GB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244</a:t>
                      </a:r>
                      <a:endParaRPr kumimoji="0" lang="en-GB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E</a:t>
                      </a:r>
                      <a:endParaRPr kumimoji="0" lang="en-GB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253</a:t>
                      </a:r>
                      <a:endParaRPr kumimoji="0" lang="en-GB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</a:t>
                      </a:r>
                      <a:endParaRPr kumimoji="0" lang="en-GB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178</a:t>
                      </a:r>
                      <a:endParaRPr kumimoji="0" lang="en-GB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</a:t>
                      </a:r>
                      <a:endParaRPr kumimoji="0" lang="en-GB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193</a:t>
                      </a:r>
                      <a:endParaRPr kumimoji="0" lang="en-GB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</a:t>
                      </a:r>
                      <a:endParaRPr kumimoji="0" lang="en-GB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98</a:t>
                      </a:r>
                      <a:endParaRPr kumimoji="0" lang="en-GB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</a:t>
                      </a:r>
                      <a:endParaRPr kumimoji="0" lang="en-GB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  <a:endParaRPr kumimoji="0" lang="en-GB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A9DB-B5B0-419B-A525-6C06F6944626}" type="slidenum">
              <a:rPr lang="en-GB" altLang="x-none" smtClean="0"/>
              <a:pPr/>
              <a:t>6</a:t>
            </a:fld>
            <a:endParaRPr lang="en-GB" altLang="x-none"/>
          </a:p>
        </p:txBody>
      </p:sp>
      <p:sp>
        <p:nvSpPr>
          <p:cNvPr id="203825" name="Text Box 49"/>
          <p:cNvSpPr txBox="1">
            <a:spLocks noChangeArrowheads="1"/>
          </p:cNvSpPr>
          <p:nvPr/>
        </p:nvSpPr>
        <p:spPr bwMode="auto">
          <a:xfrm>
            <a:off x="5032513" y="5791200"/>
            <a:ext cx="6629400" cy="81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000" b="1" i="1" dirty="0"/>
              <a:t>		f(n) = g(n) + h </a:t>
            </a:r>
            <a:r>
              <a:rPr lang="en-US" altLang="x-none" sz="2000" b="1" dirty="0"/>
              <a:t>(</a:t>
            </a:r>
            <a:r>
              <a:rPr lang="en-US" altLang="x-none" sz="2000" b="1" i="1" dirty="0"/>
              <a:t>n</a:t>
            </a:r>
            <a:r>
              <a:rPr lang="en-US" altLang="x-none" sz="2000" b="1" dirty="0"/>
              <a:t>)</a:t>
            </a:r>
          </a:p>
          <a:p>
            <a:pPr>
              <a:spcBef>
                <a:spcPct val="50000"/>
              </a:spcBef>
            </a:pPr>
            <a:r>
              <a:rPr lang="en-US" altLang="x-none" b="1" dirty="0"/>
              <a:t>g(n): </a:t>
            </a:r>
            <a:r>
              <a:rPr lang="en-US" altLang="x-none" dirty="0"/>
              <a:t>is the exact cost to reach node </a:t>
            </a:r>
            <a:r>
              <a:rPr lang="en-US" altLang="x-none" i="1" dirty="0"/>
              <a:t>n</a:t>
            </a:r>
            <a:r>
              <a:rPr lang="en-US" altLang="x-none" dirty="0"/>
              <a:t> from the initial state.</a:t>
            </a:r>
            <a:endParaRPr lang="en-GB" altLang="x-none" b="1" dirty="0"/>
          </a:p>
        </p:txBody>
      </p:sp>
      <p:grpSp>
        <p:nvGrpSpPr>
          <p:cNvPr id="203862" name="Group 86"/>
          <p:cNvGrpSpPr>
            <a:grpSpLocks/>
          </p:cNvGrpSpPr>
          <p:nvPr/>
        </p:nvGrpSpPr>
        <p:grpSpPr bwMode="auto">
          <a:xfrm>
            <a:off x="1828800" y="1600200"/>
            <a:ext cx="3429000" cy="4557713"/>
            <a:chOff x="240" y="1152"/>
            <a:chExt cx="2160" cy="2871"/>
          </a:xfrm>
        </p:grpSpPr>
        <p:grpSp>
          <p:nvGrpSpPr>
            <p:cNvPr id="203779" name="Group 3"/>
            <p:cNvGrpSpPr>
              <a:grpSpLocks/>
            </p:cNvGrpSpPr>
            <p:nvPr/>
          </p:nvGrpSpPr>
          <p:grpSpPr bwMode="auto">
            <a:xfrm>
              <a:off x="1344" y="1248"/>
              <a:ext cx="288" cy="288"/>
              <a:chOff x="1344" y="1248"/>
              <a:chExt cx="288" cy="288"/>
            </a:xfrm>
          </p:grpSpPr>
          <p:sp>
            <p:nvSpPr>
              <p:cNvPr id="203780" name="Oval 4"/>
              <p:cNvSpPr>
                <a:spLocks noChangeArrowheads="1"/>
              </p:cNvSpPr>
              <p:nvPr/>
            </p:nvSpPr>
            <p:spPr bwMode="auto">
              <a:xfrm>
                <a:off x="1344" y="124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781" name="Text Box 5"/>
              <p:cNvSpPr txBox="1">
                <a:spLocks noChangeArrowheads="1"/>
              </p:cNvSpPr>
              <p:nvPr/>
            </p:nvSpPr>
            <p:spPr bwMode="auto"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x-none"/>
                  <a:t>A</a:t>
                </a:r>
                <a:endParaRPr lang="en-GB" altLang="x-none"/>
              </a:p>
            </p:txBody>
          </p:sp>
        </p:grpSp>
        <p:grpSp>
          <p:nvGrpSpPr>
            <p:cNvPr id="203782" name="Group 6"/>
            <p:cNvGrpSpPr>
              <a:grpSpLocks/>
            </p:cNvGrpSpPr>
            <p:nvPr/>
          </p:nvGrpSpPr>
          <p:grpSpPr bwMode="auto">
            <a:xfrm>
              <a:off x="2016" y="1584"/>
              <a:ext cx="288" cy="288"/>
              <a:chOff x="1344" y="1248"/>
              <a:chExt cx="288" cy="288"/>
            </a:xfrm>
          </p:grpSpPr>
          <p:sp>
            <p:nvSpPr>
              <p:cNvPr id="203783" name="Oval 7"/>
              <p:cNvSpPr>
                <a:spLocks noChangeArrowheads="1"/>
              </p:cNvSpPr>
              <p:nvPr/>
            </p:nvSpPr>
            <p:spPr bwMode="auto">
              <a:xfrm>
                <a:off x="1344" y="124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784" name="Text Box 8"/>
              <p:cNvSpPr txBox="1">
                <a:spLocks noChangeArrowheads="1"/>
              </p:cNvSpPr>
              <p:nvPr/>
            </p:nvSpPr>
            <p:spPr bwMode="auto"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x-none"/>
                  <a:t>B</a:t>
                </a:r>
                <a:endParaRPr lang="en-GB" altLang="x-none"/>
              </a:p>
            </p:txBody>
          </p:sp>
        </p:grpSp>
        <p:grpSp>
          <p:nvGrpSpPr>
            <p:cNvPr id="203785" name="Group 9"/>
            <p:cNvGrpSpPr>
              <a:grpSpLocks/>
            </p:cNvGrpSpPr>
            <p:nvPr/>
          </p:nvGrpSpPr>
          <p:grpSpPr bwMode="auto">
            <a:xfrm>
              <a:off x="336" y="2160"/>
              <a:ext cx="288" cy="288"/>
              <a:chOff x="1344" y="1248"/>
              <a:chExt cx="288" cy="288"/>
            </a:xfrm>
          </p:grpSpPr>
          <p:sp>
            <p:nvSpPr>
              <p:cNvPr id="203786" name="Oval 10"/>
              <p:cNvSpPr>
                <a:spLocks noChangeArrowheads="1"/>
              </p:cNvSpPr>
              <p:nvPr/>
            </p:nvSpPr>
            <p:spPr bwMode="auto">
              <a:xfrm>
                <a:off x="1344" y="124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787" name="Text Box 11"/>
              <p:cNvSpPr txBox="1">
                <a:spLocks noChangeArrowheads="1"/>
              </p:cNvSpPr>
              <p:nvPr/>
            </p:nvSpPr>
            <p:spPr bwMode="auto"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x-none"/>
                  <a:t>D</a:t>
                </a:r>
                <a:endParaRPr lang="en-GB" altLang="x-none"/>
              </a:p>
            </p:txBody>
          </p:sp>
        </p:grpSp>
        <p:grpSp>
          <p:nvGrpSpPr>
            <p:cNvPr id="203788" name="Group 12"/>
            <p:cNvGrpSpPr>
              <a:grpSpLocks/>
            </p:cNvGrpSpPr>
            <p:nvPr/>
          </p:nvGrpSpPr>
          <p:grpSpPr bwMode="auto">
            <a:xfrm>
              <a:off x="672" y="1680"/>
              <a:ext cx="288" cy="288"/>
              <a:chOff x="1344" y="1248"/>
              <a:chExt cx="288" cy="288"/>
            </a:xfrm>
          </p:grpSpPr>
          <p:sp>
            <p:nvSpPr>
              <p:cNvPr id="203789" name="Oval 13"/>
              <p:cNvSpPr>
                <a:spLocks noChangeArrowheads="1"/>
              </p:cNvSpPr>
              <p:nvPr/>
            </p:nvSpPr>
            <p:spPr bwMode="auto">
              <a:xfrm>
                <a:off x="1344" y="124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790" name="Text Box 14"/>
              <p:cNvSpPr txBox="1">
                <a:spLocks noChangeArrowheads="1"/>
              </p:cNvSpPr>
              <p:nvPr/>
            </p:nvSpPr>
            <p:spPr bwMode="auto"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x-none"/>
                  <a:t>C</a:t>
                </a:r>
                <a:endParaRPr lang="en-GB" altLang="x-none"/>
              </a:p>
            </p:txBody>
          </p:sp>
        </p:grpSp>
        <p:grpSp>
          <p:nvGrpSpPr>
            <p:cNvPr id="203791" name="Group 15"/>
            <p:cNvGrpSpPr>
              <a:grpSpLocks/>
            </p:cNvGrpSpPr>
            <p:nvPr/>
          </p:nvGrpSpPr>
          <p:grpSpPr bwMode="auto">
            <a:xfrm>
              <a:off x="1392" y="1968"/>
              <a:ext cx="288" cy="288"/>
              <a:chOff x="1344" y="1248"/>
              <a:chExt cx="288" cy="288"/>
            </a:xfrm>
          </p:grpSpPr>
          <p:sp>
            <p:nvSpPr>
              <p:cNvPr id="203792" name="Oval 16"/>
              <p:cNvSpPr>
                <a:spLocks noChangeArrowheads="1"/>
              </p:cNvSpPr>
              <p:nvPr/>
            </p:nvSpPr>
            <p:spPr bwMode="auto">
              <a:xfrm>
                <a:off x="1344" y="124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793" name="Text Box 17"/>
              <p:cNvSpPr txBox="1">
                <a:spLocks noChangeArrowheads="1"/>
              </p:cNvSpPr>
              <p:nvPr/>
            </p:nvSpPr>
            <p:spPr bwMode="auto"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x-none"/>
                  <a:t>E</a:t>
                </a:r>
                <a:endParaRPr lang="en-GB" altLang="x-none"/>
              </a:p>
            </p:txBody>
          </p:sp>
        </p:grpSp>
        <p:grpSp>
          <p:nvGrpSpPr>
            <p:cNvPr id="203794" name="Group 18"/>
            <p:cNvGrpSpPr>
              <a:grpSpLocks/>
            </p:cNvGrpSpPr>
            <p:nvPr/>
          </p:nvGrpSpPr>
          <p:grpSpPr bwMode="auto">
            <a:xfrm>
              <a:off x="1824" y="2544"/>
              <a:ext cx="288" cy="288"/>
              <a:chOff x="1344" y="1248"/>
              <a:chExt cx="288" cy="288"/>
            </a:xfrm>
          </p:grpSpPr>
          <p:sp>
            <p:nvSpPr>
              <p:cNvPr id="203795" name="Oval 19"/>
              <p:cNvSpPr>
                <a:spLocks noChangeArrowheads="1"/>
              </p:cNvSpPr>
              <p:nvPr/>
            </p:nvSpPr>
            <p:spPr bwMode="auto">
              <a:xfrm>
                <a:off x="1344" y="124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796" name="Text Box 20"/>
              <p:cNvSpPr txBox="1">
                <a:spLocks noChangeArrowheads="1"/>
              </p:cNvSpPr>
              <p:nvPr/>
            </p:nvSpPr>
            <p:spPr bwMode="auto"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x-none"/>
                  <a:t>F</a:t>
                </a:r>
                <a:endParaRPr lang="en-GB" altLang="x-none"/>
              </a:p>
            </p:txBody>
          </p:sp>
        </p:grpSp>
        <p:grpSp>
          <p:nvGrpSpPr>
            <p:cNvPr id="203797" name="Group 21"/>
            <p:cNvGrpSpPr>
              <a:grpSpLocks/>
            </p:cNvGrpSpPr>
            <p:nvPr/>
          </p:nvGrpSpPr>
          <p:grpSpPr bwMode="auto">
            <a:xfrm>
              <a:off x="1200" y="3600"/>
              <a:ext cx="288" cy="288"/>
              <a:chOff x="1344" y="1248"/>
              <a:chExt cx="288" cy="288"/>
            </a:xfrm>
          </p:grpSpPr>
          <p:sp>
            <p:nvSpPr>
              <p:cNvPr id="203798" name="Oval 22"/>
              <p:cNvSpPr>
                <a:spLocks noChangeArrowheads="1"/>
              </p:cNvSpPr>
              <p:nvPr/>
            </p:nvSpPr>
            <p:spPr bwMode="auto">
              <a:xfrm>
                <a:off x="1344" y="1248"/>
                <a:ext cx="288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799" name="Text Box 23"/>
              <p:cNvSpPr txBox="1">
                <a:spLocks noChangeArrowheads="1"/>
              </p:cNvSpPr>
              <p:nvPr/>
            </p:nvSpPr>
            <p:spPr bwMode="auto">
              <a:xfrm>
                <a:off x="1392" y="1296"/>
                <a:ext cx="192" cy="23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x-none"/>
                  <a:t>I</a:t>
                </a:r>
                <a:endParaRPr lang="en-GB" altLang="x-none"/>
              </a:p>
            </p:txBody>
          </p:sp>
        </p:grpSp>
        <p:sp>
          <p:nvSpPr>
            <p:cNvPr id="203800" name="Line 24"/>
            <p:cNvSpPr>
              <a:spLocks noChangeShapeType="1"/>
            </p:cNvSpPr>
            <p:nvPr/>
          </p:nvSpPr>
          <p:spPr bwMode="auto">
            <a:xfrm>
              <a:off x="1536" y="2256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801" name="Line 25"/>
            <p:cNvSpPr>
              <a:spLocks noChangeShapeType="1"/>
            </p:cNvSpPr>
            <p:nvPr/>
          </p:nvSpPr>
          <p:spPr bwMode="auto">
            <a:xfrm flipH="1">
              <a:off x="1344" y="2832"/>
              <a:ext cx="62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802" name="Text Box 26"/>
            <p:cNvSpPr txBox="1">
              <a:spLocks noChangeArrowheads="1"/>
            </p:cNvSpPr>
            <p:nvPr/>
          </p:nvSpPr>
          <p:spPr bwMode="auto">
            <a:xfrm>
              <a:off x="1680" y="2208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b="1">
                  <a:solidFill>
                    <a:schemeClr val="hlink"/>
                  </a:solidFill>
                </a:rPr>
                <a:t>99</a:t>
              </a:r>
              <a:endParaRPr lang="en-GB" altLang="x-none" b="1">
                <a:solidFill>
                  <a:schemeClr val="hlink"/>
                </a:solidFill>
              </a:endParaRPr>
            </a:p>
          </p:txBody>
        </p:sp>
        <p:sp>
          <p:nvSpPr>
            <p:cNvPr id="203803" name="Text Box 27"/>
            <p:cNvSpPr txBox="1">
              <a:spLocks noChangeArrowheads="1"/>
            </p:cNvSpPr>
            <p:nvPr/>
          </p:nvSpPr>
          <p:spPr bwMode="auto">
            <a:xfrm>
              <a:off x="1680" y="3216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b="1" dirty="0">
                  <a:solidFill>
                    <a:schemeClr val="hlink"/>
                  </a:solidFill>
                </a:rPr>
                <a:t>211</a:t>
              </a:r>
              <a:endParaRPr lang="en-GB" altLang="x-none" b="1" dirty="0">
                <a:solidFill>
                  <a:schemeClr val="hlink"/>
                </a:solidFill>
              </a:endParaRPr>
            </a:p>
          </p:txBody>
        </p:sp>
        <p:grpSp>
          <p:nvGrpSpPr>
            <p:cNvPr id="203804" name="Group 28"/>
            <p:cNvGrpSpPr>
              <a:grpSpLocks/>
            </p:cNvGrpSpPr>
            <p:nvPr/>
          </p:nvGrpSpPr>
          <p:grpSpPr bwMode="auto">
            <a:xfrm>
              <a:off x="864" y="2544"/>
              <a:ext cx="288" cy="288"/>
              <a:chOff x="1344" y="1248"/>
              <a:chExt cx="288" cy="288"/>
            </a:xfrm>
          </p:grpSpPr>
          <p:sp>
            <p:nvSpPr>
              <p:cNvPr id="203805" name="Oval 29"/>
              <p:cNvSpPr>
                <a:spLocks noChangeArrowheads="1"/>
              </p:cNvSpPr>
              <p:nvPr/>
            </p:nvSpPr>
            <p:spPr bwMode="auto">
              <a:xfrm>
                <a:off x="1344" y="124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806" name="Text Box 30"/>
              <p:cNvSpPr txBox="1">
                <a:spLocks noChangeArrowheads="1"/>
              </p:cNvSpPr>
              <p:nvPr/>
            </p:nvSpPr>
            <p:spPr bwMode="auto"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x-none"/>
                  <a:t>G</a:t>
                </a:r>
                <a:endParaRPr lang="en-GB" altLang="x-none"/>
              </a:p>
            </p:txBody>
          </p:sp>
        </p:grpSp>
        <p:grpSp>
          <p:nvGrpSpPr>
            <p:cNvPr id="203807" name="Group 31"/>
            <p:cNvGrpSpPr>
              <a:grpSpLocks/>
            </p:cNvGrpSpPr>
            <p:nvPr/>
          </p:nvGrpSpPr>
          <p:grpSpPr bwMode="auto">
            <a:xfrm>
              <a:off x="720" y="3120"/>
              <a:ext cx="288" cy="288"/>
              <a:chOff x="1344" y="1248"/>
              <a:chExt cx="288" cy="288"/>
            </a:xfrm>
          </p:grpSpPr>
          <p:sp>
            <p:nvSpPr>
              <p:cNvPr id="203808" name="Oval 32"/>
              <p:cNvSpPr>
                <a:spLocks noChangeArrowheads="1"/>
              </p:cNvSpPr>
              <p:nvPr/>
            </p:nvSpPr>
            <p:spPr bwMode="auto">
              <a:xfrm>
                <a:off x="1344" y="124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809" name="Text Box 33"/>
              <p:cNvSpPr txBox="1">
                <a:spLocks noChangeArrowheads="1"/>
              </p:cNvSpPr>
              <p:nvPr/>
            </p:nvSpPr>
            <p:spPr bwMode="auto"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x-none"/>
                  <a:t>H</a:t>
                </a:r>
                <a:endParaRPr lang="en-GB" altLang="x-none"/>
              </a:p>
            </p:txBody>
          </p:sp>
        </p:grpSp>
        <p:sp>
          <p:nvSpPr>
            <p:cNvPr id="203810" name="Line 34"/>
            <p:cNvSpPr>
              <a:spLocks noChangeShapeType="1"/>
            </p:cNvSpPr>
            <p:nvPr/>
          </p:nvSpPr>
          <p:spPr bwMode="auto">
            <a:xfrm flipH="1">
              <a:off x="960" y="2256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811" name="Line 35"/>
            <p:cNvSpPr>
              <a:spLocks noChangeShapeType="1"/>
            </p:cNvSpPr>
            <p:nvPr/>
          </p:nvSpPr>
          <p:spPr bwMode="auto">
            <a:xfrm flipH="1">
              <a:off x="864" y="283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812" name="Line 36"/>
            <p:cNvSpPr>
              <a:spLocks noChangeShapeType="1"/>
            </p:cNvSpPr>
            <p:nvPr/>
          </p:nvSpPr>
          <p:spPr bwMode="auto">
            <a:xfrm>
              <a:off x="864" y="340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813" name="Text Box 37"/>
            <p:cNvSpPr txBox="1">
              <a:spLocks noChangeArrowheads="1"/>
            </p:cNvSpPr>
            <p:nvPr/>
          </p:nvSpPr>
          <p:spPr bwMode="auto">
            <a:xfrm>
              <a:off x="1008" y="2208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b="1">
                  <a:solidFill>
                    <a:schemeClr val="hlink"/>
                  </a:solidFill>
                </a:rPr>
                <a:t>80</a:t>
              </a:r>
              <a:endParaRPr lang="en-GB" altLang="x-none" b="1">
                <a:solidFill>
                  <a:schemeClr val="hlink"/>
                </a:solidFill>
              </a:endParaRPr>
            </a:p>
          </p:txBody>
        </p:sp>
        <p:sp>
          <p:nvSpPr>
            <p:cNvPr id="203814" name="Line 38"/>
            <p:cNvSpPr>
              <a:spLocks noChangeShapeType="1"/>
            </p:cNvSpPr>
            <p:nvPr/>
          </p:nvSpPr>
          <p:spPr bwMode="auto">
            <a:xfrm>
              <a:off x="1488" y="1536"/>
              <a:ext cx="67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815" name="Line 39"/>
            <p:cNvSpPr>
              <a:spLocks noChangeShapeType="1"/>
            </p:cNvSpPr>
            <p:nvPr/>
          </p:nvSpPr>
          <p:spPr bwMode="auto">
            <a:xfrm>
              <a:off x="1488" y="1536"/>
              <a:ext cx="4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816" name="Line 40"/>
            <p:cNvSpPr>
              <a:spLocks noChangeShapeType="1"/>
            </p:cNvSpPr>
            <p:nvPr/>
          </p:nvSpPr>
          <p:spPr bwMode="auto">
            <a:xfrm flipH="1">
              <a:off x="816" y="1536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817" name="Line 41"/>
            <p:cNvSpPr>
              <a:spLocks noChangeShapeType="1"/>
            </p:cNvSpPr>
            <p:nvPr/>
          </p:nvSpPr>
          <p:spPr bwMode="auto">
            <a:xfrm flipH="1">
              <a:off x="480" y="196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818" name="Text Box 42"/>
            <p:cNvSpPr txBox="1">
              <a:spLocks noChangeArrowheads="1"/>
            </p:cNvSpPr>
            <p:nvPr/>
          </p:nvSpPr>
          <p:spPr bwMode="auto">
            <a:xfrm>
              <a:off x="1632" y="1152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Start</a:t>
              </a:r>
              <a:endParaRPr lang="en-GB" altLang="x-none"/>
            </a:p>
          </p:txBody>
        </p:sp>
        <p:sp>
          <p:nvSpPr>
            <p:cNvPr id="203819" name="Text Box 43"/>
            <p:cNvSpPr txBox="1">
              <a:spLocks noChangeArrowheads="1"/>
            </p:cNvSpPr>
            <p:nvPr/>
          </p:nvSpPr>
          <p:spPr bwMode="auto">
            <a:xfrm>
              <a:off x="1536" y="3792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Goal</a:t>
              </a:r>
              <a:endParaRPr lang="en-GB" altLang="x-none"/>
            </a:p>
          </p:txBody>
        </p:sp>
        <p:sp>
          <p:nvSpPr>
            <p:cNvPr id="203820" name="Text Box 44"/>
            <p:cNvSpPr txBox="1">
              <a:spLocks noChangeArrowheads="1"/>
            </p:cNvSpPr>
            <p:nvPr/>
          </p:nvSpPr>
          <p:spPr bwMode="auto">
            <a:xfrm>
              <a:off x="624" y="2880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b="1">
                  <a:solidFill>
                    <a:schemeClr val="hlink"/>
                  </a:solidFill>
                </a:rPr>
                <a:t>97</a:t>
              </a:r>
              <a:endParaRPr lang="en-GB" altLang="x-none" b="1">
                <a:solidFill>
                  <a:schemeClr val="hlink"/>
                </a:solidFill>
              </a:endParaRPr>
            </a:p>
          </p:txBody>
        </p:sp>
        <p:sp>
          <p:nvSpPr>
            <p:cNvPr id="203821" name="Text Box 45"/>
            <p:cNvSpPr txBox="1">
              <a:spLocks noChangeArrowheads="1"/>
            </p:cNvSpPr>
            <p:nvPr/>
          </p:nvSpPr>
          <p:spPr bwMode="auto">
            <a:xfrm>
              <a:off x="816" y="3456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b="1">
                  <a:solidFill>
                    <a:schemeClr val="hlink"/>
                  </a:solidFill>
                </a:rPr>
                <a:t>101</a:t>
              </a:r>
              <a:endParaRPr lang="en-GB" altLang="x-none" b="1">
                <a:solidFill>
                  <a:schemeClr val="hlink"/>
                </a:solidFill>
              </a:endParaRPr>
            </a:p>
          </p:txBody>
        </p:sp>
        <p:sp>
          <p:nvSpPr>
            <p:cNvPr id="203822" name="Text Box 46"/>
            <p:cNvSpPr txBox="1">
              <a:spLocks noChangeArrowheads="1"/>
            </p:cNvSpPr>
            <p:nvPr/>
          </p:nvSpPr>
          <p:spPr bwMode="auto">
            <a:xfrm>
              <a:off x="1776" y="134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b="1">
                  <a:solidFill>
                    <a:schemeClr val="hlink"/>
                  </a:solidFill>
                </a:rPr>
                <a:t>75</a:t>
              </a:r>
              <a:endParaRPr lang="en-GB" altLang="x-none" b="1">
                <a:solidFill>
                  <a:schemeClr val="hlink"/>
                </a:solidFill>
              </a:endParaRPr>
            </a:p>
          </p:txBody>
        </p:sp>
        <p:sp>
          <p:nvSpPr>
            <p:cNvPr id="203823" name="Text Box 47"/>
            <p:cNvSpPr txBox="1">
              <a:spLocks noChangeArrowheads="1"/>
            </p:cNvSpPr>
            <p:nvPr/>
          </p:nvSpPr>
          <p:spPr bwMode="auto">
            <a:xfrm>
              <a:off x="864" y="139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b="1">
                  <a:solidFill>
                    <a:schemeClr val="hlink"/>
                  </a:solidFill>
                </a:rPr>
                <a:t>118</a:t>
              </a:r>
              <a:endParaRPr lang="en-GB" altLang="x-none" b="1">
                <a:solidFill>
                  <a:schemeClr val="hlink"/>
                </a:solidFill>
              </a:endParaRPr>
            </a:p>
          </p:txBody>
        </p:sp>
        <p:sp>
          <p:nvSpPr>
            <p:cNvPr id="203824" name="Text Box 48"/>
            <p:cNvSpPr txBox="1">
              <a:spLocks noChangeArrowheads="1"/>
            </p:cNvSpPr>
            <p:nvPr/>
          </p:nvSpPr>
          <p:spPr bwMode="auto">
            <a:xfrm>
              <a:off x="240" y="1920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b="1">
                  <a:solidFill>
                    <a:schemeClr val="hlink"/>
                  </a:solidFill>
                </a:rPr>
                <a:t>111</a:t>
              </a:r>
              <a:endParaRPr lang="en-GB" altLang="x-none" b="1">
                <a:solidFill>
                  <a:schemeClr val="hlink"/>
                </a:solidFill>
              </a:endParaRPr>
            </a:p>
          </p:txBody>
        </p:sp>
        <p:sp>
          <p:nvSpPr>
            <p:cNvPr id="203861" name="Text Box 85"/>
            <p:cNvSpPr txBox="1">
              <a:spLocks noChangeArrowheads="1"/>
            </p:cNvSpPr>
            <p:nvPr/>
          </p:nvSpPr>
          <p:spPr bwMode="auto">
            <a:xfrm>
              <a:off x="1488" y="1689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b="1">
                  <a:solidFill>
                    <a:schemeClr val="hlink"/>
                  </a:solidFill>
                </a:rPr>
                <a:t>140</a:t>
              </a:r>
              <a:endParaRPr lang="en-GB" altLang="x-none" b="1">
                <a:solidFill>
                  <a:schemeClr val="hlink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90120" y="1443600"/>
              <a:ext cx="7252920" cy="4778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0760" y="1434240"/>
                <a:ext cx="7271640" cy="479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367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A* Search: Tree Search</a:t>
            </a:r>
            <a:endParaRPr lang="en-GB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A81A-B2E6-4E98-91F0-1154F1466721}" type="slidenum">
              <a:rPr lang="en-GB" altLang="x-none" smtClean="0"/>
              <a:pPr/>
              <a:t>7</a:t>
            </a:fld>
            <a:endParaRPr lang="en-GB" altLang="x-none"/>
          </a:p>
        </p:txBody>
      </p:sp>
      <p:grpSp>
        <p:nvGrpSpPr>
          <p:cNvPr id="245763" name="Group 3"/>
          <p:cNvGrpSpPr>
            <a:grpSpLocks/>
          </p:cNvGrpSpPr>
          <p:nvPr/>
        </p:nvGrpSpPr>
        <p:grpSpPr bwMode="auto">
          <a:xfrm>
            <a:off x="5867400" y="1843088"/>
            <a:ext cx="457200" cy="457200"/>
            <a:chOff x="1344" y="1248"/>
            <a:chExt cx="288" cy="288"/>
          </a:xfrm>
        </p:grpSpPr>
        <p:sp>
          <p:nvSpPr>
            <p:cNvPr id="245764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65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A</a:t>
              </a:r>
              <a:endParaRPr lang="en-GB" altLang="x-none"/>
            </a:p>
          </p:txBody>
        </p:sp>
      </p:grpSp>
      <p:sp>
        <p:nvSpPr>
          <p:cNvPr id="245766" name="Text Box 6"/>
          <p:cNvSpPr txBox="1">
            <a:spLocks noChangeArrowheads="1"/>
          </p:cNvSpPr>
          <p:nvPr/>
        </p:nvSpPr>
        <p:spPr bwMode="auto">
          <a:xfrm>
            <a:off x="6400800" y="18288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Start</a:t>
            </a:r>
            <a:endParaRPr lang="en-GB" altLang="x-none" b="1"/>
          </a:p>
        </p:txBody>
      </p:sp>
    </p:spTree>
    <p:extLst>
      <p:ext uri="{BB962C8B-B14F-4D97-AF65-F5344CB8AC3E}">
        <p14:creationId xmlns:p14="http://schemas.microsoft.com/office/powerpoint/2010/main" val="16252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A* Search: Tree Search</a:t>
            </a:r>
            <a:endParaRPr lang="en-GB" altLang="x-none"/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BD6F-6453-41C6-AC08-F3586CB1CF16}" type="slidenum">
              <a:rPr lang="en-GB" altLang="x-none" smtClean="0"/>
              <a:pPr/>
              <a:t>8</a:t>
            </a:fld>
            <a:endParaRPr lang="en-GB" altLang="x-none"/>
          </a:p>
        </p:txBody>
      </p:sp>
      <p:grpSp>
        <p:nvGrpSpPr>
          <p:cNvPr id="241667" name="Group 3"/>
          <p:cNvGrpSpPr>
            <a:grpSpLocks/>
          </p:cNvGrpSpPr>
          <p:nvPr/>
        </p:nvGrpSpPr>
        <p:grpSpPr bwMode="auto">
          <a:xfrm>
            <a:off x="5867400" y="1843088"/>
            <a:ext cx="457200" cy="457200"/>
            <a:chOff x="1344" y="1248"/>
            <a:chExt cx="288" cy="288"/>
          </a:xfrm>
        </p:grpSpPr>
        <p:sp>
          <p:nvSpPr>
            <p:cNvPr id="241668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69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A</a:t>
              </a:r>
              <a:endParaRPr lang="en-GB" altLang="x-none"/>
            </a:p>
          </p:txBody>
        </p:sp>
      </p:grpSp>
      <p:grpSp>
        <p:nvGrpSpPr>
          <p:cNvPr id="241670" name="Group 6"/>
          <p:cNvGrpSpPr>
            <a:grpSpLocks/>
          </p:cNvGrpSpPr>
          <p:nvPr/>
        </p:nvGrpSpPr>
        <p:grpSpPr bwMode="auto">
          <a:xfrm>
            <a:off x="8229600" y="2971800"/>
            <a:ext cx="457200" cy="457200"/>
            <a:chOff x="1344" y="1248"/>
            <a:chExt cx="288" cy="288"/>
          </a:xfrm>
        </p:grpSpPr>
        <p:sp>
          <p:nvSpPr>
            <p:cNvPr id="241671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72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B</a:t>
              </a:r>
              <a:endParaRPr lang="en-GB" altLang="x-none"/>
            </a:p>
          </p:txBody>
        </p:sp>
      </p:grpSp>
      <p:grpSp>
        <p:nvGrpSpPr>
          <p:cNvPr id="241673" name="Group 9"/>
          <p:cNvGrpSpPr>
            <a:grpSpLocks/>
          </p:cNvGrpSpPr>
          <p:nvPr/>
        </p:nvGrpSpPr>
        <p:grpSpPr bwMode="auto">
          <a:xfrm>
            <a:off x="3733800" y="3048000"/>
            <a:ext cx="457200" cy="457200"/>
            <a:chOff x="1344" y="1248"/>
            <a:chExt cx="288" cy="288"/>
          </a:xfrm>
        </p:grpSpPr>
        <p:sp>
          <p:nvSpPr>
            <p:cNvPr id="241674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75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C</a:t>
              </a:r>
              <a:endParaRPr lang="en-GB" altLang="x-none"/>
            </a:p>
          </p:txBody>
        </p:sp>
      </p:grpSp>
      <p:grpSp>
        <p:nvGrpSpPr>
          <p:cNvPr id="241676" name="Group 12"/>
          <p:cNvGrpSpPr>
            <a:grpSpLocks/>
          </p:cNvGrpSpPr>
          <p:nvPr/>
        </p:nvGrpSpPr>
        <p:grpSpPr bwMode="auto">
          <a:xfrm>
            <a:off x="5943600" y="2986088"/>
            <a:ext cx="457200" cy="457200"/>
            <a:chOff x="1344" y="1248"/>
            <a:chExt cx="288" cy="288"/>
          </a:xfrm>
        </p:grpSpPr>
        <p:sp>
          <p:nvSpPr>
            <p:cNvPr id="241677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78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E</a:t>
              </a:r>
              <a:endParaRPr lang="en-GB" altLang="x-none"/>
            </a:p>
          </p:txBody>
        </p:sp>
      </p:grpSp>
      <p:sp>
        <p:nvSpPr>
          <p:cNvPr id="241679" name="Line 15"/>
          <p:cNvSpPr>
            <a:spLocks noChangeShapeType="1"/>
          </p:cNvSpPr>
          <p:nvPr/>
        </p:nvSpPr>
        <p:spPr bwMode="auto">
          <a:xfrm>
            <a:off x="6096000" y="2300288"/>
            <a:ext cx="236220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680" name="Line 16"/>
          <p:cNvSpPr>
            <a:spLocks noChangeShapeType="1"/>
          </p:cNvSpPr>
          <p:nvPr/>
        </p:nvSpPr>
        <p:spPr bwMode="auto">
          <a:xfrm>
            <a:off x="6096000" y="23002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681" name="Line 17"/>
          <p:cNvSpPr>
            <a:spLocks noChangeShapeType="1"/>
          </p:cNvSpPr>
          <p:nvPr/>
        </p:nvSpPr>
        <p:spPr bwMode="auto">
          <a:xfrm flipH="1">
            <a:off x="3962400" y="2300288"/>
            <a:ext cx="213360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682" name="Text Box 18"/>
          <p:cNvSpPr txBox="1">
            <a:spLocks noChangeArrowheads="1"/>
          </p:cNvSpPr>
          <p:nvPr/>
        </p:nvSpPr>
        <p:spPr bwMode="auto">
          <a:xfrm>
            <a:off x="6400800" y="18288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Start</a:t>
            </a:r>
            <a:endParaRPr lang="en-GB" altLang="x-none" b="1"/>
          </a:p>
        </p:txBody>
      </p:sp>
      <p:sp>
        <p:nvSpPr>
          <p:cNvPr id="241683" name="Text Box 19"/>
          <p:cNvSpPr txBox="1">
            <a:spLocks noChangeArrowheads="1"/>
          </p:cNvSpPr>
          <p:nvPr/>
        </p:nvSpPr>
        <p:spPr bwMode="auto">
          <a:xfrm>
            <a:off x="7315200" y="23002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75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41684" name="Text Box 20"/>
          <p:cNvSpPr txBox="1">
            <a:spLocks noChangeArrowheads="1"/>
          </p:cNvSpPr>
          <p:nvPr/>
        </p:nvSpPr>
        <p:spPr bwMode="auto">
          <a:xfrm>
            <a:off x="4343400" y="23002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118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41685" name="Text Box 21"/>
          <p:cNvSpPr txBox="1">
            <a:spLocks noChangeArrowheads="1"/>
          </p:cNvSpPr>
          <p:nvPr/>
        </p:nvSpPr>
        <p:spPr bwMode="auto">
          <a:xfrm>
            <a:off x="6096000" y="2543176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140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41686" name="Text Box 22"/>
          <p:cNvSpPr txBox="1">
            <a:spLocks noChangeArrowheads="1"/>
          </p:cNvSpPr>
          <p:nvPr/>
        </p:nvSpPr>
        <p:spPr bwMode="auto">
          <a:xfrm>
            <a:off x="6400800" y="3059668"/>
            <a:ext cx="16764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/>
              <a:t>[140+253=393]</a:t>
            </a:r>
            <a:endParaRPr lang="en-GB" altLang="x-none" dirty="0"/>
          </a:p>
        </p:txBody>
      </p:sp>
      <p:sp>
        <p:nvSpPr>
          <p:cNvPr id="241687" name="Text Box 23"/>
          <p:cNvSpPr txBox="1">
            <a:spLocks noChangeArrowheads="1"/>
          </p:cNvSpPr>
          <p:nvPr/>
        </p:nvSpPr>
        <p:spPr bwMode="auto">
          <a:xfrm>
            <a:off x="8686800" y="2971800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/>
              <a:t>[75+374=449]</a:t>
            </a:r>
            <a:endParaRPr lang="en-GB" altLang="x-none" dirty="0"/>
          </a:p>
        </p:txBody>
      </p:sp>
      <p:sp>
        <p:nvSpPr>
          <p:cNvPr id="241688" name="Text Box 24"/>
          <p:cNvSpPr txBox="1">
            <a:spLocks noChangeArrowheads="1"/>
          </p:cNvSpPr>
          <p:nvPr/>
        </p:nvSpPr>
        <p:spPr bwMode="auto">
          <a:xfrm>
            <a:off x="2133600" y="3124200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/>
              <a:t>[118+329=447]</a:t>
            </a:r>
            <a:endParaRPr lang="en-GB" alt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263040" y="3272400"/>
              <a:ext cx="6742080" cy="179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3680" y="3263040"/>
                <a:ext cx="6760800" cy="19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266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A* Search: Tree Search</a:t>
            </a:r>
            <a:endParaRPr lang="en-GB" altLang="x-none"/>
          </a:p>
        </p:txBody>
      </p:sp>
      <p:sp>
        <p:nvSpPr>
          <p:cNvPr id="3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AB28-A23E-464B-BA55-E4D76F42A277}" type="slidenum">
              <a:rPr lang="en-GB" altLang="x-none" smtClean="0"/>
              <a:pPr/>
              <a:t>9</a:t>
            </a:fld>
            <a:endParaRPr lang="en-GB" altLang="x-none"/>
          </a:p>
        </p:txBody>
      </p:sp>
      <p:grpSp>
        <p:nvGrpSpPr>
          <p:cNvPr id="242691" name="Group 3"/>
          <p:cNvGrpSpPr>
            <a:grpSpLocks/>
          </p:cNvGrpSpPr>
          <p:nvPr/>
        </p:nvGrpSpPr>
        <p:grpSpPr bwMode="auto">
          <a:xfrm>
            <a:off x="5867400" y="1843088"/>
            <a:ext cx="457200" cy="457200"/>
            <a:chOff x="1344" y="1248"/>
            <a:chExt cx="288" cy="288"/>
          </a:xfrm>
        </p:grpSpPr>
        <p:sp>
          <p:nvSpPr>
            <p:cNvPr id="242692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693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A</a:t>
              </a:r>
              <a:endParaRPr lang="en-GB" altLang="x-none"/>
            </a:p>
          </p:txBody>
        </p:sp>
      </p:grpSp>
      <p:grpSp>
        <p:nvGrpSpPr>
          <p:cNvPr id="242694" name="Group 6"/>
          <p:cNvGrpSpPr>
            <a:grpSpLocks/>
          </p:cNvGrpSpPr>
          <p:nvPr/>
        </p:nvGrpSpPr>
        <p:grpSpPr bwMode="auto">
          <a:xfrm>
            <a:off x="8229600" y="2971800"/>
            <a:ext cx="457200" cy="457200"/>
            <a:chOff x="1344" y="1248"/>
            <a:chExt cx="288" cy="288"/>
          </a:xfrm>
        </p:grpSpPr>
        <p:sp>
          <p:nvSpPr>
            <p:cNvPr id="242695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696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B</a:t>
              </a:r>
              <a:endParaRPr lang="en-GB" altLang="x-none"/>
            </a:p>
          </p:txBody>
        </p:sp>
      </p:grpSp>
      <p:grpSp>
        <p:nvGrpSpPr>
          <p:cNvPr id="242697" name="Group 9"/>
          <p:cNvGrpSpPr>
            <a:grpSpLocks/>
          </p:cNvGrpSpPr>
          <p:nvPr/>
        </p:nvGrpSpPr>
        <p:grpSpPr bwMode="auto">
          <a:xfrm>
            <a:off x="3733800" y="3048000"/>
            <a:ext cx="457200" cy="457200"/>
            <a:chOff x="1344" y="1248"/>
            <a:chExt cx="288" cy="288"/>
          </a:xfrm>
        </p:grpSpPr>
        <p:sp>
          <p:nvSpPr>
            <p:cNvPr id="242698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699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C</a:t>
              </a:r>
              <a:endParaRPr lang="en-GB" altLang="x-none"/>
            </a:p>
          </p:txBody>
        </p:sp>
      </p:grpSp>
      <p:grpSp>
        <p:nvGrpSpPr>
          <p:cNvPr id="242700" name="Group 12"/>
          <p:cNvGrpSpPr>
            <a:grpSpLocks/>
          </p:cNvGrpSpPr>
          <p:nvPr/>
        </p:nvGrpSpPr>
        <p:grpSpPr bwMode="auto">
          <a:xfrm>
            <a:off x="5943600" y="2986088"/>
            <a:ext cx="457200" cy="457200"/>
            <a:chOff x="1344" y="1248"/>
            <a:chExt cx="288" cy="288"/>
          </a:xfrm>
        </p:grpSpPr>
        <p:sp>
          <p:nvSpPr>
            <p:cNvPr id="242701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02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E</a:t>
              </a:r>
              <a:endParaRPr lang="en-GB" altLang="x-none"/>
            </a:p>
          </p:txBody>
        </p:sp>
      </p:grpSp>
      <p:grpSp>
        <p:nvGrpSpPr>
          <p:cNvPr id="242703" name="Group 15"/>
          <p:cNvGrpSpPr>
            <a:grpSpLocks/>
          </p:cNvGrpSpPr>
          <p:nvPr/>
        </p:nvGrpSpPr>
        <p:grpSpPr bwMode="auto">
          <a:xfrm>
            <a:off x="6629400" y="3900488"/>
            <a:ext cx="457200" cy="457200"/>
            <a:chOff x="1344" y="1248"/>
            <a:chExt cx="288" cy="288"/>
          </a:xfrm>
        </p:grpSpPr>
        <p:sp>
          <p:nvSpPr>
            <p:cNvPr id="242704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05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F</a:t>
              </a:r>
              <a:endParaRPr lang="en-GB" altLang="x-none"/>
            </a:p>
          </p:txBody>
        </p:sp>
      </p:grpSp>
      <p:sp>
        <p:nvSpPr>
          <p:cNvPr id="242706" name="Line 18"/>
          <p:cNvSpPr>
            <a:spLocks noChangeShapeType="1"/>
          </p:cNvSpPr>
          <p:nvPr/>
        </p:nvSpPr>
        <p:spPr bwMode="auto">
          <a:xfrm>
            <a:off x="6172200" y="3443288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707" name="Text Box 19"/>
          <p:cNvSpPr txBox="1">
            <a:spLocks noChangeArrowheads="1"/>
          </p:cNvSpPr>
          <p:nvPr/>
        </p:nvSpPr>
        <p:spPr bwMode="auto">
          <a:xfrm>
            <a:off x="6400800" y="3367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99</a:t>
            </a:r>
            <a:endParaRPr lang="en-GB" altLang="x-none" b="1">
              <a:solidFill>
                <a:schemeClr val="hlink"/>
              </a:solidFill>
            </a:endParaRPr>
          </a:p>
        </p:txBody>
      </p:sp>
      <p:grpSp>
        <p:nvGrpSpPr>
          <p:cNvPr id="242708" name="Group 20"/>
          <p:cNvGrpSpPr>
            <a:grpSpLocks/>
          </p:cNvGrpSpPr>
          <p:nvPr/>
        </p:nvGrpSpPr>
        <p:grpSpPr bwMode="auto"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242709" name="Oval 21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10" name="Text Box 22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G</a:t>
              </a:r>
              <a:endParaRPr lang="en-GB" altLang="x-none"/>
            </a:p>
          </p:txBody>
        </p:sp>
      </p:grpSp>
      <p:sp>
        <p:nvSpPr>
          <p:cNvPr id="242711" name="Line 23"/>
          <p:cNvSpPr>
            <a:spLocks noChangeShapeType="1"/>
          </p:cNvSpPr>
          <p:nvPr/>
        </p:nvSpPr>
        <p:spPr bwMode="auto">
          <a:xfrm flipH="1">
            <a:off x="5257800" y="3443288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712" name="Text Box 24"/>
          <p:cNvSpPr txBox="1">
            <a:spLocks noChangeArrowheads="1"/>
          </p:cNvSpPr>
          <p:nvPr/>
        </p:nvSpPr>
        <p:spPr bwMode="auto">
          <a:xfrm>
            <a:off x="5334000" y="3367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80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42713" name="Line 25"/>
          <p:cNvSpPr>
            <a:spLocks noChangeShapeType="1"/>
          </p:cNvSpPr>
          <p:nvPr/>
        </p:nvSpPr>
        <p:spPr bwMode="auto">
          <a:xfrm>
            <a:off x="6096000" y="2300288"/>
            <a:ext cx="236220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714" name="Line 26"/>
          <p:cNvSpPr>
            <a:spLocks noChangeShapeType="1"/>
          </p:cNvSpPr>
          <p:nvPr/>
        </p:nvSpPr>
        <p:spPr bwMode="auto">
          <a:xfrm>
            <a:off x="6096000" y="23002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715" name="Line 27"/>
          <p:cNvSpPr>
            <a:spLocks noChangeShapeType="1"/>
          </p:cNvSpPr>
          <p:nvPr/>
        </p:nvSpPr>
        <p:spPr bwMode="auto">
          <a:xfrm flipH="1">
            <a:off x="3962400" y="2300288"/>
            <a:ext cx="213360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716" name="Text Box 28"/>
          <p:cNvSpPr txBox="1">
            <a:spLocks noChangeArrowheads="1"/>
          </p:cNvSpPr>
          <p:nvPr/>
        </p:nvSpPr>
        <p:spPr bwMode="auto">
          <a:xfrm>
            <a:off x="6400800" y="18288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Start</a:t>
            </a:r>
            <a:endParaRPr lang="en-GB" altLang="x-none" b="1"/>
          </a:p>
        </p:txBody>
      </p:sp>
      <p:sp>
        <p:nvSpPr>
          <p:cNvPr id="242717" name="Text Box 29"/>
          <p:cNvSpPr txBox="1">
            <a:spLocks noChangeArrowheads="1"/>
          </p:cNvSpPr>
          <p:nvPr/>
        </p:nvSpPr>
        <p:spPr bwMode="auto">
          <a:xfrm>
            <a:off x="7315200" y="23002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75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42718" name="Text Box 30"/>
          <p:cNvSpPr txBox="1">
            <a:spLocks noChangeArrowheads="1"/>
          </p:cNvSpPr>
          <p:nvPr/>
        </p:nvSpPr>
        <p:spPr bwMode="auto">
          <a:xfrm>
            <a:off x="4343400" y="23002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118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42719" name="Text Box 31"/>
          <p:cNvSpPr txBox="1">
            <a:spLocks noChangeArrowheads="1"/>
          </p:cNvSpPr>
          <p:nvPr/>
        </p:nvSpPr>
        <p:spPr bwMode="auto">
          <a:xfrm>
            <a:off x="6096000" y="2543176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>
                <a:solidFill>
                  <a:schemeClr val="hlink"/>
                </a:solidFill>
              </a:rPr>
              <a:t>140</a:t>
            </a:r>
            <a:endParaRPr lang="en-GB" altLang="x-none" b="1">
              <a:solidFill>
                <a:schemeClr val="hlink"/>
              </a:solidFill>
            </a:endParaRPr>
          </a:p>
        </p:txBody>
      </p:sp>
      <p:sp>
        <p:nvSpPr>
          <p:cNvPr id="242723" name="Text Box 35"/>
          <p:cNvSpPr txBox="1">
            <a:spLocks noChangeArrowheads="1"/>
          </p:cNvSpPr>
          <p:nvPr/>
        </p:nvSpPr>
        <p:spPr bwMode="auto">
          <a:xfrm>
            <a:off x="7162800" y="3900488"/>
            <a:ext cx="1676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/>
              <a:t>[239+178=417]</a:t>
            </a:r>
            <a:endParaRPr lang="en-GB" altLang="x-none" dirty="0"/>
          </a:p>
        </p:txBody>
      </p:sp>
      <p:sp>
        <p:nvSpPr>
          <p:cNvPr id="242724" name="Text Box 36"/>
          <p:cNvSpPr txBox="1">
            <a:spLocks noChangeArrowheads="1"/>
          </p:cNvSpPr>
          <p:nvPr/>
        </p:nvSpPr>
        <p:spPr bwMode="auto">
          <a:xfrm>
            <a:off x="3505200" y="4050268"/>
            <a:ext cx="1981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/>
              <a:t>[220+193=413]</a:t>
            </a:r>
            <a:endParaRPr lang="en-GB" altLang="x-none" dirty="0"/>
          </a:p>
        </p:txBody>
      </p:sp>
      <p:sp>
        <p:nvSpPr>
          <p:cNvPr id="42" name="Text Box 22"/>
          <p:cNvSpPr txBox="1">
            <a:spLocks noChangeArrowheads="1"/>
          </p:cNvSpPr>
          <p:nvPr/>
        </p:nvSpPr>
        <p:spPr bwMode="auto">
          <a:xfrm>
            <a:off x="6400800" y="3059668"/>
            <a:ext cx="16764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/>
              <a:t>[140+253=393]</a:t>
            </a:r>
            <a:endParaRPr lang="en-GB" altLang="x-none" dirty="0"/>
          </a:p>
        </p:txBody>
      </p:sp>
      <p:sp>
        <p:nvSpPr>
          <p:cNvPr id="43" name="Text Box 23"/>
          <p:cNvSpPr txBox="1">
            <a:spLocks noChangeArrowheads="1"/>
          </p:cNvSpPr>
          <p:nvPr/>
        </p:nvSpPr>
        <p:spPr bwMode="auto">
          <a:xfrm>
            <a:off x="8686800" y="2971800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/>
              <a:t>[75+374=449]</a:t>
            </a:r>
            <a:endParaRPr lang="en-GB" altLang="x-none" dirty="0"/>
          </a:p>
        </p:txBody>
      </p:sp>
      <p:sp>
        <p:nvSpPr>
          <p:cNvPr id="44" name="Text Box 24"/>
          <p:cNvSpPr txBox="1">
            <a:spLocks noChangeArrowheads="1"/>
          </p:cNvSpPr>
          <p:nvPr/>
        </p:nvSpPr>
        <p:spPr bwMode="auto">
          <a:xfrm>
            <a:off x="2133600" y="3124200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/>
              <a:t>[118+329=447]</a:t>
            </a:r>
            <a:endParaRPr lang="en-GB" alt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978680" y="457200"/>
              <a:ext cx="2376000" cy="807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69320" y="447840"/>
                <a:ext cx="2394720" cy="82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375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5157</TotalTime>
  <Words>1604</Words>
  <Application>Microsoft Office PowerPoint</Application>
  <PresentationFormat>Widescreen</PresentationFormat>
  <Paragraphs>703</Paragraphs>
  <Slides>42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ＭＳ Ｐゴシック</vt:lpstr>
      <vt:lpstr>Arial</vt:lpstr>
      <vt:lpstr>Calibri</vt:lpstr>
      <vt:lpstr>Calibri Light</vt:lpstr>
      <vt:lpstr>Cambria Math</vt:lpstr>
      <vt:lpstr>Tahoma</vt:lpstr>
      <vt:lpstr>Wingdings</vt:lpstr>
      <vt:lpstr>Office Theme</vt:lpstr>
      <vt:lpstr>Informed Search - II</vt:lpstr>
      <vt:lpstr>Previous Lecture </vt:lpstr>
      <vt:lpstr>A* Search</vt:lpstr>
      <vt:lpstr>A* (A Star) </vt:lpstr>
      <vt:lpstr>Combining UCS and Greedy</vt:lpstr>
      <vt:lpstr>A* Search</vt:lpstr>
      <vt:lpstr>A* Search: Tree Search</vt:lpstr>
      <vt:lpstr>A* Search: Tree Search</vt:lpstr>
      <vt:lpstr>A* Search: Tree Search</vt:lpstr>
      <vt:lpstr>A* Search: Tree Search</vt:lpstr>
      <vt:lpstr>A* Search: Tree Search</vt:lpstr>
      <vt:lpstr>A* Search: Tree Search</vt:lpstr>
      <vt:lpstr>A* Search: Tree Search</vt:lpstr>
      <vt:lpstr>A* Search: Tree Search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PowerPoint Presentation</vt:lpstr>
      <vt:lpstr>PowerPoint Presentation</vt:lpstr>
      <vt:lpstr>Is A* Optimal?</vt:lpstr>
      <vt:lpstr>Admissible Heuristic Functions</vt:lpstr>
      <vt:lpstr>Admissible heuristics Examples</vt:lpstr>
      <vt:lpstr>Admissible Heuristic Functions</vt:lpstr>
      <vt:lpstr>A* Search: if h not admissible</vt:lpstr>
      <vt:lpstr>A* Search: Tree Search</vt:lpstr>
      <vt:lpstr>A* Search: Tree Search</vt:lpstr>
      <vt:lpstr>A* Search: Tree Search</vt:lpstr>
      <vt:lpstr>A* Search: Tree Search</vt:lpstr>
      <vt:lpstr>A* Search: Tree Search</vt:lpstr>
      <vt:lpstr>A* Search: Tree Search</vt:lpstr>
      <vt:lpstr>A* Search: Tree Search</vt:lpstr>
      <vt:lpstr>A* Search: Tree Search</vt:lpstr>
      <vt:lpstr>Consistency of Heuristics</vt:lpstr>
      <vt:lpstr>A* Tree Search</vt:lpstr>
      <vt:lpstr>PowerPoint Presentation</vt:lpstr>
      <vt:lpstr>PowerPoint Presentation</vt:lpstr>
      <vt:lpstr>Properties of A*</vt:lpstr>
      <vt:lpstr>Properties of A*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Informed</dc:title>
  <dc:creator>FARHAN DAWOOD</dc:creator>
  <cp:lastModifiedBy>Moiz Ghauri</cp:lastModifiedBy>
  <cp:revision>106</cp:revision>
  <dcterms:created xsi:type="dcterms:W3CDTF">2019-03-31T13:53:11Z</dcterms:created>
  <dcterms:modified xsi:type="dcterms:W3CDTF">2023-04-26T07:38:06Z</dcterms:modified>
</cp:coreProperties>
</file>