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2" r:id="rId2"/>
    <p:sldId id="323" r:id="rId3"/>
    <p:sldId id="275" r:id="rId4"/>
    <p:sldId id="314" r:id="rId5"/>
    <p:sldId id="350" r:id="rId6"/>
    <p:sldId id="318" r:id="rId7"/>
    <p:sldId id="367" r:id="rId8"/>
    <p:sldId id="276" r:id="rId9"/>
    <p:sldId id="333" r:id="rId10"/>
    <p:sldId id="293" r:id="rId11"/>
    <p:sldId id="309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11-27T09:26:42.86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18602 4632 0,'-25'25'15,"25"-50"1,25 25 0,0 0-1,0 0-15,-1 0 16,-24 25 0,25-25-16,0 0 15,0-25 1,-25 0 15,25 25-31,-25-25 16,25 25-16,-25-25 0,25 1 15,-25-1-15,25 0 0,-25 0 16,25 0-16,-25 0 16,25 0-16,-25 0 0,24 0 15,-24 0-15,0 1 16,25-1-16,-25 0 15,0 0-15,25 0 16,-25 0-16,0 0 0,0 0 16,25 25-16,-25-25 15,0 0-15,25 1 0,-25-1 16,0 0-16,25 25 16,-25-25-16,0 0 15,0 0 1,25 25-16,-25-25 15,0 0 1,25 25 0,-25-25-1,0 0-15,25 25 16,-25-24 0,25 24-1,-25-25-15,25 25 16,-25-25 15,24 25 47,-24 25-47,25-25 1,-25 25-17,25-25 1,-25 24 0,25-24-1,-25 25 1,0 0-1,0 0 17,0 0-17,0 0 1,0 0 0,0 0-1,0 0 1,0 0-1,0-1 1,0 1 0,0 0-1,0 0 1,0 0 0,0 0-16,0 0 15,0 0 1,0 0-1,0 0 1,0-1 0,0 1-16,0 0 31,-25-25-31,25 25 0,0 0 16,0 0-1,0 0 1,0 0-1,0 0 1,0 0 0,25-25-1,-25 24-15,0 1 32,25-25 14,-25 25-30,25-25 47,-25-25-17,25 25-30,-25-25 47,0 1-48,0-1 16,25 25-31,-25-25 16,0 0 0,25 25-1,-25-25-15,0 0 16,0 0 0,25 0 15,-25 0-16,0 0 1,0 1 15,24 24-15,-24-25 0,0 0 15,0 0-16,0 0 1,25 25 0,-25-25-1,0 0 17,0 0-1,0 0 0,0 0-15,0 1-1,0-1 1,0 0 15,0 0-15,0 0-1,0 0 17,0 0-17,25 0 17,-25 0-1,0 0 0,25 25 0,-25-24-15,0-1 15,25 25 0,-25-25-31,0 0 63,25 25-47,0 0 46,0 0-31,-25-25-15,25 25 0,0 0 15,-25 25 0,24-25-31,1 0 47,-25 25-31,25-25-1,-25 25 1,25 0 15,-25-1 0,0 1-15,0 0 15,0 0-15,25-25-1,-25 25-15,0 0 32,0 0-17,0 0 1,0 0 0,0 0-1,0-1 1,0 1-1,0 0 17,0 0-17,-25-25 1,25 25 0,0 0-1,0 0 1,0 0-1,0 0 1,0 0 0,0-1-16,0 1 31,0 0-15,0 0-1,0 0 16,25 0-15,-25 0 0,0 0-1,0 0 17,25-25-32,-25 25 31,25-25-16,0 0 1,-25 24 0,25-24-1,0 0-15,-1 0 16,1 0 0,0 0-16,0 0 15,0 0-15,0 0 16,0 0-16,-25-24 0,25 24 15,0 0-15</inkml:trace>
  <inkml:trace contextRef="#ctx0" brushRef="#br0" timeOffset="4517.49">20046 4607 0,'25'0'16,"0"0"15,0 0-15,0 0 15,-25-25-31,25 25 15,-25-25-15,24 1 16,1-1 0,0 0-16,0 0 15,0 0 1,0 0-16,0 0 0,0-25 16,25 25-16,-25 1 0,-1-1 15,26 0-15,-25-25 16,0 25-16,0 0 0,0 0 15,0-25-15,0 26 0,0-1 16,-1 0-16,1-25 16,0 25-16,25 0 0,-25-25 15,0 25-15,0 1 16,0-26-16,0 25 0,-1 0 16,1-25-16,0 25 0,0 0 15,0-24-15,0 24 16,0 0-16,0 0 0,0-25 15,0 25-15,-1 0 0,1 0 16,0-25-16,0 26 16,0-1-16,-25 0 0,25 0 15,0 0-15,0 0 0,-25 0 16,25 0-16,0 0 16,-1 0-16,1 1 15,0-1 1,0 25-16,-25-25 15,25 25-15,0-25 16,0 25-16,0-25 16,0 25-16,0 0 15,-25-25-15,25 25 16,-1 0-16,1 0 16,0 0-16,0 0 15,0-25-15,0 25 16,0 0-1,0 0-15,0 0 16,0 0-16,-1 0 16,1 0-1,0 0-15,0 0 0,0 25 16,0-25 0,0 0-16,0 0 0,0 25 15,0-25-15,-1 0 16,1 25-1,0-25-15,-25 25 16,25-25-16,0 0 0,-25 25 16,25-25-16,0 0 15,-25 25-15,25-1 0,0 1 16,0 0 0,-25 0-16,24 0 15,-24 0-15,0 0 16,0 0-16,0 0 15,0 0-15,0-1 16,0 1-16,0 0 16,0 0-16,25 0 0,-25 0 15,0 0-15,25 0 0,-25 0 16,0 0-16,25 0 16,-25-1-16,25 1 0,0 0 15,-25 0-15,25 0 16,0-25-16,-25 25 0,25 0 15,0 0-15,-1 0 16,-24 0-16,25-1 16,0-24-16,0 25 0,0 0 15,0 0-15,0 0 0,0-25 16,25 25-16,-25 0 16,-1 0-16,26 0 0,-25 0 15,25-25-15,0 24 16,-25 1-16,24 0 0,-24-25 15,25 25-15,0 0 16,-25-25-16,25 25 0,-1 0 16,-24-25-16,25 25 0,0-25 15,-25 0-15,25 25 16,-1-25-16,1 0 0,-25 0 16,25 0-16,0 25 15,0-25-15,-26 0 0,26 0 16,-25 0-16,25 0 0,0 0 15,-25-25-15,25 25 16,-1 0-16,-24 0 0,25 0 16,-25-25-16,25 25 0,-25 0 15,24-25-15,-24 25 16,0 0-16,25 0 0,-25-25 16,0 25-16,25 0 15,-25-25-15,-1 25 0,1 0 16,0-25-16,0 25 0,0 0 15,-25-25-15,25 25 16,0 0-16,-25-25 16</inkml:trace>
  <inkml:trace contextRef="#ctx0" brushRef="#br0" timeOffset="12036.7">17083 2789 0,'-25'0'31,"50"0"32,0 0 15,-25-24-78,25 24 15,-1 0 1,-24-25-16,25 25 0,-25-25 16,25 25-1,0-25-15,0 0 16,-25 0-16,25 25 16,-25-25-16,25 25 15,-25-25-15,25 0 16,-25 0-16,25 25 15,-25-24-15,25-1 0,-25 0 16,24 25-16,-24-25 16,25 0-1,0 25-15,-25-25 16,25 0 0,0 25-16,-25-25 15,25 25 1,-25-25-16,25 25 0,-25-25 15,25 25-15,-25-24 16,25 24-16,0 0 0,-1-25 16,1 25-1,0 0-15,0 0 32,-25-25-32,25 25 31,0 0-16,0 0-15,0 0 16,0 0 0,0 0-1,0 0 1,-1 0 0,-24 25-1,25-25-15,0 0 16,0 0 15,-25 25-31,25-25 16,-25 24 15,25-24-31,-25 25 16,0 0 15,25 0-16,-25 0 1,0 0 0,0 0-1,0 0 1,0 0 0,25-25-16,-25 25 15,0-1 1,25 1-1,-25 0 1,0 0 15,25-25-31,-1 0 47,1 0 16,0-25-48,0 25 1,0-25 0,0 0 15,0 25-31,0-24 15,0-1 1,0 25 0,-25-25-16,24 25 0,1-25 15,0 25 1,0-25-16,0 25 16,-25-25-16,25 25 15,-25-25 1,25 25-1,-25-25-15,25 25 16,0-25-16,0 25 16,-25-25-16,24 25 0,-24-24 15,25 24 1,-25-25-16,25 25 0,-25-25 16,25 25-16,0-25 31,0 25-16,-25-25 1,25 25 0,0 0-1,-25-25-15,25 25 16,0 0 0,-1 0-1,-24-25-15,25 25 16,0 0-16,0 0 31,0 0 0,0 0 1,0 25-17,0-25 1,0 0-1,0 0 1,-25 25-16,25-25 0,-1 0 31,1 25-31,0-25 16,-25 25 0,25-25-16,0 0 15,-25 25-15,25-25 16,0 0-1,-25 25-15,25-25 0,0 0 16,-25 24 0,25-24-1,-25 25-15,24-25 16,-24 25 0,25-25-16,0 0 15,-25 25-15,25-25 0,0 25 31,0-25-31,0 0 32,0 0-32,0 0 15</inkml:trace>
  <inkml:trace contextRef="#ctx0" brushRef="#br0" timeOffset="15643.89">16510 3512 0,'25'0'0,"-25"-25"15,25 25 1,-25-25-16,25 25 16,0-25-16,-25 0 15,25 25 1,-25-25-16,24 25 0,1-25 15,0 0 1,0 0 0,-25 0-16,25 25 15,-25-24-15,25 24 16,-25-25-16,25 0 0,0 0 16,-25 0-1,25 25-15,0-25 16,-25 0-16,24 25 0,-24-25 15,25 0-15,0 25 16,-25-25-16,25 1 0,0-1 16,0 25-1,-25-25-15,25 25 0,-25-25 16,25 25-16,-25-25 0,25 25 16,-25-25-16,25 25 15,-25-25-15,24 25 16,-24-25-16,25 25 15,-25-25-15,25 25 16,-25-25-16,25 1 31,-25-1-15,25 25 0,-25-25-1,25 25 1,-25-25-1</inkml:trace>
  <inkml:trace contextRef="#ctx0" brushRef="#br0" timeOffset="18175.4">19747 2366 0,'0'-25'0,"0"50"110,25-25-95,0 0 16,0 25-15,0-25 15,0 0-15,0 0 0,0 0-16,-1 0 15,1 0 1,-25-25-1,25 25-15,0 0 16,0-25 0,0 25-16,0 0 0,-25-25 15,25 0-15,0 25 0,0-24 16,-1-1 0,1 0-16,0 25 0,0-25 15,0 0-15,0 25 0,0-25 16,0 0-16,0 0 15,0 0-15,0 25 0,-1-25 16,-24 0-16,25 1 16,0-1-16,0 0 0,0 0 15,0 0-15,0 0 16,-25 0-16,25 0 0,0 0 16,0 25-16,-25-25 15,24 1-15,-24-1 0,25 0 16,0 0-16,-25 0 15,25 25-15,-25-25 0,25 25 16,-25-25-16,25 25 16,-25-25-16,25 25 0,-25-25 15,25 25-15,-25-25 16,25 25-16,0 0 16,-25-24-1,24 24 1,1 0-1,0 0 1,-25-25-16,25 25 0,0 0 16,0 0-16,0 0 15,0 0 1,0 0-16,0 0 16,-1 0-1,1 0-15,0 0 16,0 25-1,0-25 1,0 0-16,0 24 16,0-24-1,-25 25-15,25-25 0,0 25 16,-1-25 0,-24 25-16,25-25 15,0 25-15,0-25 16,0 25-1,0 0-15,0-25 16,0 25-16,0 0 16,0-25-16,0 25 15,-1-25-15,-24 24 0,25 1 16,0-25-16,0 25 16,0 0-16,0 0 15,0 0-15,0-25 16,-25 25-16,25 0 15,0-25-15,-1 25 0,-24 0 16,25-25-16,0 24 0,0 1 16,0 0-16,0-25 15,0 25-15,0 0 0,0 0 16,0-25-16,-1 25 16,1 0-16,0 0 15,0 0-15,0-25 0,0 25 16,0-25-16,0 0 15,0 24-15,0-24 0,-1 25 16,1-25 0,0 25-16,0-25 0,0 0 15,0 25-15,0-25 16</inkml:trace>
  <inkml:trace contextRef="#ctx0" brushRef="#br0" timeOffset="37641.6899">10110 13447 0,'0'-24'16,"-25"24"15,0-25-15,50 25 109,-25 25-110,25-25 16,0 0-15,0 0 15,0 0-15,-25 24-16,25-24 16,0 0-1,0 0 1,0 0-1,-1 0 1,1 0-16,0 0 16,0 0-1,0 0 1,0 0 0,0 0-16,0 0 15,0 0 1,0 0-1,-1 0-15,1 0 16,0 0-16,0 0 0,0 0 16,0 0-1,0 0-15,0 0 16,0 0 0,0 0-16,-1 0 15,-24-24-15,25 24 16,0 0-1,0 0-15,0 0 16,0 0-16,0 0 16,0 0-16,0 0 15,0 0-15,-1 0 16,1 0-16,0 0 16,0 0-1,0 0-15,-25-25 16,25 25-16,0 0 15,0 0-15,0 0 16,0 0-16,-1 0 16,1 0-16,0 0 15,-25-25-15,25 25 16,0 0-16,0 0 16,0 0-16,0 0 15,0 0-15,0 0 16,0 0-16,-1 0 15,1 0-15,0 0 16,0 0 0,0 0-16,0 0 15,0 0-15,0 0 16,0 0-16,0 0 16,-1 0-1,1 0-15,0 0 16,0 0-16,0 0 15,-25-25-15,25 25 16</inkml:trace>
  <inkml:trace contextRef="#ctx0" brushRef="#br0" timeOffset="62704.65">26471 11430 0,'-25'0'47,"25"25"171,0 0-202,-25 0 0,25 0-1,0 0 1,-25-25-16,25 25 15,0 0 32,0 0 0,0-50 109,0 0-124,0 0-1,25 25-31,-25-25 16,0 0-1,0 0-15,25 25 16,-25-25-16,0 0 15,0 1 1,25 24 15,-25-25-31,0 50 110,0-1-95,0 1 1,-25-25-16,25 25 0,0 0 16,0 0-16,-25-25 15,25 25-15,0 0 16,0 0-1,0 0 1,0-50 62,0 0-62,0 0-1,0 0 1,0 0-16,0 0 16,0 0 15,0 0-15,0 50 62,0 0-78,0 0 15,0 0-15,0 0 0,0 0 16,0 0 0,0 0-16</inkml:trace>
  <inkml:trace contextRef="#ctx0" brushRef="#br0" timeOffset="66980">27591 11406 0,'0'24'156,"0"1"-124,0 0-17,-25-25 1,25 25-16,0 0 31,-24-25-31,24 25 16,0 0-1,0 0 1,0 0 0,0 0-1,-25-1 1,25 1-1,0 0 1,0 0 0,0 0-1,0 0 17,-25-25-32,25-25 62,0 0-46,0 0-1,25 25-15,-25-25 16,0 0 0,25 1-16,-25-1 15,24 0-15,-24 0 16,0 0-1,25 0 1,-25 0 0,0 0-1,0 0 17,0 0 30,25 25-46,-25-24 62,25 24-63,-25-25 48,0 50-47,0-1 15,0 1-31</inkml:trace>
  <inkml:trace contextRef="#ctx0" brushRef="#br0" timeOffset="68653.68">26471 11281 0,'0'-25'31,"-25"25"-31,0 25 62,25 0-46,0 0 0,-25-25-16,25 25 0,-25 0 15,25 0-15,-25-1 16,25 26-16,-25-25 0,25 0 15,-25 0-15,25 0 0,-24 0 16,24 0-16,-25 0 0,25-1 16,0 1-16,-25 0 15,25 0-15,0 0 16,0 0 0,0 0-1,0-50 48,0 0-63,0 0 15,0 0-15,0 0 16,0 0-16,25 1 16,-25-1-16,25 0 0,-25 0 15,24 0-15,-24 0 16,25 0-16,-25 0 0,25 0 15,-25 0-15,0 1 0,0-1 16,25 0 0,-25 0-1,0 0 1,0 50 31,0 0-47,0 0 15,0 24 1,-25-24-16,25 0 0,0 0 16,-25 25-16,25-25 0,0 0 15,0 0-15,0 0 16,-25-25-16,25 24 0,0 1 16,-24-25-1,24-25 16,0 1-31,24-1 16,-24 0-16,25 0 0,0-25 16,-25 0-16,25 25 15</inkml:trace>
  <inkml:trace contextRef="#ctx0" brushRef="#br0" timeOffset="68705.5399">26421 11306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94F8-B9E7-4FE7-A917-9D82033124E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E55CF-4F64-4245-92C8-4857EE59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695FA-DE73-434C-9DAD-15FC43633AC5}" type="slidenum">
              <a:rPr lang="en-US" altLang="en-US">
                <a:cs typeface="Arial" pitchFamily="34" charset="0"/>
              </a:rPr>
              <a:pPr/>
              <a:t>11</a:t>
            </a:fld>
            <a:endParaRPr lang="en-US" altLang="en-US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6A4-1132-44F3-82C1-C24A2A09273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1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6A4-1132-44F3-82C1-C24A2A09273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9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6A4-1132-44F3-82C1-C24A2A09273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A5B1077-DFDC-4177-BEA9-F4BA4D7541A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3217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29DB524-A9BB-4FB5-8B75-CA1443C913E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5903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6A4-1132-44F3-82C1-C24A2A09273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6A4-1132-44F3-82C1-C24A2A09273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6A4-1132-44F3-82C1-C24A2A09273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6A4-1132-44F3-82C1-C24A2A09273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6A4-1132-44F3-82C1-C24A2A09273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6A4-1132-44F3-82C1-C24A2A09273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6A4-1132-44F3-82C1-C24A2A09273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6A4-1132-44F3-82C1-C24A2A09273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D6A4-1132-44F3-82C1-C24A2A09273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2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Gradient Ascent/Descent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61" y="2468494"/>
            <a:ext cx="5794789" cy="36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Local Search: grabs a good </a:t>
            </a:r>
            <a:r>
              <a:rPr lang="en-US" dirty="0" err="1"/>
              <a:t>neighbour</a:t>
            </a:r>
            <a:r>
              <a:rPr lang="en-US" dirty="0"/>
              <a:t> state without thinking about where to go next</a:t>
            </a:r>
          </a:p>
          <a:p>
            <a:pPr lvl="1"/>
            <a:r>
              <a:rPr lang="en-US" dirty="0"/>
              <a:t>However, greedy </a:t>
            </a:r>
            <a:r>
              <a:rPr lang="en-US" dirty="0" err="1"/>
              <a:t>algos</a:t>
            </a:r>
            <a:r>
              <a:rPr lang="en-US" dirty="0"/>
              <a:t> do make good progress generally towards the solution</a:t>
            </a:r>
          </a:p>
          <a:p>
            <a:endParaRPr lang="en-US" dirty="0"/>
          </a:p>
          <a:p>
            <a:r>
              <a:rPr lang="en-US" dirty="0"/>
              <a:t>Unfortunately, hill-climbing</a:t>
            </a:r>
          </a:p>
          <a:p>
            <a:pPr lvl="1"/>
            <a:r>
              <a:rPr lang="en-US" dirty="0"/>
              <a:t>Can get stuck in</a:t>
            </a:r>
            <a:r>
              <a:rPr lang="en-US" b="1" dirty="0"/>
              <a:t> local maxima</a:t>
            </a:r>
          </a:p>
          <a:p>
            <a:pPr lvl="1"/>
            <a:r>
              <a:rPr lang="en-US" dirty="0"/>
              <a:t>Can be </a:t>
            </a:r>
            <a:r>
              <a:rPr lang="en-US" dirty="0">
                <a:solidFill>
                  <a:srgbClr val="7030A0"/>
                </a:solidFill>
              </a:rPr>
              <a:t>stuck by </a:t>
            </a:r>
            <a:r>
              <a:rPr lang="en-US" b="1" dirty="0">
                <a:solidFill>
                  <a:srgbClr val="7030A0"/>
                </a:solidFill>
              </a:rPr>
              <a:t>ridges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(a series of local maxima that occur close together)</a:t>
            </a:r>
          </a:p>
          <a:p>
            <a:pPr lvl="1"/>
            <a:r>
              <a:rPr lang="en-US" dirty="0"/>
              <a:t>Can be </a:t>
            </a:r>
            <a:r>
              <a:rPr lang="en-US" dirty="0">
                <a:solidFill>
                  <a:srgbClr val="7030A0"/>
                </a:solidFill>
              </a:rPr>
              <a:t>stuck by </a:t>
            </a:r>
            <a:r>
              <a:rPr lang="en-US" b="1" dirty="0">
                <a:solidFill>
                  <a:srgbClr val="7030A0"/>
                </a:solidFill>
              </a:rPr>
              <a:t>plateau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(a flat area in the state space landscape)</a:t>
            </a:r>
          </a:p>
          <a:p>
            <a:pPr lvl="2"/>
            <a:r>
              <a:rPr lang="en-US" dirty="0"/>
              <a:t>Shoulder: if the flat area rises uphill later on</a:t>
            </a:r>
          </a:p>
          <a:p>
            <a:pPr lvl="2"/>
            <a:r>
              <a:rPr lang="en-US" dirty="0"/>
              <a:t>Flat local maximum: no uphill rise exists.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E51F-2997-45EE-B822-C9F5B5AC74B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4" descr="The image “http://ibs.derby.ac.uk/~steve/cogsci/images/foothill_and_plateau.png” cannot be displayed, because it contains erro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7940" y="3349604"/>
            <a:ext cx="3720547" cy="96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621600" y="529200"/>
              <a:ext cx="6329520" cy="4312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2240" y="519840"/>
                <a:ext cx="6348240" cy="43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9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of a local "maximum"</a:t>
            </a:r>
          </a:p>
        </p:txBody>
      </p:sp>
      <p:grpSp>
        <p:nvGrpSpPr>
          <p:cNvPr id="15365" name="Group 3"/>
          <p:cNvGrpSpPr>
            <a:grpSpLocks/>
          </p:cNvGrpSpPr>
          <p:nvPr/>
        </p:nvGrpSpPr>
        <p:grpSpPr bwMode="auto">
          <a:xfrm>
            <a:off x="8883651" y="3343275"/>
            <a:ext cx="1209675" cy="1352550"/>
            <a:chOff x="3519" y="1880"/>
            <a:chExt cx="762" cy="852"/>
          </a:xfrm>
        </p:grpSpPr>
        <p:grpSp>
          <p:nvGrpSpPr>
            <p:cNvPr id="15500" name="Group 4"/>
            <p:cNvGrpSpPr>
              <a:grpSpLocks/>
            </p:cNvGrpSpPr>
            <p:nvPr/>
          </p:nvGrpSpPr>
          <p:grpSpPr bwMode="auto">
            <a:xfrm>
              <a:off x="3529" y="1880"/>
              <a:ext cx="752" cy="330"/>
              <a:chOff x="1282" y="2126"/>
              <a:chExt cx="752" cy="330"/>
            </a:xfrm>
          </p:grpSpPr>
          <p:grpSp>
            <p:nvGrpSpPr>
              <p:cNvPr id="15521" name="Group 5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330"/>
                <a:chOff x="1287" y="1865"/>
                <a:chExt cx="246" cy="330"/>
              </a:xfrm>
            </p:grpSpPr>
            <p:sp>
              <p:nvSpPr>
                <p:cNvPr id="15528" name="Rectangle 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2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7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</a:t>
                  </a:r>
                </a:p>
              </p:txBody>
            </p:sp>
          </p:grpSp>
          <p:grpSp>
            <p:nvGrpSpPr>
              <p:cNvPr id="15522" name="Group 8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5526" name="Rectangle 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2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1</a:t>
                  </a:r>
                </a:p>
              </p:txBody>
            </p:sp>
          </p:grpSp>
          <p:grpSp>
            <p:nvGrpSpPr>
              <p:cNvPr id="15523" name="Group 11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5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</p:grpSp>
        <p:grpSp>
          <p:nvGrpSpPr>
            <p:cNvPr id="15501" name="Group 14"/>
            <p:cNvGrpSpPr>
              <a:grpSpLocks/>
            </p:cNvGrpSpPr>
            <p:nvPr/>
          </p:nvGrpSpPr>
          <p:grpSpPr bwMode="auto">
            <a:xfrm>
              <a:off x="3524" y="2141"/>
              <a:ext cx="752" cy="330"/>
              <a:chOff x="1282" y="2126"/>
              <a:chExt cx="752" cy="330"/>
            </a:xfrm>
          </p:grpSpPr>
          <p:grpSp>
            <p:nvGrpSpPr>
              <p:cNvPr id="15512" name="Group 15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519" name="Rectangle 1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3</a:t>
                  </a:r>
                </a:p>
              </p:txBody>
            </p:sp>
          </p:grpSp>
          <p:grpSp>
            <p:nvGrpSpPr>
              <p:cNvPr id="15513" name="Group 18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5517" name="Rectangle 1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1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5514" name="Group 21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515" name="Rectangle 2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1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</p:grpSp>
        <p:grpSp>
          <p:nvGrpSpPr>
            <p:cNvPr id="15502" name="Group 24"/>
            <p:cNvGrpSpPr>
              <a:grpSpLocks/>
            </p:cNvGrpSpPr>
            <p:nvPr/>
          </p:nvGrpSpPr>
          <p:grpSpPr bwMode="auto">
            <a:xfrm>
              <a:off x="3519" y="2402"/>
              <a:ext cx="752" cy="330"/>
              <a:chOff x="1282" y="2126"/>
              <a:chExt cx="752" cy="330"/>
            </a:xfrm>
          </p:grpSpPr>
          <p:grpSp>
            <p:nvGrpSpPr>
              <p:cNvPr id="15503" name="Group 25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510" name="Rectangle 2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5504" name="Group 28"/>
              <p:cNvGrpSpPr>
                <a:grpSpLocks/>
              </p:cNvGrpSpPr>
              <p:nvPr/>
            </p:nvGrpSpPr>
            <p:grpSpPr bwMode="auto">
              <a:xfrm>
                <a:off x="1528" y="2126"/>
                <a:ext cx="315" cy="330"/>
                <a:chOff x="1287" y="1865"/>
                <a:chExt cx="315" cy="330"/>
              </a:xfrm>
            </p:grpSpPr>
            <p:sp>
              <p:nvSpPr>
                <p:cNvPr id="15508" name="Rectangle 2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0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7 </a:t>
                  </a:r>
                </a:p>
              </p:txBody>
            </p:sp>
          </p:grpSp>
          <p:grpSp>
            <p:nvGrpSpPr>
              <p:cNvPr id="15505" name="Group 31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506" name="Rectangle 3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0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</p:grpSp>
      </p:grpSp>
      <p:sp>
        <p:nvSpPr>
          <p:cNvPr id="15366" name="Line 158"/>
          <p:cNvSpPr>
            <a:spLocks noChangeShapeType="1"/>
          </p:cNvSpPr>
          <p:nvPr/>
        </p:nvSpPr>
        <p:spPr bwMode="auto">
          <a:xfrm>
            <a:off x="3579814" y="3952875"/>
            <a:ext cx="1309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159"/>
          <p:cNvSpPr>
            <a:spLocks noChangeShapeType="1"/>
          </p:cNvSpPr>
          <p:nvPr/>
        </p:nvSpPr>
        <p:spPr bwMode="auto">
          <a:xfrm flipV="1">
            <a:off x="3579814" y="2657475"/>
            <a:ext cx="1189037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160"/>
          <p:cNvSpPr>
            <a:spLocks noChangeShapeType="1"/>
          </p:cNvSpPr>
          <p:nvPr/>
        </p:nvSpPr>
        <p:spPr bwMode="auto">
          <a:xfrm>
            <a:off x="3579814" y="3952875"/>
            <a:ext cx="1309687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161"/>
          <p:cNvSpPr txBox="1">
            <a:spLocks noChangeArrowheads="1"/>
          </p:cNvSpPr>
          <p:nvPr/>
        </p:nvSpPr>
        <p:spPr bwMode="auto">
          <a:xfrm>
            <a:off x="2706688" y="46116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370" name="Text Box 162"/>
          <p:cNvSpPr txBox="1">
            <a:spLocks noChangeArrowheads="1"/>
          </p:cNvSpPr>
          <p:nvPr/>
        </p:nvSpPr>
        <p:spPr bwMode="auto">
          <a:xfrm>
            <a:off x="6216650" y="2047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371" name="Text Box 163"/>
          <p:cNvSpPr txBox="1">
            <a:spLocks noChangeArrowheads="1"/>
          </p:cNvSpPr>
          <p:nvPr/>
        </p:nvSpPr>
        <p:spPr bwMode="auto">
          <a:xfrm>
            <a:off x="6216650" y="37211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372" name="Text Box 164"/>
          <p:cNvSpPr txBox="1">
            <a:spLocks noChangeArrowheads="1"/>
          </p:cNvSpPr>
          <p:nvPr/>
        </p:nvSpPr>
        <p:spPr bwMode="auto">
          <a:xfrm>
            <a:off x="6216650" y="51625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373" name="Text Box 165"/>
          <p:cNvSpPr txBox="1">
            <a:spLocks noChangeArrowheads="1"/>
          </p:cNvSpPr>
          <p:nvPr/>
        </p:nvSpPr>
        <p:spPr bwMode="auto">
          <a:xfrm>
            <a:off x="10102850" y="37401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374" name="Text Box 166"/>
          <p:cNvSpPr txBox="1">
            <a:spLocks noChangeArrowheads="1"/>
          </p:cNvSpPr>
          <p:nvPr/>
        </p:nvSpPr>
        <p:spPr bwMode="auto">
          <a:xfrm>
            <a:off x="2498726" y="2700338"/>
            <a:ext cx="634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start</a:t>
            </a:r>
          </a:p>
        </p:txBody>
      </p:sp>
      <p:sp>
        <p:nvSpPr>
          <p:cNvPr id="15375" name="Text Box 167"/>
          <p:cNvSpPr txBox="1">
            <a:spLocks noChangeArrowheads="1"/>
          </p:cNvSpPr>
          <p:nvPr/>
        </p:nvSpPr>
        <p:spPr bwMode="auto">
          <a:xfrm>
            <a:off x="9229725" y="2700338"/>
            <a:ext cx="606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goal</a:t>
            </a:r>
          </a:p>
        </p:txBody>
      </p:sp>
      <p:grpSp>
        <p:nvGrpSpPr>
          <p:cNvPr id="15376" name="Group 201"/>
          <p:cNvGrpSpPr>
            <a:grpSpLocks/>
          </p:cNvGrpSpPr>
          <p:nvPr/>
        </p:nvGrpSpPr>
        <p:grpSpPr bwMode="auto">
          <a:xfrm>
            <a:off x="2330451" y="3343275"/>
            <a:ext cx="1209675" cy="1352550"/>
            <a:chOff x="3519" y="1880"/>
            <a:chExt cx="762" cy="852"/>
          </a:xfrm>
        </p:grpSpPr>
        <p:grpSp>
          <p:nvGrpSpPr>
            <p:cNvPr id="15470" name="Group 202"/>
            <p:cNvGrpSpPr>
              <a:grpSpLocks/>
            </p:cNvGrpSpPr>
            <p:nvPr/>
          </p:nvGrpSpPr>
          <p:grpSpPr bwMode="auto">
            <a:xfrm>
              <a:off x="3529" y="1880"/>
              <a:ext cx="752" cy="330"/>
              <a:chOff x="1282" y="2126"/>
              <a:chExt cx="752" cy="330"/>
            </a:xfrm>
          </p:grpSpPr>
          <p:grpSp>
            <p:nvGrpSpPr>
              <p:cNvPr id="15491" name="Group 203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98" name="Rectangle 20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99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5492" name="Group 206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5496" name="Rectangle 20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97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1</a:t>
                  </a:r>
                </a:p>
              </p:txBody>
            </p:sp>
          </p:grpSp>
          <p:grpSp>
            <p:nvGrpSpPr>
              <p:cNvPr id="15493" name="Group 209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94" name="Rectangle 21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95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/>
                    <a:t>2</a:t>
                  </a:r>
                </a:p>
              </p:txBody>
            </p:sp>
          </p:grpSp>
        </p:grpSp>
        <p:grpSp>
          <p:nvGrpSpPr>
            <p:cNvPr id="15471" name="Group 212"/>
            <p:cNvGrpSpPr>
              <a:grpSpLocks/>
            </p:cNvGrpSpPr>
            <p:nvPr/>
          </p:nvGrpSpPr>
          <p:grpSpPr bwMode="auto">
            <a:xfrm>
              <a:off x="3524" y="2141"/>
              <a:ext cx="752" cy="330"/>
              <a:chOff x="1282" y="2126"/>
              <a:chExt cx="752" cy="330"/>
            </a:xfrm>
          </p:grpSpPr>
          <p:grpSp>
            <p:nvGrpSpPr>
              <p:cNvPr id="15482" name="Group 213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89" name="Rectangle 21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90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3</a:t>
                  </a:r>
                </a:p>
              </p:txBody>
            </p:sp>
          </p:grpSp>
          <p:grpSp>
            <p:nvGrpSpPr>
              <p:cNvPr id="15483" name="Group 216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30"/>
                <a:chOff x="1287" y="1865"/>
                <a:chExt cx="246" cy="330"/>
              </a:xfrm>
            </p:grpSpPr>
            <p:sp>
              <p:nvSpPr>
                <p:cNvPr id="15487" name="Rectangle 21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88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7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</a:t>
                  </a:r>
                </a:p>
              </p:txBody>
            </p:sp>
          </p:grpSp>
          <p:grpSp>
            <p:nvGrpSpPr>
              <p:cNvPr id="15484" name="Group 219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85" name="Rectangle 22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86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</p:grpSp>
        <p:grpSp>
          <p:nvGrpSpPr>
            <p:cNvPr id="15472" name="Group 222"/>
            <p:cNvGrpSpPr>
              <a:grpSpLocks/>
            </p:cNvGrpSpPr>
            <p:nvPr/>
          </p:nvGrpSpPr>
          <p:grpSpPr bwMode="auto">
            <a:xfrm>
              <a:off x="3519" y="2402"/>
              <a:ext cx="752" cy="330"/>
              <a:chOff x="1282" y="2126"/>
              <a:chExt cx="752" cy="330"/>
            </a:xfrm>
          </p:grpSpPr>
          <p:grpSp>
            <p:nvGrpSpPr>
              <p:cNvPr id="15473" name="Group 223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80" name="Rectangle 22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81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5474" name="Group 226"/>
              <p:cNvGrpSpPr>
                <a:grpSpLocks/>
              </p:cNvGrpSpPr>
              <p:nvPr/>
            </p:nvGrpSpPr>
            <p:grpSpPr bwMode="auto">
              <a:xfrm>
                <a:off x="1528" y="2126"/>
                <a:ext cx="315" cy="330"/>
                <a:chOff x="1287" y="1865"/>
                <a:chExt cx="315" cy="330"/>
              </a:xfrm>
            </p:grpSpPr>
            <p:sp>
              <p:nvSpPr>
                <p:cNvPr id="15478" name="Rectangle 22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79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7 </a:t>
                  </a:r>
                </a:p>
              </p:txBody>
            </p:sp>
          </p:grpSp>
          <p:grpSp>
            <p:nvGrpSpPr>
              <p:cNvPr id="15475" name="Group 229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76" name="Rectangle 23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77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</p:grpSp>
      </p:grpSp>
      <p:grpSp>
        <p:nvGrpSpPr>
          <p:cNvPr id="15377" name="Group 232"/>
          <p:cNvGrpSpPr>
            <a:grpSpLocks/>
          </p:cNvGrpSpPr>
          <p:nvPr/>
        </p:nvGrpSpPr>
        <p:grpSpPr bwMode="auto">
          <a:xfrm>
            <a:off x="5029201" y="4791075"/>
            <a:ext cx="1209675" cy="1352550"/>
            <a:chOff x="3519" y="1880"/>
            <a:chExt cx="762" cy="852"/>
          </a:xfrm>
        </p:grpSpPr>
        <p:grpSp>
          <p:nvGrpSpPr>
            <p:cNvPr id="15440" name="Group 233"/>
            <p:cNvGrpSpPr>
              <a:grpSpLocks/>
            </p:cNvGrpSpPr>
            <p:nvPr/>
          </p:nvGrpSpPr>
          <p:grpSpPr bwMode="auto">
            <a:xfrm>
              <a:off x="3529" y="1880"/>
              <a:ext cx="752" cy="330"/>
              <a:chOff x="1282" y="2126"/>
              <a:chExt cx="752" cy="330"/>
            </a:xfrm>
          </p:grpSpPr>
          <p:grpSp>
            <p:nvGrpSpPr>
              <p:cNvPr id="15461" name="Group 234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68" name="Rectangle 23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69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5462" name="Group 237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5466" name="Rectangle 23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67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1</a:t>
                  </a:r>
                </a:p>
              </p:txBody>
            </p:sp>
          </p:grpSp>
          <p:grpSp>
            <p:nvGrpSpPr>
              <p:cNvPr id="15463" name="Group 240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64" name="Rectangle 24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65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</p:grpSp>
        <p:grpSp>
          <p:nvGrpSpPr>
            <p:cNvPr id="15441" name="Group 243"/>
            <p:cNvGrpSpPr>
              <a:grpSpLocks/>
            </p:cNvGrpSpPr>
            <p:nvPr/>
          </p:nvGrpSpPr>
          <p:grpSpPr bwMode="auto">
            <a:xfrm>
              <a:off x="3524" y="2141"/>
              <a:ext cx="738" cy="330"/>
              <a:chOff x="1282" y="2126"/>
              <a:chExt cx="738" cy="330"/>
            </a:xfrm>
          </p:grpSpPr>
          <p:grpSp>
            <p:nvGrpSpPr>
              <p:cNvPr id="15452" name="Group 244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59" name="Rectangle 24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6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3</a:t>
                  </a:r>
                </a:p>
              </p:txBody>
            </p:sp>
          </p:grpSp>
          <p:grpSp>
            <p:nvGrpSpPr>
              <p:cNvPr id="15453" name="Group 247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5457" name="Rectangle 24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58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  <p:grpSp>
            <p:nvGrpSpPr>
              <p:cNvPr id="15454" name="Group 250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330"/>
                <a:chOff x="1287" y="1865"/>
                <a:chExt cx="246" cy="330"/>
              </a:xfrm>
            </p:grpSpPr>
            <p:sp>
              <p:nvSpPr>
                <p:cNvPr id="15455" name="Rectangle 25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56" name="Text Box 25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7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</a:t>
                  </a:r>
                </a:p>
              </p:txBody>
            </p:sp>
          </p:grpSp>
        </p:grpSp>
        <p:grpSp>
          <p:nvGrpSpPr>
            <p:cNvPr id="15442" name="Group 253"/>
            <p:cNvGrpSpPr>
              <a:grpSpLocks/>
            </p:cNvGrpSpPr>
            <p:nvPr/>
          </p:nvGrpSpPr>
          <p:grpSpPr bwMode="auto">
            <a:xfrm>
              <a:off x="3519" y="2402"/>
              <a:ext cx="752" cy="330"/>
              <a:chOff x="1282" y="2126"/>
              <a:chExt cx="752" cy="330"/>
            </a:xfrm>
          </p:grpSpPr>
          <p:grpSp>
            <p:nvGrpSpPr>
              <p:cNvPr id="15443" name="Group 254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50" name="Rectangle 25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51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5444" name="Group 257"/>
              <p:cNvGrpSpPr>
                <a:grpSpLocks/>
              </p:cNvGrpSpPr>
              <p:nvPr/>
            </p:nvGrpSpPr>
            <p:grpSpPr bwMode="auto">
              <a:xfrm>
                <a:off x="1528" y="2126"/>
                <a:ext cx="315" cy="330"/>
                <a:chOff x="1287" y="1865"/>
                <a:chExt cx="315" cy="330"/>
              </a:xfrm>
            </p:grpSpPr>
            <p:sp>
              <p:nvSpPr>
                <p:cNvPr id="15448" name="Rectangle 25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49" name="Text Box 25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7 </a:t>
                  </a:r>
                </a:p>
              </p:txBody>
            </p:sp>
          </p:grpSp>
          <p:grpSp>
            <p:nvGrpSpPr>
              <p:cNvPr id="15445" name="Group 260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46" name="Rectangle 26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47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</p:grpSp>
      </p:grpSp>
      <p:grpSp>
        <p:nvGrpSpPr>
          <p:cNvPr id="15378" name="Group 263"/>
          <p:cNvGrpSpPr>
            <a:grpSpLocks/>
          </p:cNvGrpSpPr>
          <p:nvPr/>
        </p:nvGrpSpPr>
        <p:grpSpPr bwMode="auto">
          <a:xfrm>
            <a:off x="5029201" y="3343275"/>
            <a:ext cx="1209675" cy="1352550"/>
            <a:chOff x="3519" y="1880"/>
            <a:chExt cx="762" cy="852"/>
          </a:xfrm>
        </p:grpSpPr>
        <p:grpSp>
          <p:nvGrpSpPr>
            <p:cNvPr id="15410" name="Group 264"/>
            <p:cNvGrpSpPr>
              <a:grpSpLocks/>
            </p:cNvGrpSpPr>
            <p:nvPr/>
          </p:nvGrpSpPr>
          <p:grpSpPr bwMode="auto">
            <a:xfrm>
              <a:off x="3529" y="1880"/>
              <a:ext cx="752" cy="330"/>
              <a:chOff x="1282" y="2126"/>
              <a:chExt cx="752" cy="330"/>
            </a:xfrm>
          </p:grpSpPr>
          <p:grpSp>
            <p:nvGrpSpPr>
              <p:cNvPr id="15431" name="Group 265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38" name="Rectangle 26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39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5432" name="Group 268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5436" name="Rectangle 26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37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1</a:t>
                  </a:r>
                </a:p>
              </p:txBody>
            </p:sp>
          </p:grpSp>
          <p:grpSp>
            <p:nvGrpSpPr>
              <p:cNvPr id="15433" name="Group 271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34" name="Rectangle 27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35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</p:grpSp>
        <p:grpSp>
          <p:nvGrpSpPr>
            <p:cNvPr id="15411" name="Group 274"/>
            <p:cNvGrpSpPr>
              <a:grpSpLocks/>
            </p:cNvGrpSpPr>
            <p:nvPr/>
          </p:nvGrpSpPr>
          <p:grpSpPr bwMode="auto">
            <a:xfrm>
              <a:off x="3524" y="2141"/>
              <a:ext cx="752" cy="330"/>
              <a:chOff x="1282" y="2126"/>
              <a:chExt cx="752" cy="330"/>
            </a:xfrm>
          </p:grpSpPr>
          <p:grpSp>
            <p:nvGrpSpPr>
              <p:cNvPr id="15422" name="Group 275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29" name="Rectangle 27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30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3</a:t>
                  </a:r>
                </a:p>
              </p:txBody>
            </p:sp>
          </p:grpSp>
          <p:grpSp>
            <p:nvGrpSpPr>
              <p:cNvPr id="15423" name="Group 278"/>
              <p:cNvGrpSpPr>
                <a:grpSpLocks/>
              </p:cNvGrpSpPr>
              <p:nvPr/>
            </p:nvGrpSpPr>
            <p:grpSpPr bwMode="auto">
              <a:xfrm>
                <a:off x="1528" y="2126"/>
                <a:ext cx="315" cy="330"/>
                <a:chOff x="1287" y="1865"/>
                <a:chExt cx="315" cy="330"/>
              </a:xfrm>
            </p:grpSpPr>
            <p:sp>
              <p:nvSpPr>
                <p:cNvPr id="15427" name="Rectangle 27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28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7 </a:t>
                  </a:r>
                </a:p>
              </p:txBody>
            </p:sp>
          </p:grpSp>
          <p:grpSp>
            <p:nvGrpSpPr>
              <p:cNvPr id="15424" name="Group 281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25" name="Rectangle 28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26" name="Text Box 28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</p:grpSp>
        <p:grpSp>
          <p:nvGrpSpPr>
            <p:cNvPr id="15412" name="Group 284"/>
            <p:cNvGrpSpPr>
              <a:grpSpLocks/>
            </p:cNvGrpSpPr>
            <p:nvPr/>
          </p:nvGrpSpPr>
          <p:grpSpPr bwMode="auto">
            <a:xfrm>
              <a:off x="3519" y="2402"/>
              <a:ext cx="752" cy="330"/>
              <a:chOff x="1282" y="2126"/>
              <a:chExt cx="752" cy="330"/>
            </a:xfrm>
          </p:grpSpPr>
          <p:grpSp>
            <p:nvGrpSpPr>
              <p:cNvPr id="15413" name="Group 285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20" name="Rectangle 28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21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5414" name="Group 288"/>
              <p:cNvGrpSpPr>
                <a:grpSpLocks/>
              </p:cNvGrpSpPr>
              <p:nvPr/>
            </p:nvGrpSpPr>
            <p:grpSpPr bwMode="auto">
              <a:xfrm>
                <a:off x="1528" y="2126"/>
                <a:ext cx="248" cy="330"/>
                <a:chOff x="1287" y="1865"/>
                <a:chExt cx="248" cy="330"/>
              </a:xfrm>
            </p:grpSpPr>
            <p:sp>
              <p:nvSpPr>
                <p:cNvPr id="15418" name="Rectangle 28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19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9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 </a:t>
                  </a:r>
                </a:p>
              </p:txBody>
            </p:sp>
          </p:grpSp>
          <p:grpSp>
            <p:nvGrpSpPr>
              <p:cNvPr id="15415" name="Group 291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16" name="Rectangle 29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17" name="Text Box 29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</p:grpSp>
      </p:grpSp>
      <p:grpSp>
        <p:nvGrpSpPr>
          <p:cNvPr id="15379" name="Group 294"/>
          <p:cNvGrpSpPr>
            <a:grpSpLocks/>
          </p:cNvGrpSpPr>
          <p:nvPr/>
        </p:nvGrpSpPr>
        <p:grpSpPr bwMode="auto">
          <a:xfrm>
            <a:off x="4921251" y="1828800"/>
            <a:ext cx="1209675" cy="1352550"/>
            <a:chOff x="3519" y="1880"/>
            <a:chExt cx="762" cy="852"/>
          </a:xfrm>
        </p:grpSpPr>
        <p:grpSp>
          <p:nvGrpSpPr>
            <p:cNvPr id="15380" name="Group 295"/>
            <p:cNvGrpSpPr>
              <a:grpSpLocks/>
            </p:cNvGrpSpPr>
            <p:nvPr/>
          </p:nvGrpSpPr>
          <p:grpSpPr bwMode="auto">
            <a:xfrm>
              <a:off x="3529" y="1880"/>
              <a:ext cx="752" cy="330"/>
              <a:chOff x="1282" y="2126"/>
              <a:chExt cx="752" cy="330"/>
            </a:xfrm>
          </p:grpSpPr>
          <p:grpSp>
            <p:nvGrpSpPr>
              <p:cNvPr id="15401" name="Group 296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08" name="Rectangle 29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09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5402" name="Group 299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30"/>
                <a:chOff x="1287" y="1865"/>
                <a:chExt cx="246" cy="330"/>
              </a:xfrm>
            </p:grpSpPr>
            <p:sp>
              <p:nvSpPr>
                <p:cNvPr id="15406" name="Rectangle 30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07" name="Text Box 30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7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</a:t>
                  </a:r>
                </a:p>
              </p:txBody>
            </p:sp>
          </p:grpSp>
          <p:grpSp>
            <p:nvGrpSpPr>
              <p:cNvPr id="15403" name="Group 302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04" name="Rectangle 30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05" name="Text Box 30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</p:grpSp>
        <p:grpSp>
          <p:nvGrpSpPr>
            <p:cNvPr id="15381" name="Group 305"/>
            <p:cNvGrpSpPr>
              <a:grpSpLocks/>
            </p:cNvGrpSpPr>
            <p:nvPr/>
          </p:nvGrpSpPr>
          <p:grpSpPr bwMode="auto">
            <a:xfrm>
              <a:off x="3524" y="2141"/>
              <a:ext cx="752" cy="330"/>
              <a:chOff x="1282" y="2126"/>
              <a:chExt cx="752" cy="330"/>
            </a:xfrm>
          </p:grpSpPr>
          <p:grpSp>
            <p:nvGrpSpPr>
              <p:cNvPr id="15392" name="Group 306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399" name="Rectangle 30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00" name="Text Box 30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3</a:t>
                  </a:r>
                </a:p>
              </p:txBody>
            </p:sp>
          </p:grpSp>
          <p:grpSp>
            <p:nvGrpSpPr>
              <p:cNvPr id="15393" name="Group 309"/>
              <p:cNvGrpSpPr>
                <a:grpSpLocks/>
              </p:cNvGrpSpPr>
              <p:nvPr/>
            </p:nvGrpSpPr>
            <p:grpSpPr bwMode="auto">
              <a:xfrm>
                <a:off x="1528" y="2126"/>
                <a:ext cx="315" cy="330"/>
                <a:chOff x="1287" y="1865"/>
                <a:chExt cx="315" cy="330"/>
              </a:xfrm>
            </p:grpSpPr>
            <p:sp>
              <p:nvSpPr>
                <p:cNvPr id="15397" name="Rectangle 31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398" name="Text Box 31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1 </a:t>
                  </a:r>
                </a:p>
              </p:txBody>
            </p:sp>
          </p:grpSp>
          <p:grpSp>
            <p:nvGrpSpPr>
              <p:cNvPr id="15394" name="Group 312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395" name="Rectangle 31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396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</p:grpSp>
        <p:grpSp>
          <p:nvGrpSpPr>
            <p:cNvPr id="15382" name="Group 315"/>
            <p:cNvGrpSpPr>
              <a:grpSpLocks/>
            </p:cNvGrpSpPr>
            <p:nvPr/>
          </p:nvGrpSpPr>
          <p:grpSpPr bwMode="auto">
            <a:xfrm>
              <a:off x="3519" y="2402"/>
              <a:ext cx="752" cy="330"/>
              <a:chOff x="1282" y="2126"/>
              <a:chExt cx="752" cy="330"/>
            </a:xfrm>
          </p:grpSpPr>
          <p:grpSp>
            <p:nvGrpSpPr>
              <p:cNvPr id="15383" name="Group 316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390" name="Rectangle 31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391" name="Text Box 31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5384" name="Group 319"/>
              <p:cNvGrpSpPr>
                <a:grpSpLocks/>
              </p:cNvGrpSpPr>
              <p:nvPr/>
            </p:nvGrpSpPr>
            <p:grpSpPr bwMode="auto">
              <a:xfrm>
                <a:off x="1528" y="2126"/>
                <a:ext cx="315" cy="330"/>
                <a:chOff x="1287" y="1865"/>
                <a:chExt cx="315" cy="330"/>
              </a:xfrm>
            </p:grpSpPr>
            <p:sp>
              <p:nvSpPr>
                <p:cNvPr id="15388" name="Rectangle 32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389" name="Text Box 32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7 </a:t>
                  </a:r>
                </a:p>
              </p:txBody>
            </p:sp>
          </p:grpSp>
          <p:grpSp>
            <p:nvGrpSpPr>
              <p:cNvPr id="15385" name="Group 322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386" name="Rectangle 32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387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17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Improvements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b="1" dirty="0"/>
              <a:t>Random-restart Hill Climbing</a:t>
            </a:r>
            <a:r>
              <a:rPr lang="en-US" altLang="x-none" dirty="0"/>
              <a:t>: Selects a series of initial nodes randomly until the solution is found. </a:t>
            </a:r>
          </a:p>
          <a:p>
            <a:endParaRPr lang="en-US" dirty="0"/>
          </a:p>
          <a:p>
            <a:r>
              <a:rPr lang="en-US" dirty="0"/>
              <a:t>Some problem spaces are great for hill climbing and others are terrible.</a:t>
            </a:r>
            <a:endParaRPr lang="en-US" altLang="x-none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93A21-0842-49F7-BC4F-D0580484330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Hill Climbing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Simple, general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wherever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Repeat: move to the best neighboring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no neighbors better than current, quit</a:t>
            </a:r>
          </a:p>
          <a:p>
            <a:pPr eaLnBrk="1" hangingPunct="1">
              <a:lnSpc>
                <a:spcPct val="90000"/>
              </a:lnSpc>
            </a:pPr>
            <a:endParaRPr lang="en-US" sz="19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What’s bad about this approach?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Complete?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Optimal?</a:t>
            </a:r>
          </a:p>
          <a:p>
            <a:pPr eaLnBrk="1" hangingPunct="1">
              <a:lnSpc>
                <a:spcPct val="90000"/>
              </a:lnSpc>
            </a:pPr>
            <a:endParaRPr lang="en-US" sz="1900" dirty="0"/>
          </a:p>
          <a:p>
            <a:endParaRPr lang="en-US" dirty="0"/>
          </a:p>
          <a:p>
            <a:r>
              <a:rPr lang="en-US" dirty="0"/>
              <a:t>Hill climbing algorithm (a.k.a. greedy local search) uses a </a:t>
            </a:r>
            <a:r>
              <a:rPr lang="en-US" dirty="0">
                <a:solidFill>
                  <a:srgbClr val="7030A0"/>
                </a:solidFill>
              </a:rPr>
              <a:t>loop</a:t>
            </a:r>
            <a:r>
              <a:rPr lang="en-US" dirty="0"/>
              <a:t> that continually moves in the direction of </a:t>
            </a:r>
            <a:r>
              <a:rPr lang="en-US" dirty="0">
                <a:solidFill>
                  <a:srgbClr val="7030A0"/>
                </a:solidFill>
              </a:rPr>
              <a:t>increasing values </a:t>
            </a:r>
            <a:r>
              <a:rPr lang="en-US" dirty="0"/>
              <a:t>(that is uphill).</a:t>
            </a:r>
          </a:p>
          <a:p>
            <a:r>
              <a:rPr lang="en-US" dirty="0"/>
              <a:t>It terminates when it reaches a peak where </a:t>
            </a:r>
            <a:r>
              <a:rPr lang="en-US" dirty="0">
                <a:solidFill>
                  <a:srgbClr val="7030A0"/>
                </a:solidFill>
              </a:rPr>
              <a:t>no neighbor has a higher value.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4843253"/>
            <a:ext cx="10515600" cy="13337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Hill-Climbing Algorithm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Pick a </a:t>
            </a:r>
            <a:r>
              <a:rPr lang="en-US" altLang="x-none" dirty="0">
                <a:solidFill>
                  <a:srgbClr val="FF0000"/>
                </a:solidFill>
              </a:rPr>
              <a:t>random point </a:t>
            </a:r>
            <a:r>
              <a:rPr lang="en-US" altLang="x-none" dirty="0"/>
              <a:t>in the search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Consider all the neighbors of the current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Choose the neighbor with the best quality and move to that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Repeat 2 to 4 until all the neighboring states are of lower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Return the current state as the solution state.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EBCE-CDC9-47BC-9A92-8ADF2DF6BB5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Hill-climbing strategies expand the current state of the search and evaluate its children. </a:t>
            </a:r>
          </a:p>
          <a:p>
            <a:r>
              <a:rPr lang="en-US" dirty="0"/>
              <a:t>The “best” child is selected for further expansion; neither its siblings nor its parent are retained.</a:t>
            </a:r>
          </a:p>
          <a:p>
            <a:r>
              <a:rPr lang="en-US" dirty="0"/>
              <a:t>Because it keeps no history, the algorithm cannot recover from failures of its strategy. </a:t>
            </a:r>
          </a:p>
          <a:p>
            <a:r>
              <a:rPr lang="en-US" dirty="0"/>
              <a:t>The algorithm does not maintain a search tree, so the data structure for the current node </a:t>
            </a:r>
            <a:r>
              <a:rPr lang="en-US" dirty="0" smtClean="0"/>
              <a:t>needs to </a:t>
            </a:r>
            <a:r>
              <a:rPr lang="en-US" dirty="0"/>
              <a:t>only record the state and the value of the 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5747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8" y="-49299"/>
            <a:ext cx="8904849" cy="66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75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Hill climbing example (</a:t>
            </a:r>
            <a:r>
              <a:rPr lang="en-US" i="1" dirty="0"/>
              <a:t>minimizing</a:t>
            </a:r>
            <a:r>
              <a:rPr lang="en-US" dirty="0"/>
              <a:t> h)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en-US">
                <a:cs typeface="Arial" pitchFamily="34" charset="0"/>
              </a:rPr>
              <a:t>       </a:t>
            </a:r>
            <a:fld id="{BB71903E-7DFB-4449-A2F7-E869AC1DE824}" type="slidenum">
              <a:rPr lang="en-US" altLang="en-US">
                <a:cs typeface="Arial" pitchFamily="34" charset="0"/>
              </a:rPr>
              <a:pPr/>
              <a:t>6</a:t>
            </a:fld>
            <a:endParaRPr lang="en-US" altLang="en-US">
              <a:cs typeface="Arial" pitchFamily="34" charset="0"/>
            </a:endParaRPr>
          </a:p>
        </p:txBody>
      </p:sp>
      <p:grpSp>
        <p:nvGrpSpPr>
          <p:cNvPr id="10245" name="Group 312"/>
          <p:cNvGrpSpPr>
            <a:grpSpLocks/>
          </p:cNvGrpSpPr>
          <p:nvPr/>
        </p:nvGrpSpPr>
        <p:grpSpPr bwMode="auto">
          <a:xfrm>
            <a:off x="7754939" y="1106488"/>
            <a:ext cx="1209675" cy="1376362"/>
            <a:chOff x="3925" y="697"/>
            <a:chExt cx="762" cy="867"/>
          </a:xfrm>
        </p:grpSpPr>
        <p:grpSp>
          <p:nvGrpSpPr>
            <p:cNvPr id="10438" name="Group 159"/>
            <p:cNvGrpSpPr>
              <a:grpSpLocks/>
            </p:cNvGrpSpPr>
            <p:nvPr/>
          </p:nvGrpSpPr>
          <p:grpSpPr bwMode="auto">
            <a:xfrm>
              <a:off x="3935" y="712"/>
              <a:ext cx="752" cy="330"/>
              <a:chOff x="1282" y="2126"/>
              <a:chExt cx="752" cy="330"/>
            </a:xfrm>
          </p:grpSpPr>
          <p:grpSp>
            <p:nvGrpSpPr>
              <p:cNvPr id="10459" name="Group 160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330"/>
                <a:chOff x="1287" y="1865"/>
                <a:chExt cx="246" cy="330"/>
              </a:xfrm>
            </p:grpSpPr>
            <p:sp>
              <p:nvSpPr>
                <p:cNvPr id="10466" name="Rectangle 16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67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1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2800"/>
                </a:p>
              </p:txBody>
            </p:sp>
          </p:grpSp>
          <p:grpSp>
            <p:nvGrpSpPr>
              <p:cNvPr id="10460" name="Group 163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30"/>
                <a:chOff x="1287" y="1865"/>
                <a:chExt cx="246" cy="330"/>
              </a:xfrm>
            </p:grpSpPr>
            <p:sp>
              <p:nvSpPr>
                <p:cNvPr id="10464" name="Rectangle 16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65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1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2800"/>
                </a:p>
              </p:txBody>
            </p:sp>
          </p:grpSp>
          <p:grpSp>
            <p:nvGrpSpPr>
              <p:cNvPr id="10461" name="Group 166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0462" name="Rectangle 16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63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</p:grpSp>
        <p:grpSp>
          <p:nvGrpSpPr>
            <p:cNvPr id="10439" name="Group 169"/>
            <p:cNvGrpSpPr>
              <a:grpSpLocks/>
            </p:cNvGrpSpPr>
            <p:nvPr/>
          </p:nvGrpSpPr>
          <p:grpSpPr bwMode="auto">
            <a:xfrm>
              <a:off x="3930" y="973"/>
              <a:ext cx="315" cy="330"/>
              <a:chOff x="1287" y="1865"/>
              <a:chExt cx="315" cy="330"/>
            </a:xfrm>
          </p:grpSpPr>
          <p:sp>
            <p:nvSpPr>
              <p:cNvPr id="10457" name="Rectangle 170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458" name="Text Box 171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8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3 </a:t>
                </a:r>
              </a:p>
            </p:txBody>
          </p:sp>
        </p:grpSp>
        <p:grpSp>
          <p:nvGrpSpPr>
            <p:cNvPr id="10440" name="Group 172"/>
            <p:cNvGrpSpPr>
              <a:grpSpLocks/>
            </p:cNvGrpSpPr>
            <p:nvPr/>
          </p:nvGrpSpPr>
          <p:grpSpPr bwMode="auto">
            <a:xfrm>
              <a:off x="4176" y="973"/>
              <a:ext cx="260" cy="330"/>
              <a:chOff x="1287" y="1865"/>
              <a:chExt cx="260" cy="330"/>
            </a:xfrm>
          </p:grpSpPr>
          <p:sp>
            <p:nvSpPr>
              <p:cNvPr id="10455" name="Rectangle 173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456" name="Text Box 174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4</a:t>
                </a:r>
              </a:p>
            </p:txBody>
          </p:sp>
        </p:grpSp>
        <p:grpSp>
          <p:nvGrpSpPr>
            <p:cNvPr id="10441" name="Group 175"/>
            <p:cNvGrpSpPr>
              <a:grpSpLocks/>
            </p:cNvGrpSpPr>
            <p:nvPr/>
          </p:nvGrpSpPr>
          <p:grpSpPr bwMode="auto">
            <a:xfrm>
              <a:off x="4422" y="973"/>
              <a:ext cx="260" cy="330"/>
              <a:chOff x="1287" y="1865"/>
              <a:chExt cx="260" cy="330"/>
            </a:xfrm>
          </p:grpSpPr>
          <p:sp>
            <p:nvSpPr>
              <p:cNvPr id="10453" name="Rectangle 176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454" name="Text Box 177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5</a:t>
                </a:r>
              </a:p>
            </p:txBody>
          </p:sp>
        </p:grpSp>
        <p:grpSp>
          <p:nvGrpSpPr>
            <p:cNvPr id="10442" name="Group 178"/>
            <p:cNvGrpSpPr>
              <a:grpSpLocks/>
            </p:cNvGrpSpPr>
            <p:nvPr/>
          </p:nvGrpSpPr>
          <p:grpSpPr bwMode="auto">
            <a:xfrm>
              <a:off x="3925" y="1234"/>
              <a:ext cx="752" cy="330"/>
              <a:chOff x="1282" y="2126"/>
              <a:chExt cx="752" cy="330"/>
            </a:xfrm>
          </p:grpSpPr>
          <p:grpSp>
            <p:nvGrpSpPr>
              <p:cNvPr id="10444" name="Group 179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0451" name="Rectangle 18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52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0445" name="Group 182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0449" name="Rectangle 18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50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7</a:t>
                  </a:r>
                </a:p>
              </p:txBody>
            </p:sp>
          </p:grpSp>
          <p:grpSp>
            <p:nvGrpSpPr>
              <p:cNvPr id="10446" name="Group 185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0447" name="Rectangle 18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48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</p:grpSp>
        <p:sp>
          <p:nvSpPr>
            <p:cNvPr id="10443" name="Text Box 188"/>
            <p:cNvSpPr txBox="1">
              <a:spLocks noChangeArrowheads="1"/>
            </p:cNvSpPr>
            <p:nvPr/>
          </p:nvSpPr>
          <p:spPr bwMode="auto">
            <a:xfrm>
              <a:off x="4200" y="697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</p:grpSp>
      <p:sp>
        <p:nvSpPr>
          <p:cNvPr id="10246" name="Text Box 189"/>
          <p:cNvSpPr txBox="1">
            <a:spLocks noChangeArrowheads="1"/>
          </p:cNvSpPr>
          <p:nvPr/>
        </p:nvSpPr>
        <p:spPr bwMode="auto">
          <a:xfrm>
            <a:off x="2046288" y="1501775"/>
            <a:ext cx="613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10247" name="Text Box 190"/>
          <p:cNvSpPr txBox="1">
            <a:spLocks noChangeArrowheads="1"/>
          </p:cNvSpPr>
          <p:nvPr/>
        </p:nvSpPr>
        <p:spPr bwMode="auto">
          <a:xfrm>
            <a:off x="6923088" y="1568450"/>
            <a:ext cx="577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goal</a:t>
            </a:r>
          </a:p>
        </p:txBody>
      </p:sp>
      <p:grpSp>
        <p:nvGrpSpPr>
          <p:cNvPr id="14" name="Group 191"/>
          <p:cNvGrpSpPr>
            <a:grpSpLocks/>
          </p:cNvGrpSpPr>
          <p:nvPr/>
        </p:nvGrpSpPr>
        <p:grpSpPr bwMode="auto">
          <a:xfrm>
            <a:off x="2754314" y="2373314"/>
            <a:ext cx="1882775" cy="598487"/>
            <a:chOff x="686" y="1661"/>
            <a:chExt cx="1186" cy="377"/>
          </a:xfrm>
        </p:grpSpPr>
        <p:sp>
          <p:nvSpPr>
            <p:cNvPr id="10435" name="Line 192"/>
            <p:cNvSpPr>
              <a:spLocks noChangeShapeType="1"/>
            </p:cNvSpPr>
            <p:nvPr/>
          </p:nvSpPr>
          <p:spPr bwMode="auto">
            <a:xfrm>
              <a:off x="1258" y="1661"/>
              <a:ext cx="0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6" name="Line 193"/>
            <p:cNvSpPr>
              <a:spLocks noChangeShapeType="1"/>
            </p:cNvSpPr>
            <p:nvPr/>
          </p:nvSpPr>
          <p:spPr bwMode="auto">
            <a:xfrm>
              <a:off x="1288" y="1661"/>
              <a:ext cx="584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7" name="Line 194"/>
            <p:cNvSpPr>
              <a:spLocks noChangeShapeType="1"/>
            </p:cNvSpPr>
            <p:nvPr/>
          </p:nvSpPr>
          <p:spPr bwMode="auto">
            <a:xfrm flipH="1">
              <a:off x="686" y="1661"/>
              <a:ext cx="572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95"/>
          <p:cNvGrpSpPr>
            <a:grpSpLocks/>
          </p:cNvGrpSpPr>
          <p:nvPr/>
        </p:nvGrpSpPr>
        <p:grpSpPr bwMode="auto">
          <a:xfrm>
            <a:off x="2655888" y="4257675"/>
            <a:ext cx="908050" cy="598488"/>
            <a:chOff x="686" y="1661"/>
            <a:chExt cx="572" cy="377"/>
          </a:xfrm>
        </p:grpSpPr>
        <p:sp>
          <p:nvSpPr>
            <p:cNvPr id="10432" name="Line 196"/>
            <p:cNvSpPr>
              <a:spLocks noChangeShapeType="1"/>
            </p:cNvSpPr>
            <p:nvPr/>
          </p:nvSpPr>
          <p:spPr bwMode="auto">
            <a:xfrm>
              <a:off x="1258" y="1661"/>
              <a:ext cx="0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4" name="Line 198"/>
            <p:cNvSpPr>
              <a:spLocks noChangeShapeType="1"/>
            </p:cNvSpPr>
            <p:nvPr/>
          </p:nvSpPr>
          <p:spPr bwMode="auto">
            <a:xfrm flipH="1">
              <a:off x="686" y="1661"/>
              <a:ext cx="572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2919" name="Text Box 199"/>
          <p:cNvSpPr txBox="1">
            <a:spLocks noChangeArrowheads="1"/>
          </p:cNvSpPr>
          <p:nvPr/>
        </p:nvSpPr>
        <p:spPr bwMode="auto">
          <a:xfrm>
            <a:off x="2316163" y="2586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2920" name="Text Box 200"/>
          <p:cNvSpPr txBox="1">
            <a:spLocks noChangeArrowheads="1"/>
          </p:cNvSpPr>
          <p:nvPr/>
        </p:nvSpPr>
        <p:spPr bwMode="auto">
          <a:xfrm>
            <a:off x="3124201" y="2438400"/>
            <a:ext cx="644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 </a:t>
            </a:r>
            <a:r>
              <a:rPr lang="en-US" dirty="0">
                <a:solidFill>
                  <a:schemeClr val="accent2"/>
                </a:solidFill>
              </a:rPr>
              <a:t>= 4</a:t>
            </a:r>
          </a:p>
        </p:txBody>
      </p:sp>
      <p:sp>
        <p:nvSpPr>
          <p:cNvPr id="1182921" name="Text Box 201"/>
          <p:cNvSpPr txBox="1">
            <a:spLocks noChangeArrowheads="1"/>
          </p:cNvSpPr>
          <p:nvPr/>
        </p:nvSpPr>
        <p:spPr bwMode="auto">
          <a:xfrm>
            <a:off x="3048001" y="4338637"/>
            <a:ext cx="644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 </a:t>
            </a:r>
            <a:r>
              <a:rPr lang="en-US" dirty="0">
                <a:solidFill>
                  <a:schemeClr val="accent2"/>
                </a:solidFill>
              </a:rPr>
              <a:t>= 3</a:t>
            </a:r>
          </a:p>
        </p:txBody>
      </p:sp>
      <p:sp>
        <p:nvSpPr>
          <p:cNvPr id="1182922" name="Text Box 202"/>
          <p:cNvSpPr txBox="1">
            <a:spLocks noChangeArrowheads="1"/>
          </p:cNvSpPr>
          <p:nvPr/>
        </p:nvSpPr>
        <p:spPr bwMode="auto">
          <a:xfrm>
            <a:off x="6400801" y="5257800"/>
            <a:ext cx="644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 </a:t>
            </a:r>
            <a:r>
              <a:rPr lang="en-US" dirty="0">
                <a:solidFill>
                  <a:schemeClr val="accent2"/>
                </a:solidFill>
              </a:rPr>
              <a:t>= 2</a:t>
            </a:r>
          </a:p>
        </p:txBody>
      </p:sp>
      <p:sp>
        <p:nvSpPr>
          <p:cNvPr id="1182923" name="Text Box 203"/>
          <p:cNvSpPr txBox="1">
            <a:spLocks noChangeArrowheads="1"/>
          </p:cNvSpPr>
          <p:nvPr/>
        </p:nvSpPr>
        <p:spPr bwMode="auto">
          <a:xfrm>
            <a:off x="7762877" y="4257675"/>
            <a:ext cx="644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 </a:t>
            </a:r>
            <a:r>
              <a:rPr lang="en-US" dirty="0">
                <a:solidFill>
                  <a:schemeClr val="accent2"/>
                </a:solidFill>
              </a:rPr>
              <a:t>= 1</a:t>
            </a:r>
          </a:p>
        </p:txBody>
      </p:sp>
      <p:sp>
        <p:nvSpPr>
          <p:cNvPr id="1182924" name="Text Box 204"/>
          <p:cNvSpPr txBox="1">
            <a:spLocks noChangeArrowheads="1"/>
          </p:cNvSpPr>
          <p:nvPr/>
        </p:nvSpPr>
        <p:spPr bwMode="auto">
          <a:xfrm>
            <a:off x="7848601" y="2406085"/>
            <a:ext cx="644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 </a:t>
            </a:r>
            <a:r>
              <a:rPr lang="en-US" dirty="0">
                <a:solidFill>
                  <a:schemeClr val="accent2"/>
                </a:solidFill>
              </a:rPr>
              <a:t>= 0</a:t>
            </a:r>
          </a:p>
        </p:txBody>
      </p:sp>
      <p:sp>
        <p:nvSpPr>
          <p:cNvPr id="10256" name="Text Box 205"/>
          <p:cNvSpPr txBox="1">
            <a:spLocks noChangeArrowheads="1"/>
          </p:cNvSpPr>
          <p:nvPr/>
        </p:nvSpPr>
        <p:spPr bwMode="auto">
          <a:xfrm>
            <a:off x="4419601" y="1611313"/>
            <a:ext cx="644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 </a:t>
            </a:r>
            <a:r>
              <a:rPr lang="en-US" dirty="0">
                <a:solidFill>
                  <a:srgbClr val="FF0000"/>
                </a:solidFill>
              </a:rPr>
              <a:t>= 5</a:t>
            </a:r>
          </a:p>
        </p:txBody>
      </p:sp>
      <p:sp>
        <p:nvSpPr>
          <p:cNvPr id="1182926" name="Text Box 206"/>
          <p:cNvSpPr txBox="1">
            <a:spLocks noChangeArrowheads="1"/>
          </p:cNvSpPr>
          <p:nvPr/>
        </p:nvSpPr>
        <p:spPr bwMode="auto">
          <a:xfrm>
            <a:off x="4538663" y="2586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82927" name="Text Box 207"/>
          <p:cNvSpPr txBox="1">
            <a:spLocks noChangeArrowheads="1"/>
          </p:cNvSpPr>
          <p:nvPr/>
        </p:nvSpPr>
        <p:spPr bwMode="auto">
          <a:xfrm>
            <a:off x="4895850" y="59086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82929" name="Text Box 209"/>
          <p:cNvSpPr txBox="1">
            <a:spLocks noChangeArrowheads="1"/>
          </p:cNvSpPr>
          <p:nvPr/>
        </p:nvSpPr>
        <p:spPr bwMode="auto">
          <a:xfrm>
            <a:off x="2217738" y="44735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82931" name="Line 211"/>
          <p:cNvSpPr>
            <a:spLocks noChangeShapeType="1"/>
          </p:cNvSpPr>
          <p:nvPr/>
        </p:nvSpPr>
        <p:spPr bwMode="auto">
          <a:xfrm flipV="1">
            <a:off x="8434388" y="4305300"/>
            <a:ext cx="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2932" name="Line 212"/>
          <p:cNvSpPr>
            <a:spLocks noChangeShapeType="1"/>
          </p:cNvSpPr>
          <p:nvPr/>
        </p:nvSpPr>
        <p:spPr bwMode="auto">
          <a:xfrm>
            <a:off x="4243388" y="5527675"/>
            <a:ext cx="351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2933" name="Line 213"/>
          <p:cNvSpPr>
            <a:spLocks noChangeShapeType="1"/>
          </p:cNvSpPr>
          <p:nvPr/>
        </p:nvSpPr>
        <p:spPr bwMode="auto">
          <a:xfrm>
            <a:off x="4243389" y="5527675"/>
            <a:ext cx="733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2934" name="Line 214"/>
          <p:cNvSpPr>
            <a:spLocks noChangeShapeType="1"/>
          </p:cNvSpPr>
          <p:nvPr/>
        </p:nvSpPr>
        <p:spPr bwMode="auto">
          <a:xfrm flipV="1">
            <a:off x="8310563" y="2416175"/>
            <a:ext cx="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346"/>
          <p:cNvGrpSpPr>
            <a:grpSpLocks/>
          </p:cNvGrpSpPr>
          <p:nvPr/>
        </p:nvGrpSpPr>
        <p:grpSpPr bwMode="auto">
          <a:xfrm>
            <a:off x="7924801" y="4800601"/>
            <a:ext cx="1209675" cy="1376363"/>
            <a:chOff x="4032" y="3024"/>
            <a:chExt cx="762" cy="867"/>
          </a:xfrm>
        </p:grpSpPr>
        <p:sp>
          <p:nvSpPr>
            <p:cNvPr id="10400" name="Text Box 249"/>
            <p:cNvSpPr txBox="1">
              <a:spLocks noChangeArrowheads="1"/>
            </p:cNvSpPr>
            <p:nvPr/>
          </p:nvSpPr>
          <p:spPr bwMode="auto">
            <a:xfrm>
              <a:off x="4080" y="3024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grpSp>
          <p:nvGrpSpPr>
            <p:cNvPr id="10401" name="Group 281"/>
            <p:cNvGrpSpPr>
              <a:grpSpLocks/>
            </p:cNvGrpSpPr>
            <p:nvPr/>
          </p:nvGrpSpPr>
          <p:grpSpPr bwMode="auto">
            <a:xfrm>
              <a:off x="4032" y="3024"/>
              <a:ext cx="762" cy="867"/>
              <a:chOff x="3797" y="3132"/>
              <a:chExt cx="762" cy="867"/>
            </a:xfrm>
          </p:grpSpPr>
          <p:grpSp>
            <p:nvGrpSpPr>
              <p:cNvPr id="10402" name="Group 282"/>
              <p:cNvGrpSpPr>
                <a:grpSpLocks/>
              </p:cNvGrpSpPr>
              <p:nvPr/>
            </p:nvGrpSpPr>
            <p:grpSpPr bwMode="auto">
              <a:xfrm>
                <a:off x="3807" y="3147"/>
                <a:ext cx="752" cy="330"/>
                <a:chOff x="1282" y="2126"/>
                <a:chExt cx="752" cy="330"/>
              </a:xfrm>
            </p:grpSpPr>
            <p:grpSp>
              <p:nvGrpSpPr>
                <p:cNvPr id="10423" name="Group 283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430" name="Rectangle 284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431" name="Text Box 2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424" name="Group 286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428" name="Rectangle 287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429" name="Text Box 2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425" name="Group 289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426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427" name="Text Box 2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2</a:t>
                    </a:r>
                  </a:p>
                </p:txBody>
              </p:sp>
            </p:grpSp>
          </p:grpSp>
          <p:grpSp>
            <p:nvGrpSpPr>
              <p:cNvPr id="10403" name="Group 292"/>
              <p:cNvGrpSpPr>
                <a:grpSpLocks/>
              </p:cNvGrpSpPr>
              <p:nvPr/>
            </p:nvGrpSpPr>
            <p:grpSpPr bwMode="auto">
              <a:xfrm>
                <a:off x="3802" y="3408"/>
                <a:ext cx="260" cy="330"/>
                <a:chOff x="1287" y="1865"/>
                <a:chExt cx="260" cy="330"/>
              </a:xfrm>
            </p:grpSpPr>
            <p:sp>
              <p:nvSpPr>
                <p:cNvPr id="10421" name="Rectangle 29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22" name="Text Box 29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0404" name="Group 295"/>
              <p:cNvGrpSpPr>
                <a:grpSpLocks/>
              </p:cNvGrpSpPr>
              <p:nvPr/>
            </p:nvGrpSpPr>
            <p:grpSpPr bwMode="auto">
              <a:xfrm>
                <a:off x="4048" y="3408"/>
                <a:ext cx="248" cy="330"/>
                <a:chOff x="1287" y="1865"/>
                <a:chExt cx="248" cy="330"/>
              </a:xfrm>
            </p:grpSpPr>
            <p:sp>
              <p:nvSpPr>
                <p:cNvPr id="10419" name="Rectangle 29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20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9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 </a:t>
                  </a:r>
                </a:p>
              </p:txBody>
            </p:sp>
          </p:grpSp>
          <p:grpSp>
            <p:nvGrpSpPr>
              <p:cNvPr id="10405" name="Group 298"/>
              <p:cNvGrpSpPr>
                <a:grpSpLocks/>
              </p:cNvGrpSpPr>
              <p:nvPr/>
            </p:nvGrpSpPr>
            <p:grpSpPr bwMode="auto">
              <a:xfrm>
                <a:off x="4294" y="3408"/>
                <a:ext cx="260" cy="330"/>
                <a:chOff x="1287" y="1865"/>
                <a:chExt cx="260" cy="330"/>
              </a:xfrm>
            </p:grpSpPr>
            <p:sp>
              <p:nvSpPr>
                <p:cNvPr id="10417" name="Rectangle 29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18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  <p:grpSp>
            <p:nvGrpSpPr>
              <p:cNvPr id="10406" name="Group 301"/>
              <p:cNvGrpSpPr>
                <a:grpSpLocks/>
              </p:cNvGrpSpPr>
              <p:nvPr/>
            </p:nvGrpSpPr>
            <p:grpSpPr bwMode="auto">
              <a:xfrm>
                <a:off x="3797" y="3669"/>
                <a:ext cx="752" cy="330"/>
                <a:chOff x="1282" y="2126"/>
                <a:chExt cx="752" cy="330"/>
              </a:xfrm>
            </p:grpSpPr>
            <p:grpSp>
              <p:nvGrpSpPr>
                <p:cNvPr id="10408" name="Group 302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415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416" name="Text Box 3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6</a:t>
                    </a:r>
                  </a:p>
                </p:txBody>
              </p:sp>
            </p:grpSp>
            <p:grpSp>
              <p:nvGrpSpPr>
                <p:cNvPr id="10409" name="Group 305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413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414" name="Text Box 3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7</a:t>
                    </a:r>
                  </a:p>
                </p:txBody>
              </p:sp>
            </p:grpSp>
            <p:grpSp>
              <p:nvGrpSpPr>
                <p:cNvPr id="10410" name="Group 308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411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412" name="Text Box 3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8</a:t>
                    </a:r>
                  </a:p>
                </p:txBody>
              </p:sp>
            </p:grpSp>
          </p:grpSp>
          <p:sp>
            <p:nvSpPr>
              <p:cNvPr id="10407" name="Text Box 311"/>
              <p:cNvSpPr txBox="1">
                <a:spLocks noChangeArrowheads="1"/>
              </p:cNvSpPr>
              <p:nvPr/>
            </p:nvSpPr>
            <p:spPr bwMode="auto">
              <a:xfrm>
                <a:off x="4072" y="3132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1</a:t>
                </a:r>
              </a:p>
            </p:txBody>
          </p:sp>
        </p:grpSp>
      </p:grpSp>
      <p:grpSp>
        <p:nvGrpSpPr>
          <p:cNvPr id="29" name="Group 380"/>
          <p:cNvGrpSpPr>
            <a:grpSpLocks/>
          </p:cNvGrpSpPr>
          <p:nvPr/>
        </p:nvGrpSpPr>
        <p:grpSpPr bwMode="auto">
          <a:xfrm>
            <a:off x="3048001" y="4876801"/>
            <a:ext cx="1209675" cy="1376363"/>
            <a:chOff x="4032" y="3024"/>
            <a:chExt cx="762" cy="867"/>
          </a:xfrm>
        </p:grpSpPr>
        <p:sp>
          <p:nvSpPr>
            <p:cNvPr id="10368" name="Text Box 381"/>
            <p:cNvSpPr txBox="1">
              <a:spLocks noChangeArrowheads="1"/>
            </p:cNvSpPr>
            <p:nvPr/>
          </p:nvSpPr>
          <p:spPr bwMode="auto">
            <a:xfrm>
              <a:off x="4080" y="3024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grpSp>
          <p:nvGrpSpPr>
            <p:cNvPr id="10369" name="Group 382"/>
            <p:cNvGrpSpPr>
              <a:grpSpLocks/>
            </p:cNvGrpSpPr>
            <p:nvPr/>
          </p:nvGrpSpPr>
          <p:grpSpPr bwMode="auto">
            <a:xfrm>
              <a:off x="4032" y="3024"/>
              <a:ext cx="762" cy="867"/>
              <a:chOff x="3797" y="3132"/>
              <a:chExt cx="762" cy="867"/>
            </a:xfrm>
          </p:grpSpPr>
          <p:grpSp>
            <p:nvGrpSpPr>
              <p:cNvPr id="10370" name="Group 383"/>
              <p:cNvGrpSpPr>
                <a:grpSpLocks/>
              </p:cNvGrpSpPr>
              <p:nvPr/>
            </p:nvGrpSpPr>
            <p:grpSpPr bwMode="auto">
              <a:xfrm>
                <a:off x="3807" y="3147"/>
                <a:ext cx="752" cy="330"/>
                <a:chOff x="1282" y="2126"/>
                <a:chExt cx="752" cy="330"/>
              </a:xfrm>
            </p:grpSpPr>
            <p:grpSp>
              <p:nvGrpSpPr>
                <p:cNvPr id="10391" name="Group 384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98" name="Rectangle 385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99" name="Text Box 3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392" name="Group 387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96" name="Rectangle 388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97" name="Text Box 3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393" name="Group 390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94" name="Rectangle 391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95" name="Text Box 3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2</a:t>
                    </a:r>
                  </a:p>
                </p:txBody>
              </p:sp>
            </p:grpSp>
          </p:grpSp>
          <p:grpSp>
            <p:nvGrpSpPr>
              <p:cNvPr id="10371" name="Group 393"/>
              <p:cNvGrpSpPr>
                <a:grpSpLocks/>
              </p:cNvGrpSpPr>
              <p:nvPr/>
            </p:nvGrpSpPr>
            <p:grpSpPr bwMode="auto">
              <a:xfrm>
                <a:off x="3802" y="3408"/>
                <a:ext cx="260" cy="330"/>
                <a:chOff x="1287" y="1865"/>
                <a:chExt cx="260" cy="330"/>
              </a:xfrm>
            </p:grpSpPr>
            <p:sp>
              <p:nvSpPr>
                <p:cNvPr id="10389" name="Rectangle 39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90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0372" name="Group 396"/>
              <p:cNvGrpSpPr>
                <a:grpSpLocks/>
              </p:cNvGrpSpPr>
              <p:nvPr/>
            </p:nvGrpSpPr>
            <p:grpSpPr bwMode="auto">
              <a:xfrm>
                <a:off x="4048" y="3408"/>
                <a:ext cx="372" cy="330"/>
                <a:chOff x="1287" y="1865"/>
                <a:chExt cx="372" cy="330"/>
              </a:xfrm>
            </p:grpSpPr>
            <p:sp>
              <p:nvSpPr>
                <p:cNvPr id="10387" name="Rectangle 39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88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4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  </a:t>
                  </a:r>
                </a:p>
              </p:txBody>
            </p:sp>
          </p:grpSp>
          <p:grpSp>
            <p:nvGrpSpPr>
              <p:cNvPr id="10373" name="Group 399"/>
              <p:cNvGrpSpPr>
                <a:grpSpLocks/>
              </p:cNvGrpSpPr>
              <p:nvPr/>
            </p:nvGrpSpPr>
            <p:grpSpPr bwMode="auto">
              <a:xfrm>
                <a:off x="4294" y="3408"/>
                <a:ext cx="246" cy="330"/>
                <a:chOff x="1287" y="1865"/>
                <a:chExt cx="246" cy="330"/>
              </a:xfrm>
            </p:grpSpPr>
            <p:sp>
              <p:nvSpPr>
                <p:cNvPr id="10385" name="Rectangle 40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86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7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</a:t>
                  </a:r>
                </a:p>
              </p:txBody>
            </p:sp>
          </p:grpSp>
          <p:grpSp>
            <p:nvGrpSpPr>
              <p:cNvPr id="10374" name="Group 402"/>
              <p:cNvGrpSpPr>
                <a:grpSpLocks/>
              </p:cNvGrpSpPr>
              <p:nvPr/>
            </p:nvGrpSpPr>
            <p:grpSpPr bwMode="auto">
              <a:xfrm>
                <a:off x="3797" y="3669"/>
                <a:ext cx="752" cy="330"/>
                <a:chOff x="1282" y="2126"/>
                <a:chExt cx="752" cy="330"/>
              </a:xfrm>
            </p:grpSpPr>
            <p:grpSp>
              <p:nvGrpSpPr>
                <p:cNvPr id="10376" name="Group 403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83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84" name="Text Box 4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6</a:t>
                    </a:r>
                  </a:p>
                </p:txBody>
              </p:sp>
            </p:grpSp>
            <p:grpSp>
              <p:nvGrpSpPr>
                <p:cNvPr id="10377" name="Group 406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81" name="Rectangle 407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82" name="Text Box 4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7</a:t>
                    </a:r>
                  </a:p>
                </p:txBody>
              </p:sp>
            </p:grpSp>
            <p:grpSp>
              <p:nvGrpSpPr>
                <p:cNvPr id="10378" name="Group 409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79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80" name="Text Box 4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8</a:t>
                    </a:r>
                  </a:p>
                </p:txBody>
              </p:sp>
            </p:grpSp>
          </p:grpSp>
          <p:sp>
            <p:nvSpPr>
              <p:cNvPr id="10375" name="Text Box 412"/>
              <p:cNvSpPr txBox="1">
                <a:spLocks noChangeArrowheads="1"/>
              </p:cNvSpPr>
              <p:nvPr/>
            </p:nvSpPr>
            <p:spPr bwMode="auto">
              <a:xfrm>
                <a:off x="4072" y="3132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1</a:t>
                </a:r>
              </a:p>
            </p:txBody>
          </p:sp>
        </p:grpSp>
      </p:grpSp>
      <p:grpSp>
        <p:nvGrpSpPr>
          <p:cNvPr id="1182911" name="Group 413"/>
          <p:cNvGrpSpPr>
            <a:grpSpLocks/>
          </p:cNvGrpSpPr>
          <p:nvPr/>
        </p:nvGrpSpPr>
        <p:grpSpPr bwMode="auto">
          <a:xfrm>
            <a:off x="3124201" y="2971801"/>
            <a:ext cx="1209675" cy="1376363"/>
            <a:chOff x="4032" y="3024"/>
            <a:chExt cx="762" cy="867"/>
          </a:xfrm>
        </p:grpSpPr>
        <p:sp>
          <p:nvSpPr>
            <p:cNvPr id="10336" name="Text Box 414"/>
            <p:cNvSpPr txBox="1">
              <a:spLocks noChangeArrowheads="1"/>
            </p:cNvSpPr>
            <p:nvPr/>
          </p:nvSpPr>
          <p:spPr bwMode="auto">
            <a:xfrm>
              <a:off x="4080" y="3024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grpSp>
          <p:nvGrpSpPr>
            <p:cNvPr id="10337" name="Group 415"/>
            <p:cNvGrpSpPr>
              <a:grpSpLocks/>
            </p:cNvGrpSpPr>
            <p:nvPr/>
          </p:nvGrpSpPr>
          <p:grpSpPr bwMode="auto">
            <a:xfrm>
              <a:off x="4032" y="3024"/>
              <a:ext cx="762" cy="867"/>
              <a:chOff x="3797" y="3132"/>
              <a:chExt cx="762" cy="867"/>
            </a:xfrm>
          </p:grpSpPr>
          <p:grpSp>
            <p:nvGrpSpPr>
              <p:cNvPr id="10338" name="Group 416"/>
              <p:cNvGrpSpPr>
                <a:grpSpLocks/>
              </p:cNvGrpSpPr>
              <p:nvPr/>
            </p:nvGrpSpPr>
            <p:grpSpPr bwMode="auto">
              <a:xfrm>
                <a:off x="3807" y="3147"/>
                <a:ext cx="752" cy="330"/>
                <a:chOff x="1282" y="2126"/>
                <a:chExt cx="752" cy="330"/>
              </a:xfrm>
            </p:grpSpPr>
            <p:grpSp>
              <p:nvGrpSpPr>
                <p:cNvPr id="10359" name="Group 417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66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67" name="Text Box 4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360" name="Group 420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64" name="Rectangle 421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65" name="Text Box 4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361" name="Group 423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62" name="Rectangle 424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63" name="Text Box 4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2</a:t>
                    </a:r>
                  </a:p>
                </p:txBody>
              </p:sp>
            </p:grpSp>
          </p:grpSp>
          <p:grpSp>
            <p:nvGrpSpPr>
              <p:cNvPr id="10339" name="Group 426"/>
              <p:cNvGrpSpPr>
                <a:grpSpLocks/>
              </p:cNvGrpSpPr>
              <p:nvPr/>
            </p:nvGrpSpPr>
            <p:grpSpPr bwMode="auto">
              <a:xfrm>
                <a:off x="3802" y="3408"/>
                <a:ext cx="260" cy="330"/>
                <a:chOff x="1287" y="1865"/>
                <a:chExt cx="260" cy="330"/>
              </a:xfrm>
            </p:grpSpPr>
            <p:sp>
              <p:nvSpPr>
                <p:cNvPr id="10357" name="Rectangle 42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58" name="Text Box 42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0340" name="Group 429"/>
              <p:cNvGrpSpPr>
                <a:grpSpLocks/>
              </p:cNvGrpSpPr>
              <p:nvPr/>
            </p:nvGrpSpPr>
            <p:grpSpPr bwMode="auto">
              <a:xfrm>
                <a:off x="4048" y="3408"/>
                <a:ext cx="372" cy="330"/>
                <a:chOff x="1287" y="1865"/>
                <a:chExt cx="372" cy="330"/>
              </a:xfrm>
            </p:grpSpPr>
            <p:sp>
              <p:nvSpPr>
                <p:cNvPr id="10355" name="Rectangle 43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56" name="Text Box 43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4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  </a:t>
                  </a:r>
                </a:p>
              </p:txBody>
            </p:sp>
          </p:grpSp>
          <p:grpSp>
            <p:nvGrpSpPr>
              <p:cNvPr id="10341" name="Group 432"/>
              <p:cNvGrpSpPr>
                <a:grpSpLocks/>
              </p:cNvGrpSpPr>
              <p:nvPr/>
            </p:nvGrpSpPr>
            <p:grpSpPr bwMode="auto">
              <a:xfrm>
                <a:off x="4294" y="3408"/>
                <a:ext cx="260" cy="330"/>
                <a:chOff x="1287" y="1865"/>
                <a:chExt cx="260" cy="330"/>
              </a:xfrm>
            </p:grpSpPr>
            <p:sp>
              <p:nvSpPr>
                <p:cNvPr id="10353" name="Rectangle 43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54" name="Text Box 43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  <p:grpSp>
            <p:nvGrpSpPr>
              <p:cNvPr id="10342" name="Group 435"/>
              <p:cNvGrpSpPr>
                <a:grpSpLocks/>
              </p:cNvGrpSpPr>
              <p:nvPr/>
            </p:nvGrpSpPr>
            <p:grpSpPr bwMode="auto">
              <a:xfrm>
                <a:off x="3797" y="3669"/>
                <a:ext cx="738" cy="330"/>
                <a:chOff x="1282" y="2126"/>
                <a:chExt cx="738" cy="330"/>
              </a:xfrm>
            </p:grpSpPr>
            <p:grpSp>
              <p:nvGrpSpPr>
                <p:cNvPr id="10344" name="Group 436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51" name="Rectangle 437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52" name="Text Box 4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6</a:t>
                    </a:r>
                  </a:p>
                </p:txBody>
              </p:sp>
            </p:grpSp>
            <p:grpSp>
              <p:nvGrpSpPr>
                <p:cNvPr id="10345" name="Group 439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49" name="Rectangle 440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50" name="Text Box 4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7</a:t>
                    </a:r>
                  </a:p>
                </p:txBody>
              </p:sp>
            </p:grpSp>
            <p:grpSp>
              <p:nvGrpSpPr>
                <p:cNvPr id="10346" name="Group 442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47" name="Rectangle 443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48" name="Text Box 4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</p:grpSp>
          <p:sp>
            <p:nvSpPr>
              <p:cNvPr id="10343" name="Text Box 445"/>
              <p:cNvSpPr txBox="1">
                <a:spLocks noChangeArrowheads="1"/>
              </p:cNvSpPr>
              <p:nvPr/>
            </p:nvSpPr>
            <p:spPr bwMode="auto">
              <a:xfrm>
                <a:off x="4072" y="3132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1</a:t>
                </a:r>
              </a:p>
            </p:txBody>
          </p:sp>
        </p:grpSp>
      </p:grpSp>
      <p:grpSp>
        <p:nvGrpSpPr>
          <p:cNvPr id="10270" name="Group 479"/>
          <p:cNvGrpSpPr>
            <a:grpSpLocks/>
          </p:cNvGrpSpPr>
          <p:nvPr/>
        </p:nvGrpSpPr>
        <p:grpSpPr bwMode="auto">
          <a:xfrm>
            <a:off x="3124200" y="1143001"/>
            <a:ext cx="1289050" cy="1376363"/>
            <a:chOff x="4032" y="3024"/>
            <a:chExt cx="812" cy="867"/>
          </a:xfrm>
        </p:grpSpPr>
        <p:sp>
          <p:nvSpPr>
            <p:cNvPr id="10304" name="Text Box 480"/>
            <p:cNvSpPr txBox="1">
              <a:spLocks noChangeArrowheads="1"/>
            </p:cNvSpPr>
            <p:nvPr/>
          </p:nvSpPr>
          <p:spPr bwMode="auto">
            <a:xfrm>
              <a:off x="4080" y="3024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grpSp>
          <p:nvGrpSpPr>
            <p:cNvPr id="10305" name="Group 481"/>
            <p:cNvGrpSpPr>
              <a:grpSpLocks/>
            </p:cNvGrpSpPr>
            <p:nvPr/>
          </p:nvGrpSpPr>
          <p:grpSpPr bwMode="auto">
            <a:xfrm>
              <a:off x="4032" y="3024"/>
              <a:ext cx="812" cy="867"/>
              <a:chOff x="3797" y="3132"/>
              <a:chExt cx="812" cy="867"/>
            </a:xfrm>
          </p:grpSpPr>
          <p:grpSp>
            <p:nvGrpSpPr>
              <p:cNvPr id="10306" name="Group 482"/>
              <p:cNvGrpSpPr>
                <a:grpSpLocks/>
              </p:cNvGrpSpPr>
              <p:nvPr/>
            </p:nvGrpSpPr>
            <p:grpSpPr bwMode="auto">
              <a:xfrm>
                <a:off x="3807" y="3147"/>
                <a:ext cx="752" cy="330"/>
                <a:chOff x="1282" y="2126"/>
                <a:chExt cx="752" cy="330"/>
              </a:xfrm>
            </p:grpSpPr>
            <p:grpSp>
              <p:nvGrpSpPr>
                <p:cNvPr id="10327" name="Group 483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34" name="Rectangle 484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35" name="Text Box 4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328" name="Group 486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32" name="Rectangle 487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33" name="Text Box 4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329" name="Group 489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30" name="Rectangle 490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31" name="Text Box 4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2</a:t>
                    </a:r>
                  </a:p>
                </p:txBody>
              </p:sp>
            </p:grpSp>
          </p:grpSp>
          <p:grpSp>
            <p:nvGrpSpPr>
              <p:cNvPr id="10307" name="Group 492"/>
              <p:cNvGrpSpPr>
                <a:grpSpLocks/>
              </p:cNvGrpSpPr>
              <p:nvPr/>
            </p:nvGrpSpPr>
            <p:grpSpPr bwMode="auto">
              <a:xfrm>
                <a:off x="3802" y="3408"/>
                <a:ext cx="260" cy="330"/>
                <a:chOff x="1287" y="1865"/>
                <a:chExt cx="260" cy="330"/>
              </a:xfrm>
            </p:grpSpPr>
            <p:sp>
              <p:nvSpPr>
                <p:cNvPr id="10325" name="Rectangle 49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26" name="Text Box 49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0308" name="Group 495"/>
              <p:cNvGrpSpPr>
                <a:grpSpLocks/>
              </p:cNvGrpSpPr>
              <p:nvPr/>
            </p:nvGrpSpPr>
            <p:grpSpPr bwMode="auto">
              <a:xfrm>
                <a:off x="4048" y="3408"/>
                <a:ext cx="372" cy="330"/>
                <a:chOff x="1287" y="1865"/>
                <a:chExt cx="372" cy="330"/>
              </a:xfrm>
            </p:grpSpPr>
            <p:sp>
              <p:nvSpPr>
                <p:cNvPr id="10323" name="Rectangle 49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24" name="Text Box 49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4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  </a:t>
                  </a:r>
                </a:p>
              </p:txBody>
            </p:sp>
          </p:grpSp>
          <p:grpSp>
            <p:nvGrpSpPr>
              <p:cNvPr id="10309" name="Group 498"/>
              <p:cNvGrpSpPr>
                <a:grpSpLocks/>
              </p:cNvGrpSpPr>
              <p:nvPr/>
            </p:nvGrpSpPr>
            <p:grpSpPr bwMode="auto">
              <a:xfrm>
                <a:off x="4294" y="3408"/>
                <a:ext cx="315" cy="330"/>
                <a:chOff x="1287" y="1865"/>
                <a:chExt cx="315" cy="330"/>
              </a:xfrm>
            </p:grpSpPr>
            <p:sp>
              <p:nvSpPr>
                <p:cNvPr id="10321" name="Rectangle 49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22" name="Text Box 50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 </a:t>
                  </a:r>
                </a:p>
              </p:txBody>
            </p:sp>
          </p:grpSp>
          <p:grpSp>
            <p:nvGrpSpPr>
              <p:cNvPr id="10310" name="Group 501"/>
              <p:cNvGrpSpPr>
                <a:grpSpLocks/>
              </p:cNvGrpSpPr>
              <p:nvPr/>
            </p:nvGrpSpPr>
            <p:grpSpPr bwMode="auto">
              <a:xfrm>
                <a:off x="3797" y="3669"/>
                <a:ext cx="752" cy="330"/>
                <a:chOff x="1282" y="2126"/>
                <a:chExt cx="752" cy="330"/>
              </a:xfrm>
            </p:grpSpPr>
            <p:grpSp>
              <p:nvGrpSpPr>
                <p:cNvPr id="10312" name="Group 502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19" name="Rectangle 503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20" name="Text Box 5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6</a:t>
                    </a:r>
                  </a:p>
                </p:txBody>
              </p:sp>
            </p:grpSp>
            <p:grpSp>
              <p:nvGrpSpPr>
                <p:cNvPr id="10313" name="Group 505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17" name="Rectangle 506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18" name="Text Box 5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73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 </a:t>
                    </a:r>
                  </a:p>
                </p:txBody>
              </p:sp>
            </p:grpSp>
            <p:grpSp>
              <p:nvGrpSpPr>
                <p:cNvPr id="10314" name="Group 508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15" name="Rectangle 509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16" name="Text Box 5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7</a:t>
                    </a:r>
                  </a:p>
                </p:txBody>
              </p:sp>
            </p:grpSp>
          </p:grpSp>
          <p:sp>
            <p:nvSpPr>
              <p:cNvPr id="10311" name="Text Box 511"/>
              <p:cNvSpPr txBox="1">
                <a:spLocks noChangeArrowheads="1"/>
              </p:cNvSpPr>
              <p:nvPr/>
            </p:nvSpPr>
            <p:spPr bwMode="auto">
              <a:xfrm>
                <a:off x="4072" y="3132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1</a:t>
                </a:r>
              </a:p>
            </p:txBody>
          </p:sp>
        </p:grpSp>
      </p:grpSp>
      <p:grpSp>
        <p:nvGrpSpPr>
          <p:cNvPr id="231" name="Group 229"/>
          <p:cNvGrpSpPr>
            <a:grpSpLocks/>
          </p:cNvGrpSpPr>
          <p:nvPr/>
        </p:nvGrpSpPr>
        <p:grpSpPr bwMode="auto">
          <a:xfrm>
            <a:off x="7772401" y="2971801"/>
            <a:ext cx="1209675" cy="1376363"/>
            <a:chOff x="6248400" y="2971800"/>
            <a:chExt cx="1209675" cy="1376363"/>
          </a:xfrm>
        </p:grpSpPr>
        <p:grpSp>
          <p:nvGrpSpPr>
            <p:cNvPr id="10272" name="Group 217"/>
            <p:cNvGrpSpPr>
              <a:grpSpLocks/>
            </p:cNvGrpSpPr>
            <p:nvPr/>
          </p:nvGrpSpPr>
          <p:grpSpPr bwMode="auto">
            <a:xfrm>
              <a:off x="6248400" y="2971800"/>
              <a:ext cx="1209675" cy="1376363"/>
              <a:chOff x="3797" y="3132"/>
              <a:chExt cx="762" cy="867"/>
            </a:xfrm>
          </p:grpSpPr>
          <p:grpSp>
            <p:nvGrpSpPr>
              <p:cNvPr id="10274" name="Group 218"/>
              <p:cNvGrpSpPr>
                <a:grpSpLocks/>
              </p:cNvGrpSpPr>
              <p:nvPr/>
            </p:nvGrpSpPr>
            <p:grpSpPr bwMode="auto">
              <a:xfrm>
                <a:off x="3807" y="3147"/>
                <a:ext cx="752" cy="330"/>
                <a:chOff x="1282" y="2126"/>
                <a:chExt cx="752" cy="330"/>
              </a:xfrm>
            </p:grpSpPr>
            <p:grpSp>
              <p:nvGrpSpPr>
                <p:cNvPr id="10295" name="Group 219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02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03" name="Text Box 2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296" name="Group 222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0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01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297" name="Group 225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298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299" name="Text Box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2</a:t>
                    </a:r>
                  </a:p>
                </p:txBody>
              </p:sp>
            </p:grpSp>
          </p:grpSp>
          <p:grpSp>
            <p:nvGrpSpPr>
              <p:cNvPr id="10275" name="Group 228"/>
              <p:cNvGrpSpPr>
                <a:grpSpLocks/>
              </p:cNvGrpSpPr>
              <p:nvPr/>
            </p:nvGrpSpPr>
            <p:grpSpPr bwMode="auto">
              <a:xfrm>
                <a:off x="3802" y="3408"/>
                <a:ext cx="248" cy="330"/>
                <a:chOff x="1287" y="1865"/>
                <a:chExt cx="248" cy="330"/>
              </a:xfrm>
            </p:grpSpPr>
            <p:sp>
              <p:nvSpPr>
                <p:cNvPr id="10293" name="Rectangle 22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294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9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 </a:t>
                  </a:r>
                </a:p>
              </p:txBody>
            </p:sp>
          </p:grpSp>
          <p:grpSp>
            <p:nvGrpSpPr>
              <p:cNvPr id="10276" name="Group 231"/>
              <p:cNvGrpSpPr>
                <a:grpSpLocks/>
              </p:cNvGrpSpPr>
              <p:nvPr/>
            </p:nvGrpSpPr>
            <p:grpSpPr bwMode="auto">
              <a:xfrm>
                <a:off x="4048" y="3408"/>
                <a:ext cx="260" cy="330"/>
                <a:chOff x="1287" y="1865"/>
                <a:chExt cx="260" cy="330"/>
              </a:xfrm>
            </p:grpSpPr>
            <p:sp>
              <p:nvSpPr>
                <p:cNvPr id="10291" name="Rectangle 23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292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0277" name="Group 234"/>
              <p:cNvGrpSpPr>
                <a:grpSpLocks/>
              </p:cNvGrpSpPr>
              <p:nvPr/>
            </p:nvGrpSpPr>
            <p:grpSpPr bwMode="auto">
              <a:xfrm>
                <a:off x="4294" y="3408"/>
                <a:ext cx="260" cy="330"/>
                <a:chOff x="1287" y="1865"/>
                <a:chExt cx="260" cy="330"/>
              </a:xfrm>
            </p:grpSpPr>
            <p:sp>
              <p:nvSpPr>
                <p:cNvPr id="10289" name="Rectangle 23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290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  <p:grpSp>
            <p:nvGrpSpPr>
              <p:cNvPr id="10278" name="Group 237"/>
              <p:cNvGrpSpPr>
                <a:grpSpLocks/>
              </p:cNvGrpSpPr>
              <p:nvPr/>
            </p:nvGrpSpPr>
            <p:grpSpPr bwMode="auto">
              <a:xfrm>
                <a:off x="3797" y="3669"/>
                <a:ext cx="752" cy="330"/>
                <a:chOff x="1282" y="2126"/>
                <a:chExt cx="752" cy="330"/>
              </a:xfrm>
            </p:grpSpPr>
            <p:grpSp>
              <p:nvGrpSpPr>
                <p:cNvPr id="10280" name="Group 238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287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288" name="Text Box 2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6</a:t>
                    </a:r>
                  </a:p>
                </p:txBody>
              </p:sp>
            </p:grpSp>
            <p:grpSp>
              <p:nvGrpSpPr>
                <p:cNvPr id="10281" name="Group 241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285" name="Rectangle 242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286" name="Text 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7</a:t>
                    </a:r>
                  </a:p>
                </p:txBody>
              </p:sp>
            </p:grpSp>
            <p:grpSp>
              <p:nvGrpSpPr>
                <p:cNvPr id="10282" name="Group 244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283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284" name="Text Box 2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8</a:t>
                    </a:r>
                  </a:p>
                </p:txBody>
              </p:sp>
            </p:grpSp>
          </p:grpSp>
          <p:sp>
            <p:nvSpPr>
              <p:cNvPr id="10279" name="Text Box 247"/>
              <p:cNvSpPr txBox="1">
                <a:spLocks noChangeArrowheads="1"/>
              </p:cNvSpPr>
              <p:nvPr/>
            </p:nvSpPr>
            <p:spPr bwMode="auto">
              <a:xfrm>
                <a:off x="4072" y="3132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1</a:t>
                </a:r>
              </a:p>
            </p:txBody>
          </p:sp>
        </p:grpSp>
        <p:sp>
          <p:nvSpPr>
            <p:cNvPr id="10273" name="Text Box 233"/>
            <p:cNvSpPr txBox="1">
              <a:spLocks noChangeArrowheads="1"/>
            </p:cNvSpPr>
            <p:nvPr/>
          </p:nvSpPr>
          <p:spPr bwMode="auto">
            <a:xfrm>
              <a:off x="6299200" y="2992042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</p:grpSp>
      <p:sp>
        <p:nvSpPr>
          <p:cNvPr id="228" name="Text Box 207"/>
          <p:cNvSpPr txBox="1">
            <a:spLocks noChangeArrowheads="1"/>
          </p:cNvSpPr>
          <p:nvPr/>
        </p:nvSpPr>
        <p:spPr bwMode="auto">
          <a:xfrm>
            <a:off x="4912473" y="4511689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9" name="Line 213"/>
          <p:cNvSpPr>
            <a:spLocks noChangeShapeType="1"/>
          </p:cNvSpPr>
          <p:nvPr/>
        </p:nvSpPr>
        <p:spPr bwMode="auto">
          <a:xfrm flipV="1">
            <a:off x="4252914" y="4935486"/>
            <a:ext cx="649286" cy="577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919" grpId="0" autoUpdateAnimBg="0"/>
      <p:bldP spid="1182920" grpId="0" autoUpdateAnimBg="0"/>
      <p:bldP spid="1182921" grpId="0" autoUpdateAnimBg="0"/>
      <p:bldP spid="1182922" grpId="0" autoUpdateAnimBg="0"/>
      <p:bldP spid="1182923" grpId="0" autoUpdateAnimBg="0"/>
      <p:bldP spid="1182924" grpId="0" autoUpdateAnimBg="0"/>
      <p:bldP spid="1182926" grpId="0" autoUpdateAnimBg="0"/>
      <p:bldP spid="1182927" grpId="0" autoUpdateAnimBg="0"/>
      <p:bldP spid="1182929" grpId="0" autoUpdateAnimBg="0"/>
      <p:bldP spid="1182931" grpId="0" animBg="1"/>
      <p:bldP spid="1182932" grpId="0" animBg="1"/>
      <p:bldP spid="1182933" grpId="0" animBg="1"/>
      <p:bldP spid="1182934" grpId="0" animBg="1"/>
      <p:bldP spid="228" grpId="0" autoUpdateAnimBg="0"/>
      <p:bldP spid="2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584" y="423050"/>
            <a:ext cx="2621507" cy="353598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98219"/>
              </p:ext>
            </p:extLst>
          </p:nvPr>
        </p:nvGraphicFramePr>
        <p:xfrm>
          <a:off x="639297" y="70768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 (Hill </a:t>
                      </a:r>
                      <a:r>
                        <a:rPr lang="en-US" dirty="0" smtClean="0"/>
                        <a:t>Climbing)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(S,9)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(S-B,7)(S-C,10)(S-D,7)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(S-B-E,1)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(S-B-E-F,1) (S-B-E-G,0)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(S-B-E-G,0)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4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3" t="26071" r="11693" b="7143"/>
          <a:stretch/>
        </p:blipFill>
        <p:spPr bwMode="auto">
          <a:xfrm>
            <a:off x="3296478" y="3270992"/>
            <a:ext cx="5599043" cy="308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Space Landscape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53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state space landscape is a </a:t>
            </a:r>
            <a:r>
              <a:rPr lang="en-US" dirty="0">
                <a:solidFill>
                  <a:srgbClr val="FF0000"/>
                </a:solidFill>
              </a:rPr>
              <a:t>graph of states </a:t>
            </a:r>
            <a:r>
              <a:rPr lang="en-US" dirty="0"/>
              <a:t>associated with their costs</a:t>
            </a:r>
          </a:p>
          <a:p>
            <a:r>
              <a:rPr lang="en-US" dirty="0"/>
              <a:t>A landscape has both “location” (defined by the state) and “elevation” (defined by the value of the heuristic cost function or objective function).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79199-FC55-41C6-85C8-347475A70AA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3210339" y="3213652"/>
            <a:ext cx="5548313" cy="2057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88" y="1008"/>
              </a:cxn>
              <a:cxn ang="0">
                <a:pos x="432" y="960"/>
              </a:cxn>
              <a:cxn ang="0">
                <a:pos x="584" y="920"/>
              </a:cxn>
              <a:cxn ang="0">
                <a:pos x="920" y="760"/>
              </a:cxn>
              <a:cxn ang="0">
                <a:pos x="1056" y="480"/>
              </a:cxn>
              <a:cxn ang="0">
                <a:pos x="1200" y="192"/>
              </a:cxn>
              <a:cxn ang="0">
                <a:pos x="1440" y="288"/>
              </a:cxn>
              <a:cxn ang="0">
                <a:pos x="1584" y="912"/>
              </a:cxn>
              <a:cxn ang="0">
                <a:pos x="2160" y="0"/>
              </a:cxn>
              <a:cxn ang="0">
                <a:pos x="2400" y="912"/>
              </a:cxn>
              <a:cxn ang="0">
                <a:pos x="2640" y="624"/>
              </a:cxn>
              <a:cxn ang="0">
                <a:pos x="2928" y="912"/>
              </a:cxn>
            </a:cxnLst>
            <a:rect l="0" t="0" r="r" b="b"/>
            <a:pathLst>
              <a:path w="2928" h="1056">
                <a:moveTo>
                  <a:pt x="0" y="1056"/>
                </a:moveTo>
                <a:cubicBezTo>
                  <a:pt x="108" y="1040"/>
                  <a:pt x="216" y="1024"/>
                  <a:pt x="288" y="1008"/>
                </a:cubicBezTo>
                <a:cubicBezTo>
                  <a:pt x="360" y="992"/>
                  <a:pt x="383" y="975"/>
                  <a:pt x="432" y="960"/>
                </a:cubicBezTo>
                <a:cubicBezTo>
                  <a:pt x="481" y="945"/>
                  <a:pt x="503" y="953"/>
                  <a:pt x="584" y="920"/>
                </a:cubicBezTo>
                <a:cubicBezTo>
                  <a:pt x="665" y="887"/>
                  <a:pt x="841" y="833"/>
                  <a:pt x="920" y="760"/>
                </a:cubicBezTo>
                <a:cubicBezTo>
                  <a:pt x="999" y="687"/>
                  <a:pt x="1009" y="575"/>
                  <a:pt x="1056" y="480"/>
                </a:cubicBezTo>
                <a:cubicBezTo>
                  <a:pt x="1103" y="385"/>
                  <a:pt x="1136" y="224"/>
                  <a:pt x="1200" y="192"/>
                </a:cubicBezTo>
                <a:cubicBezTo>
                  <a:pt x="1264" y="160"/>
                  <a:pt x="1376" y="168"/>
                  <a:pt x="1440" y="288"/>
                </a:cubicBezTo>
                <a:cubicBezTo>
                  <a:pt x="1504" y="408"/>
                  <a:pt x="1464" y="960"/>
                  <a:pt x="1584" y="912"/>
                </a:cubicBezTo>
                <a:cubicBezTo>
                  <a:pt x="1704" y="864"/>
                  <a:pt x="2024" y="0"/>
                  <a:pt x="2160" y="0"/>
                </a:cubicBezTo>
                <a:cubicBezTo>
                  <a:pt x="2296" y="0"/>
                  <a:pt x="2320" y="808"/>
                  <a:pt x="2400" y="912"/>
                </a:cubicBezTo>
                <a:cubicBezTo>
                  <a:pt x="2480" y="1016"/>
                  <a:pt x="2552" y="624"/>
                  <a:pt x="2640" y="624"/>
                </a:cubicBezTo>
                <a:cubicBezTo>
                  <a:pt x="2728" y="624"/>
                  <a:pt x="2828" y="768"/>
                  <a:pt x="2928" y="912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219739" y="3366052"/>
            <a:ext cx="7896225" cy="2027238"/>
            <a:chOff x="679" y="2083"/>
            <a:chExt cx="5388" cy="1277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312" y="230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321" y="3313"/>
              <a:ext cx="3839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544" y="0"/>
                </a:cxn>
              </a:cxnLst>
              <a:rect l="0" t="0" r="r" b="b"/>
              <a:pathLst>
                <a:path w="3544" h="7">
                  <a:moveTo>
                    <a:pt x="0" y="7"/>
                  </a:moveTo>
                  <a:lnTo>
                    <a:pt x="354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5548" y="3139"/>
              <a:ext cx="51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MX" altLang="he-IL" sz="2000" i="1">
                  <a:latin typeface="Times New Roman" pitchFamily="18" charset="0"/>
                </a:rPr>
                <a:t>states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679" y="2083"/>
              <a:ext cx="8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MX" altLang="he-IL" sz="2000" i="1">
                  <a:latin typeface="Times New Roman" pitchFamily="18" charset="0"/>
                </a:rPr>
                <a:t>evaluation</a:t>
              </a:r>
              <a:endParaRPr lang="es-MX" altLang="he-IL" sz="2000">
                <a:latin typeface="Times New Roman" pitchFamily="18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832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040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404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612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768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676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924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124739" y="4813852"/>
            <a:ext cx="152400" cy="2286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4321589" y="48138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4461289" y="47376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602577" y="46614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4740689" y="4551915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4893089" y="441380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4969289" y="42804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5039139" y="4128052"/>
            <a:ext cx="71438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5121689" y="38994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5191539" y="36708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5343939" y="34422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5496339" y="3213652"/>
            <a:ext cx="228600" cy="228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7653</TotalTime>
  <Words>578</Words>
  <Application>Microsoft Office PowerPoint</Application>
  <PresentationFormat>Widescreen</PresentationFormat>
  <Paragraphs>188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Hill Climbing  Algorithm</vt:lpstr>
      <vt:lpstr>Hill Climbing</vt:lpstr>
      <vt:lpstr>Hill-Climbing Algorithm</vt:lpstr>
      <vt:lpstr>Hill Climbing Search</vt:lpstr>
      <vt:lpstr>PowerPoint Presentation</vt:lpstr>
      <vt:lpstr>Hill climbing example (minimizing h)</vt:lpstr>
      <vt:lpstr>PowerPoint Presentation</vt:lpstr>
      <vt:lpstr>State Space Landscape</vt:lpstr>
      <vt:lpstr>Hill Climbing</vt:lpstr>
      <vt:lpstr>Hill-Climbing Problems</vt:lpstr>
      <vt:lpstr> Example of a local "maximum"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Search and Optimization</dc:title>
  <dc:creator>FARHAN DAWOOD</dc:creator>
  <cp:lastModifiedBy>Moiz Ghauri</cp:lastModifiedBy>
  <cp:revision>89</cp:revision>
  <dcterms:created xsi:type="dcterms:W3CDTF">2019-04-04T06:58:54Z</dcterms:created>
  <dcterms:modified xsi:type="dcterms:W3CDTF">2023-11-15T04:12:29Z</dcterms:modified>
</cp:coreProperties>
</file>