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3"/>
  </p:notesMasterIdLst>
  <p:sldIdLst>
    <p:sldId id="331" r:id="rId2"/>
    <p:sldId id="270" r:id="rId3"/>
    <p:sldId id="265" r:id="rId4"/>
    <p:sldId id="266" r:id="rId5"/>
    <p:sldId id="334" r:id="rId6"/>
    <p:sldId id="267" r:id="rId7"/>
    <p:sldId id="268" r:id="rId8"/>
    <p:sldId id="337" r:id="rId9"/>
    <p:sldId id="282" r:id="rId10"/>
    <p:sldId id="338" r:id="rId11"/>
    <p:sldId id="341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4788" autoAdjust="0"/>
  </p:normalViewPr>
  <p:slideViewPr>
    <p:cSldViewPr>
      <p:cViewPr varScale="1">
        <p:scale>
          <a:sx n="63" d="100"/>
          <a:sy n="63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F73EA-EC96-4914-8579-3B14EE6B1B9C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4092-96D5-47DE-B90C-C7F3DFCFB2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1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K-maps of S shows checkboard configuration. Hence it is X XOR Y XOR Z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8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3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inary hex wallpaper">
            <a:extLst>
              <a:ext uri="{FF2B5EF4-FFF2-40B4-BE49-F238E27FC236}">
                <a16:creationId xmlns:a16="http://schemas.microsoft.com/office/drawing/2014/main" id="{5B764878-04B7-4892-9E65-4D4DFBD426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57200"/>
            <a:ext cx="81153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0EF716-4391-49B5-9433-632764BD5121}"/>
              </a:ext>
            </a:extLst>
          </p:cNvPr>
          <p:cNvSpPr/>
          <p:nvPr userDrawn="1"/>
        </p:nvSpPr>
        <p:spPr>
          <a:xfrm>
            <a:off x="2971800" y="5486400"/>
            <a:ext cx="3524250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Lec Narmeen Shafqat</a:t>
            </a:r>
          </a:p>
          <a:p>
            <a:pPr algn="ctr">
              <a:spcBef>
                <a:spcPts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narmeen_shafqat@mcs.edu.pk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93556098-8B18-4498-AE52-17D4C948DBA9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D55DECD0-71D0-474D-AAAC-4A65E959A79B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F2EF-DE0D-4D5D-AF34-E05B83F3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C9914-8694-4B99-8D13-58E34E801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AF71-BA84-4A8D-9FEB-86A972AE3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93DB5-FE57-4B4A-BA62-61F7D0DC7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AABF-DF0B-4584-A8A8-C616006229F9}" type="datetime1">
              <a:rPr lang="en-US" altLang="en-US" smtClean="0"/>
              <a:t>5/10/2023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693EE-60CA-4B59-B99B-27C7B57CD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1120F-8040-4B0B-B3CF-2A246453A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95E14-9B33-4A53-8EEB-463A43EB0E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6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71F585E-FFFC-4BDA-82BE-3A038AEB3A9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rgbClr val="002060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73F9E4F2-8566-4CE4-BD95-B827843B6B7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3EF64FD-F68E-4C82-BF52-E69A59A49F13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C1443F9D-3C55-442D-B085-C8F8AE2E1E6F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C189387-0336-4063-AFB6-DF1184F4DC34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0EA10ED-88C4-438B-98ED-9322195CE10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454537-7884-4232-8BAE-64FE6D52AE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ABC1ED0-714E-42DE-96C2-C000DE60FC77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E24110D-B232-4A0A-9070-F0CC3302A1B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63CDD7-4945-401B-BAB6-B57B84F53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1F8D02-1EE3-4981-8760-C8385226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</p:spTree>
    <p:extLst>
      <p:ext uri="{BB962C8B-B14F-4D97-AF65-F5344CB8AC3E}">
        <p14:creationId xmlns:p14="http://schemas.microsoft.com/office/powerpoint/2010/main" val="189870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B2AE816C-919F-4021-B9F0-B473CDC8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643" y="297657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Full Subtractor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2A55C-6732-4AB1-A038-E9A3C456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5282"/>
            <a:ext cx="7924800" cy="47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5E196-2D45-403D-B0A6-65AB20462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/>
          <a:stretch/>
        </p:blipFill>
        <p:spPr>
          <a:xfrm>
            <a:off x="4495800" y="1981200"/>
            <a:ext cx="2351313" cy="800100"/>
          </a:xfrm>
          <a:prstGeom prst="rect">
            <a:avLst/>
          </a:prstGeom>
        </p:spPr>
      </p:pic>
      <p:sp>
        <p:nvSpPr>
          <p:cNvPr id="34818" name="Text Box 2">
            <a:extLst>
              <a:ext uri="{FF2B5EF4-FFF2-40B4-BE49-F238E27FC236}">
                <a16:creationId xmlns:a16="http://schemas.microsoft.com/office/drawing/2014/main" id="{B2AE816C-919F-4021-B9F0-B473CDC8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643" y="297657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Full Subtractor</a:t>
            </a:r>
          </a:p>
        </p:txBody>
      </p:sp>
      <p:pic>
        <p:nvPicPr>
          <p:cNvPr id="25602" name="Picture 2" descr="Image result for full subtractor">
            <a:extLst>
              <a:ext uri="{FF2B5EF4-FFF2-40B4-BE49-F238E27FC236}">
                <a16:creationId xmlns:a16="http://schemas.microsoft.com/office/drawing/2014/main" id="{8E112B68-8654-4B86-A3F3-0C5F67DF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0" y="3324225"/>
            <a:ext cx="7869431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F9B18-5B28-4B2A-ACA8-16F32B1F2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carry in full adder, borrow of full subtractor also takes the form of</a:t>
            </a:r>
          </a:p>
        </p:txBody>
      </p:sp>
    </p:spTree>
    <p:extLst>
      <p:ext uri="{BB962C8B-B14F-4D97-AF65-F5344CB8AC3E}">
        <p14:creationId xmlns:p14="http://schemas.microsoft.com/office/powerpoint/2010/main" val="114589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C3F6306-E2FA-4572-8821-8B44C42F6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Adder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E7E2BFF-BEA3-44B0-B9E9-85947EC67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048" y="1524000"/>
            <a:ext cx="8382000" cy="5257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Most Basic arithmetic function is Addition of two binary digits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0+0=0,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1+0=1,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0+1=1,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1+1=10 (Carry is added to the next higher order pair of significant values)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combinational circuit that performs addition of two bits is called </a:t>
            </a:r>
            <a:r>
              <a:rPr lang="en-US" altLang="en-US" sz="2400" b="1" dirty="0"/>
              <a:t>Half Adder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combinational circuit that performs addition of three bits is called </a:t>
            </a:r>
            <a:r>
              <a:rPr lang="en-US" altLang="en-US" sz="2400" b="1" dirty="0"/>
              <a:t>Full Adder</a:t>
            </a:r>
            <a:r>
              <a:rPr lang="en-US" altLang="en-US" sz="2400" dirty="0"/>
              <a:t> (Adding two half adder)</a:t>
            </a:r>
          </a:p>
        </p:txBody>
      </p:sp>
    </p:spTree>
    <p:extLst>
      <p:ext uri="{BB962C8B-B14F-4D97-AF65-F5344CB8AC3E}">
        <p14:creationId xmlns:p14="http://schemas.microsoft.com/office/powerpoint/2010/main" val="9954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AACFLOO0">
            <a:extLst>
              <a:ext uri="{FF2B5EF4-FFF2-40B4-BE49-F238E27FC236}">
                <a16:creationId xmlns:a16="http://schemas.microsoft.com/office/drawing/2014/main" id="{2D68E349-3FB6-46B8-B8EF-515488CA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3505200"/>
            <a:ext cx="7034212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3">
            <a:extLst>
              <a:ext uri="{FF2B5EF4-FFF2-40B4-BE49-F238E27FC236}">
                <a16:creationId xmlns:a16="http://schemas.microsoft.com/office/drawing/2014/main" id="{6D598AE7-0FD7-4F66-92A7-30985445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55" y="179387"/>
            <a:ext cx="22495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Half Adder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0CCDCF6-25F5-4729-B902-69FD8D3F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679541"/>
            <a:ext cx="495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two one-bit binary numbers (A and B) and outputs a sum (S) and a carry (C).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25" name="Group 5">
            <a:extLst>
              <a:ext uri="{FF2B5EF4-FFF2-40B4-BE49-F238E27FC236}">
                <a16:creationId xmlns:a16="http://schemas.microsoft.com/office/drawing/2014/main" id="{BBC30B56-EDC6-4F55-8CB0-8878B924199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0191"/>
            <a:ext cx="3235325" cy="1620838"/>
            <a:chOff x="-3" y="400"/>
            <a:chExt cx="1919" cy="2136"/>
          </a:xfrm>
        </p:grpSpPr>
        <p:grpSp>
          <p:nvGrpSpPr>
            <p:cNvPr id="30726" name="Group 6">
              <a:extLst>
                <a:ext uri="{FF2B5EF4-FFF2-40B4-BE49-F238E27FC236}">
                  <a16:creationId xmlns:a16="http://schemas.microsoft.com/office/drawing/2014/main" id="{9378BA61-694D-43F0-9EF7-A1A66D2E4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3"/>
              <a:ext cx="1913" cy="2130"/>
              <a:chOff x="0" y="403"/>
              <a:chExt cx="1913" cy="2130"/>
            </a:xfrm>
          </p:grpSpPr>
          <p:grpSp>
            <p:nvGrpSpPr>
              <p:cNvPr id="30728" name="Group 7">
                <a:extLst>
                  <a:ext uri="{FF2B5EF4-FFF2-40B4-BE49-F238E27FC236}">
                    <a16:creationId xmlns:a16="http://schemas.microsoft.com/office/drawing/2014/main" id="{F12B614A-323D-4DA3-97AE-981E71D138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96" cy="518"/>
                <a:chOff x="0" y="403"/>
                <a:chExt cx="496" cy="518"/>
              </a:xfrm>
            </p:grpSpPr>
            <p:sp>
              <p:nvSpPr>
                <p:cNvPr id="30786" name="Rectangle 8">
                  <a:extLst>
                    <a:ext uri="{FF2B5EF4-FFF2-40B4-BE49-F238E27FC236}">
                      <a16:creationId xmlns:a16="http://schemas.microsoft.com/office/drawing/2014/main" id="{F597A12C-901D-4971-B06C-DA82AC6B9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41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en-US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87" name="Rectangle 9">
                  <a:extLst>
                    <a:ext uri="{FF2B5EF4-FFF2-40B4-BE49-F238E27FC236}">
                      <a16:creationId xmlns:a16="http://schemas.microsoft.com/office/drawing/2014/main" id="{1CB3394B-0115-4265-9757-7FE5E5043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96" cy="51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29" name="Group 10">
                <a:extLst>
                  <a:ext uri="{FF2B5EF4-FFF2-40B4-BE49-F238E27FC236}">
                    <a16:creationId xmlns:a16="http://schemas.microsoft.com/office/drawing/2014/main" id="{7E58F62C-9B96-4831-9C50-8C31739891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" y="403"/>
                <a:ext cx="468" cy="518"/>
                <a:chOff x="496" y="403"/>
                <a:chExt cx="468" cy="518"/>
              </a:xfrm>
            </p:grpSpPr>
            <p:sp>
              <p:nvSpPr>
                <p:cNvPr id="30784" name="Rectangle 11">
                  <a:extLst>
                    <a:ext uri="{FF2B5EF4-FFF2-40B4-BE49-F238E27FC236}">
                      <a16:creationId xmlns:a16="http://schemas.microsoft.com/office/drawing/2014/main" id="{ED1AD2CE-F02B-42DA-9E85-9FAE86C48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" y="403"/>
                  <a:ext cx="382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en-US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85" name="Rectangle 12">
                  <a:extLst>
                    <a:ext uri="{FF2B5EF4-FFF2-40B4-BE49-F238E27FC236}">
                      <a16:creationId xmlns:a16="http://schemas.microsoft.com/office/drawing/2014/main" id="{4B577E10-33A0-42F3-BAFC-A606864DC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403"/>
                  <a:ext cx="468" cy="51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0" name="Group 13">
                <a:extLst>
                  <a:ext uri="{FF2B5EF4-FFF2-40B4-BE49-F238E27FC236}">
                    <a16:creationId xmlns:a16="http://schemas.microsoft.com/office/drawing/2014/main" id="{55CFA4FE-8A68-483D-86E9-9CC95AA71A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403"/>
                <a:ext cx="446" cy="518"/>
                <a:chOff x="964" y="403"/>
                <a:chExt cx="446" cy="518"/>
              </a:xfrm>
            </p:grpSpPr>
            <p:sp>
              <p:nvSpPr>
                <p:cNvPr id="30782" name="Rectangle 14">
                  <a:extLst>
                    <a:ext uri="{FF2B5EF4-FFF2-40B4-BE49-F238E27FC236}">
                      <a16:creationId xmlns:a16="http://schemas.microsoft.com/office/drawing/2014/main" id="{3A791530-2CB4-41A0-B07D-96CD46602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403"/>
                  <a:ext cx="36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83" name="Rectangle 15">
                  <a:extLst>
                    <a:ext uri="{FF2B5EF4-FFF2-40B4-BE49-F238E27FC236}">
                      <a16:creationId xmlns:a16="http://schemas.microsoft.com/office/drawing/2014/main" id="{2FAFAF6B-ABF3-48B5-84CA-0521CCA93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403"/>
                  <a:ext cx="446" cy="51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1" name="Group 16">
                <a:extLst>
                  <a:ext uri="{FF2B5EF4-FFF2-40B4-BE49-F238E27FC236}">
                    <a16:creationId xmlns:a16="http://schemas.microsoft.com/office/drawing/2014/main" id="{3F5F8143-B319-4876-9FEC-B7E0ED87C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0" y="403"/>
                <a:ext cx="503" cy="518"/>
                <a:chOff x="1410" y="403"/>
                <a:chExt cx="503" cy="518"/>
              </a:xfrm>
            </p:grpSpPr>
            <p:sp>
              <p:nvSpPr>
                <p:cNvPr id="30780" name="Rectangle 17">
                  <a:extLst>
                    <a:ext uri="{FF2B5EF4-FFF2-40B4-BE49-F238E27FC236}">
                      <a16:creationId xmlns:a16="http://schemas.microsoft.com/office/drawing/2014/main" id="{1D66707E-14A2-4A4A-BF21-07940C1D2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403"/>
                  <a:ext cx="41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81" name="Rectangle 18">
                  <a:extLst>
                    <a:ext uri="{FF2B5EF4-FFF2-40B4-BE49-F238E27FC236}">
                      <a16:creationId xmlns:a16="http://schemas.microsoft.com/office/drawing/2014/main" id="{AF56C76D-6032-409F-8524-F2FCDE7B7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0" y="403"/>
                  <a:ext cx="503" cy="51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2" name="Group 19">
                <a:extLst>
                  <a:ext uri="{FF2B5EF4-FFF2-40B4-BE49-F238E27FC236}">
                    <a16:creationId xmlns:a16="http://schemas.microsoft.com/office/drawing/2014/main" id="{1DA051CE-14D0-486D-BB8E-D3758638A9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21"/>
                <a:ext cx="496" cy="403"/>
                <a:chOff x="0" y="921"/>
                <a:chExt cx="496" cy="403"/>
              </a:xfrm>
            </p:grpSpPr>
            <p:sp>
              <p:nvSpPr>
                <p:cNvPr id="30778" name="Rectangle 20">
                  <a:extLst>
                    <a:ext uri="{FF2B5EF4-FFF2-40B4-BE49-F238E27FC236}">
                      <a16:creationId xmlns:a16="http://schemas.microsoft.com/office/drawing/2014/main" id="{0A4D10D1-226F-4026-92FE-DB9B77A9F9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41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79" name="Rectangle 21">
                  <a:extLst>
                    <a:ext uri="{FF2B5EF4-FFF2-40B4-BE49-F238E27FC236}">
                      <a16:creationId xmlns:a16="http://schemas.microsoft.com/office/drawing/2014/main" id="{8B316DA0-895D-493E-BC11-A190895B0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496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3" name="Group 22">
                <a:extLst>
                  <a:ext uri="{FF2B5EF4-FFF2-40B4-BE49-F238E27FC236}">
                    <a16:creationId xmlns:a16="http://schemas.microsoft.com/office/drawing/2014/main" id="{F420EB6E-6865-43A6-A679-9190794AB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" y="921"/>
                <a:ext cx="468" cy="403"/>
                <a:chOff x="496" y="921"/>
                <a:chExt cx="468" cy="403"/>
              </a:xfrm>
            </p:grpSpPr>
            <p:sp>
              <p:nvSpPr>
                <p:cNvPr id="30776" name="Rectangle 23">
                  <a:extLst>
                    <a:ext uri="{FF2B5EF4-FFF2-40B4-BE49-F238E27FC236}">
                      <a16:creationId xmlns:a16="http://schemas.microsoft.com/office/drawing/2014/main" id="{5C91529E-9D1F-4A54-95EB-26DE4D0A3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" y="921"/>
                  <a:ext cx="38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77" name="Rectangle 24">
                  <a:extLst>
                    <a:ext uri="{FF2B5EF4-FFF2-40B4-BE49-F238E27FC236}">
                      <a16:creationId xmlns:a16="http://schemas.microsoft.com/office/drawing/2014/main" id="{D421DCB7-03AE-4154-AFC6-E61C70E30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921"/>
                  <a:ext cx="46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4" name="Group 25">
                <a:extLst>
                  <a:ext uri="{FF2B5EF4-FFF2-40B4-BE49-F238E27FC236}">
                    <a16:creationId xmlns:a16="http://schemas.microsoft.com/office/drawing/2014/main" id="{E350350B-380D-423D-8FA2-272FAD32F9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921"/>
                <a:ext cx="446" cy="403"/>
                <a:chOff x="964" y="921"/>
                <a:chExt cx="446" cy="403"/>
              </a:xfrm>
            </p:grpSpPr>
            <p:sp>
              <p:nvSpPr>
                <p:cNvPr id="30774" name="Rectangle 26">
                  <a:extLst>
                    <a:ext uri="{FF2B5EF4-FFF2-40B4-BE49-F238E27FC236}">
                      <a16:creationId xmlns:a16="http://schemas.microsoft.com/office/drawing/2014/main" id="{9E656EC5-92F8-4E65-8621-78B353BFFC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921"/>
                  <a:ext cx="36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75" name="Rectangle 27">
                  <a:extLst>
                    <a:ext uri="{FF2B5EF4-FFF2-40B4-BE49-F238E27FC236}">
                      <a16:creationId xmlns:a16="http://schemas.microsoft.com/office/drawing/2014/main" id="{9AD75D14-F9C7-4328-ACA2-408874551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921"/>
                  <a:ext cx="446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5" name="Group 28">
                <a:extLst>
                  <a:ext uri="{FF2B5EF4-FFF2-40B4-BE49-F238E27FC236}">
                    <a16:creationId xmlns:a16="http://schemas.microsoft.com/office/drawing/2014/main" id="{207DBED4-155E-449F-A8DC-5960BB29CC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0" y="921"/>
                <a:ext cx="503" cy="403"/>
                <a:chOff x="1410" y="921"/>
                <a:chExt cx="503" cy="403"/>
              </a:xfrm>
            </p:grpSpPr>
            <p:sp>
              <p:nvSpPr>
                <p:cNvPr id="30772" name="Rectangle 29">
                  <a:extLst>
                    <a:ext uri="{FF2B5EF4-FFF2-40B4-BE49-F238E27FC236}">
                      <a16:creationId xmlns:a16="http://schemas.microsoft.com/office/drawing/2014/main" id="{1ABD1185-89B5-43ED-8162-5F483D0D4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921"/>
                  <a:ext cx="41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73" name="Rectangle 30">
                  <a:extLst>
                    <a:ext uri="{FF2B5EF4-FFF2-40B4-BE49-F238E27FC236}">
                      <a16:creationId xmlns:a16="http://schemas.microsoft.com/office/drawing/2014/main" id="{02825796-9020-4B31-B4AE-BCDE3FCE1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0" y="921"/>
                  <a:ext cx="503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6" name="Group 31">
                <a:extLst>
                  <a:ext uri="{FF2B5EF4-FFF2-40B4-BE49-F238E27FC236}">
                    <a16:creationId xmlns:a16="http://schemas.microsoft.com/office/drawing/2014/main" id="{81708F45-67C2-4936-AA76-515F505CE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24"/>
                <a:ext cx="496" cy="403"/>
                <a:chOff x="0" y="1324"/>
                <a:chExt cx="496" cy="403"/>
              </a:xfrm>
            </p:grpSpPr>
            <p:sp>
              <p:nvSpPr>
                <p:cNvPr id="30770" name="Rectangle 32">
                  <a:extLst>
                    <a:ext uri="{FF2B5EF4-FFF2-40B4-BE49-F238E27FC236}">
                      <a16:creationId xmlns:a16="http://schemas.microsoft.com/office/drawing/2014/main" id="{856E290F-9868-4C7B-8C79-1B1E05F3D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41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71" name="Rectangle 33">
                  <a:extLst>
                    <a:ext uri="{FF2B5EF4-FFF2-40B4-BE49-F238E27FC236}">
                      <a16:creationId xmlns:a16="http://schemas.microsoft.com/office/drawing/2014/main" id="{7362B26D-4C3A-4CD3-AEA0-63B9E1740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496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7" name="Group 34">
                <a:extLst>
                  <a:ext uri="{FF2B5EF4-FFF2-40B4-BE49-F238E27FC236}">
                    <a16:creationId xmlns:a16="http://schemas.microsoft.com/office/drawing/2014/main" id="{DB5339AE-F16D-4D5F-965E-7646A6E1D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" y="1324"/>
                <a:ext cx="468" cy="403"/>
                <a:chOff x="496" y="1324"/>
                <a:chExt cx="468" cy="403"/>
              </a:xfrm>
            </p:grpSpPr>
            <p:sp>
              <p:nvSpPr>
                <p:cNvPr id="30768" name="Rectangle 35">
                  <a:extLst>
                    <a:ext uri="{FF2B5EF4-FFF2-40B4-BE49-F238E27FC236}">
                      <a16:creationId xmlns:a16="http://schemas.microsoft.com/office/drawing/2014/main" id="{771EC95F-C024-4D90-9BA3-BD7D3E5A3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" y="1324"/>
                  <a:ext cx="38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69" name="Rectangle 36">
                  <a:extLst>
                    <a:ext uri="{FF2B5EF4-FFF2-40B4-BE49-F238E27FC236}">
                      <a16:creationId xmlns:a16="http://schemas.microsoft.com/office/drawing/2014/main" id="{41144968-2351-4567-8143-9B60F53086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1324"/>
                  <a:ext cx="46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8" name="Group 37">
                <a:extLst>
                  <a:ext uri="{FF2B5EF4-FFF2-40B4-BE49-F238E27FC236}">
                    <a16:creationId xmlns:a16="http://schemas.microsoft.com/office/drawing/2014/main" id="{9B374F0E-66E5-417C-9537-3DE627089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324"/>
                <a:ext cx="446" cy="403"/>
                <a:chOff x="964" y="1324"/>
                <a:chExt cx="446" cy="403"/>
              </a:xfrm>
            </p:grpSpPr>
            <p:sp>
              <p:nvSpPr>
                <p:cNvPr id="30766" name="Rectangle 38">
                  <a:extLst>
                    <a:ext uri="{FF2B5EF4-FFF2-40B4-BE49-F238E27FC236}">
                      <a16:creationId xmlns:a16="http://schemas.microsoft.com/office/drawing/2014/main" id="{D9625ED7-75CD-4506-94A0-8038EB76B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1324"/>
                  <a:ext cx="36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67" name="Rectangle 39">
                  <a:extLst>
                    <a:ext uri="{FF2B5EF4-FFF2-40B4-BE49-F238E27FC236}">
                      <a16:creationId xmlns:a16="http://schemas.microsoft.com/office/drawing/2014/main" id="{1E6C5499-1BB2-4104-A8AB-C22371C19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1324"/>
                  <a:ext cx="446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39" name="Group 40">
                <a:extLst>
                  <a:ext uri="{FF2B5EF4-FFF2-40B4-BE49-F238E27FC236}">
                    <a16:creationId xmlns:a16="http://schemas.microsoft.com/office/drawing/2014/main" id="{E89B2012-B31C-4EB7-BDDA-AA470E6DC1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0" y="1324"/>
                <a:ext cx="503" cy="403"/>
                <a:chOff x="1410" y="1324"/>
                <a:chExt cx="503" cy="403"/>
              </a:xfrm>
            </p:grpSpPr>
            <p:sp>
              <p:nvSpPr>
                <p:cNvPr id="30764" name="Rectangle 41">
                  <a:extLst>
                    <a:ext uri="{FF2B5EF4-FFF2-40B4-BE49-F238E27FC236}">
                      <a16:creationId xmlns:a16="http://schemas.microsoft.com/office/drawing/2014/main" id="{A790FED4-703A-4D44-98E2-9F8F97843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1324"/>
                  <a:ext cx="41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65" name="Rectangle 42">
                  <a:extLst>
                    <a:ext uri="{FF2B5EF4-FFF2-40B4-BE49-F238E27FC236}">
                      <a16:creationId xmlns:a16="http://schemas.microsoft.com/office/drawing/2014/main" id="{770DAA84-365A-4C02-8445-724775C6B6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0" y="1324"/>
                  <a:ext cx="503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40" name="Group 43">
                <a:extLst>
                  <a:ext uri="{FF2B5EF4-FFF2-40B4-BE49-F238E27FC236}">
                    <a16:creationId xmlns:a16="http://schemas.microsoft.com/office/drawing/2014/main" id="{186BED16-778B-4747-871D-1D13DA9C6B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27"/>
                <a:ext cx="496" cy="403"/>
                <a:chOff x="0" y="1727"/>
                <a:chExt cx="496" cy="403"/>
              </a:xfrm>
            </p:grpSpPr>
            <p:sp>
              <p:nvSpPr>
                <p:cNvPr id="30762" name="Rectangle 44">
                  <a:extLst>
                    <a:ext uri="{FF2B5EF4-FFF2-40B4-BE49-F238E27FC236}">
                      <a16:creationId xmlns:a16="http://schemas.microsoft.com/office/drawing/2014/main" id="{2AD00FAF-6D77-473A-9B49-25382BA27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27"/>
                  <a:ext cx="41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63" name="Rectangle 45">
                  <a:extLst>
                    <a:ext uri="{FF2B5EF4-FFF2-40B4-BE49-F238E27FC236}">
                      <a16:creationId xmlns:a16="http://schemas.microsoft.com/office/drawing/2014/main" id="{3BFD0111-C52C-45E3-A2E9-5B482A3CA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496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41" name="Group 46">
                <a:extLst>
                  <a:ext uri="{FF2B5EF4-FFF2-40B4-BE49-F238E27FC236}">
                    <a16:creationId xmlns:a16="http://schemas.microsoft.com/office/drawing/2014/main" id="{9E33AF9D-88B4-403C-9682-143C12C266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" y="1727"/>
                <a:ext cx="468" cy="403"/>
                <a:chOff x="496" y="1727"/>
                <a:chExt cx="468" cy="403"/>
              </a:xfrm>
            </p:grpSpPr>
            <p:sp>
              <p:nvSpPr>
                <p:cNvPr id="30760" name="Rectangle 47">
                  <a:extLst>
                    <a:ext uri="{FF2B5EF4-FFF2-40B4-BE49-F238E27FC236}">
                      <a16:creationId xmlns:a16="http://schemas.microsoft.com/office/drawing/2014/main" id="{22E9A511-492D-4EA9-9358-C9C61536E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" y="1727"/>
                  <a:ext cx="38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61" name="Rectangle 48">
                  <a:extLst>
                    <a:ext uri="{FF2B5EF4-FFF2-40B4-BE49-F238E27FC236}">
                      <a16:creationId xmlns:a16="http://schemas.microsoft.com/office/drawing/2014/main" id="{102FA446-520A-4A58-B3F4-D6836C468E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1727"/>
                  <a:ext cx="46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42" name="Group 49">
                <a:extLst>
                  <a:ext uri="{FF2B5EF4-FFF2-40B4-BE49-F238E27FC236}">
                    <a16:creationId xmlns:a16="http://schemas.microsoft.com/office/drawing/2014/main" id="{163821FA-B7E8-49FD-BFA5-A076D5F87B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727"/>
                <a:ext cx="446" cy="403"/>
                <a:chOff x="964" y="1727"/>
                <a:chExt cx="446" cy="403"/>
              </a:xfrm>
            </p:grpSpPr>
            <p:sp>
              <p:nvSpPr>
                <p:cNvPr id="30758" name="Rectangle 50">
                  <a:extLst>
                    <a:ext uri="{FF2B5EF4-FFF2-40B4-BE49-F238E27FC236}">
                      <a16:creationId xmlns:a16="http://schemas.microsoft.com/office/drawing/2014/main" id="{ECB2BF87-7D3A-474C-91C8-24ACDDFA0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1727"/>
                  <a:ext cx="36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59" name="Rectangle 51">
                  <a:extLst>
                    <a:ext uri="{FF2B5EF4-FFF2-40B4-BE49-F238E27FC236}">
                      <a16:creationId xmlns:a16="http://schemas.microsoft.com/office/drawing/2014/main" id="{BC27710A-FADF-4EC6-9ED7-75F40854B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1727"/>
                  <a:ext cx="446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43" name="Group 52">
                <a:extLst>
                  <a:ext uri="{FF2B5EF4-FFF2-40B4-BE49-F238E27FC236}">
                    <a16:creationId xmlns:a16="http://schemas.microsoft.com/office/drawing/2014/main" id="{DD2D987D-90EF-42B2-8485-2BBDD001D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0" y="1727"/>
                <a:ext cx="503" cy="403"/>
                <a:chOff x="1410" y="1727"/>
                <a:chExt cx="503" cy="403"/>
              </a:xfrm>
            </p:grpSpPr>
            <p:sp>
              <p:nvSpPr>
                <p:cNvPr id="30756" name="Rectangle 53">
                  <a:extLst>
                    <a:ext uri="{FF2B5EF4-FFF2-40B4-BE49-F238E27FC236}">
                      <a16:creationId xmlns:a16="http://schemas.microsoft.com/office/drawing/2014/main" id="{BBDED4BB-84FD-4B55-AC58-50E8CF11B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1727"/>
                  <a:ext cx="41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57" name="Rectangle 54">
                  <a:extLst>
                    <a:ext uri="{FF2B5EF4-FFF2-40B4-BE49-F238E27FC236}">
                      <a16:creationId xmlns:a16="http://schemas.microsoft.com/office/drawing/2014/main" id="{B027E33E-39B8-45F7-938A-6F7A30391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0" y="1727"/>
                  <a:ext cx="503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44" name="Group 55">
                <a:extLst>
                  <a:ext uri="{FF2B5EF4-FFF2-40B4-BE49-F238E27FC236}">
                    <a16:creationId xmlns:a16="http://schemas.microsoft.com/office/drawing/2014/main" id="{A8257035-F9BB-4FAF-8CCA-7A748EE8A7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30"/>
                <a:ext cx="496" cy="403"/>
                <a:chOff x="0" y="2130"/>
                <a:chExt cx="496" cy="403"/>
              </a:xfrm>
            </p:grpSpPr>
            <p:sp>
              <p:nvSpPr>
                <p:cNvPr id="30754" name="Rectangle 56">
                  <a:extLst>
                    <a:ext uri="{FF2B5EF4-FFF2-40B4-BE49-F238E27FC236}">
                      <a16:creationId xmlns:a16="http://schemas.microsoft.com/office/drawing/2014/main" id="{C25F6992-39C3-4213-8EDC-B43A7A853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130"/>
                  <a:ext cx="41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55" name="Rectangle 57">
                  <a:extLst>
                    <a:ext uri="{FF2B5EF4-FFF2-40B4-BE49-F238E27FC236}">
                      <a16:creationId xmlns:a16="http://schemas.microsoft.com/office/drawing/2014/main" id="{E78C3D59-B646-4CED-8D0E-A5A48422F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496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45" name="Group 58">
                <a:extLst>
                  <a:ext uri="{FF2B5EF4-FFF2-40B4-BE49-F238E27FC236}">
                    <a16:creationId xmlns:a16="http://schemas.microsoft.com/office/drawing/2014/main" id="{478993FF-5EE2-43F0-8E14-EDC2A7CEF8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" y="2130"/>
                <a:ext cx="468" cy="403"/>
                <a:chOff x="496" y="2130"/>
                <a:chExt cx="468" cy="403"/>
              </a:xfrm>
            </p:grpSpPr>
            <p:sp>
              <p:nvSpPr>
                <p:cNvPr id="30752" name="Rectangle 59">
                  <a:extLst>
                    <a:ext uri="{FF2B5EF4-FFF2-40B4-BE49-F238E27FC236}">
                      <a16:creationId xmlns:a16="http://schemas.microsoft.com/office/drawing/2014/main" id="{D82A4F75-F024-42B2-95D9-022798FD6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" y="2130"/>
                  <a:ext cx="38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53" name="Rectangle 60">
                  <a:extLst>
                    <a:ext uri="{FF2B5EF4-FFF2-40B4-BE49-F238E27FC236}">
                      <a16:creationId xmlns:a16="http://schemas.microsoft.com/office/drawing/2014/main" id="{345C153E-E7BA-44D0-B3A1-D4979CD1B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2130"/>
                  <a:ext cx="46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46" name="Group 61">
                <a:extLst>
                  <a:ext uri="{FF2B5EF4-FFF2-40B4-BE49-F238E27FC236}">
                    <a16:creationId xmlns:a16="http://schemas.microsoft.com/office/drawing/2014/main" id="{750067CA-00EE-4EAC-B633-8DE626589F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2130"/>
                <a:ext cx="446" cy="403"/>
                <a:chOff x="964" y="2130"/>
                <a:chExt cx="446" cy="403"/>
              </a:xfrm>
            </p:grpSpPr>
            <p:sp>
              <p:nvSpPr>
                <p:cNvPr id="30750" name="Rectangle 62">
                  <a:extLst>
                    <a:ext uri="{FF2B5EF4-FFF2-40B4-BE49-F238E27FC236}">
                      <a16:creationId xmlns:a16="http://schemas.microsoft.com/office/drawing/2014/main" id="{29E5E1D1-FB43-4D3D-BC61-955726D7F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2130"/>
                  <a:ext cx="36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51" name="Rectangle 63">
                  <a:extLst>
                    <a:ext uri="{FF2B5EF4-FFF2-40B4-BE49-F238E27FC236}">
                      <a16:creationId xmlns:a16="http://schemas.microsoft.com/office/drawing/2014/main" id="{97438F8D-7D7E-40DC-B650-0A6D952AE3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2130"/>
                  <a:ext cx="446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0747" name="Group 64">
                <a:extLst>
                  <a:ext uri="{FF2B5EF4-FFF2-40B4-BE49-F238E27FC236}">
                    <a16:creationId xmlns:a16="http://schemas.microsoft.com/office/drawing/2014/main" id="{3227292D-82EB-4BD2-9C51-3E0ACD6B0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0" y="2130"/>
                <a:ext cx="503" cy="403"/>
                <a:chOff x="1410" y="2130"/>
                <a:chExt cx="503" cy="403"/>
              </a:xfrm>
            </p:grpSpPr>
            <p:sp>
              <p:nvSpPr>
                <p:cNvPr id="30748" name="Rectangle 65">
                  <a:extLst>
                    <a:ext uri="{FF2B5EF4-FFF2-40B4-BE49-F238E27FC236}">
                      <a16:creationId xmlns:a16="http://schemas.microsoft.com/office/drawing/2014/main" id="{526F6F3A-3C38-4852-B71B-16D57DD9FF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2130"/>
                  <a:ext cx="41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49" name="Rectangle 66">
                  <a:extLst>
                    <a:ext uri="{FF2B5EF4-FFF2-40B4-BE49-F238E27FC236}">
                      <a16:creationId xmlns:a16="http://schemas.microsoft.com/office/drawing/2014/main" id="{A93FD45D-25C0-4C84-BB93-BD079AF2C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0" y="2130"/>
                  <a:ext cx="503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30727" name="Rectangle 67">
              <a:extLst>
                <a:ext uri="{FF2B5EF4-FFF2-40B4-BE49-F238E27FC236}">
                  <a16:creationId xmlns:a16="http://schemas.microsoft.com/office/drawing/2014/main" id="{64F2EE0F-7C6B-4488-AA06-B50F07E9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400"/>
              <a:ext cx="1919" cy="213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7C538E-01B9-4B7D-B7FF-7490E802B3EE}"/>
              </a:ext>
            </a:extLst>
          </p:cNvPr>
          <p:cNvSpPr/>
          <p:nvPr/>
        </p:nvSpPr>
        <p:spPr>
          <a:xfrm>
            <a:off x="5257801" y="3656972"/>
            <a:ext cx="3386371" cy="2743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61918-610E-4308-A817-EF36004E17DF}"/>
              </a:ext>
            </a:extLst>
          </p:cNvPr>
          <p:cNvSpPr txBox="1"/>
          <p:nvPr/>
        </p:nvSpPr>
        <p:spPr>
          <a:xfrm>
            <a:off x="7189203" y="3276600"/>
            <a:ext cx="60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051C0B-57C5-4D25-9A66-14250AFBAC8D}"/>
              </a:ext>
            </a:extLst>
          </p:cNvPr>
          <p:cNvSpPr txBox="1"/>
          <p:nvPr/>
        </p:nvSpPr>
        <p:spPr>
          <a:xfrm>
            <a:off x="8017431" y="3276600"/>
            <a:ext cx="84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83815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2">
            <a:extLst>
              <a:ext uri="{FF2B5EF4-FFF2-40B4-BE49-F238E27FC236}">
                <a16:creationId xmlns:a16="http://schemas.microsoft.com/office/drawing/2014/main" id="{D866212F-88C8-4CD1-9C9A-551488FB3D31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1373188"/>
            <a:ext cx="3759200" cy="2817812"/>
            <a:chOff x="-3" y="515"/>
            <a:chExt cx="1442" cy="3346"/>
          </a:xfrm>
        </p:grpSpPr>
        <p:grpSp>
          <p:nvGrpSpPr>
            <p:cNvPr id="4108" name="Group 3">
              <a:extLst>
                <a:ext uri="{FF2B5EF4-FFF2-40B4-BE49-F238E27FC236}">
                  <a16:creationId xmlns:a16="http://schemas.microsoft.com/office/drawing/2014/main" id="{35A22F96-A182-4B4A-B3EE-D1592B174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18"/>
              <a:ext cx="1436" cy="3340"/>
              <a:chOff x="0" y="518"/>
              <a:chExt cx="1436" cy="3340"/>
            </a:xfrm>
          </p:grpSpPr>
          <p:grpSp>
            <p:nvGrpSpPr>
              <p:cNvPr id="4110" name="Group 4">
                <a:extLst>
                  <a:ext uri="{FF2B5EF4-FFF2-40B4-BE49-F238E27FC236}">
                    <a16:creationId xmlns:a16="http://schemas.microsoft.com/office/drawing/2014/main" id="{F2D8B4D8-DC4D-4603-BCC4-7488FBA50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18"/>
                <a:ext cx="648" cy="288"/>
                <a:chOff x="0" y="518"/>
                <a:chExt cx="648" cy="288"/>
              </a:xfrm>
            </p:grpSpPr>
            <p:sp>
              <p:nvSpPr>
                <p:cNvPr id="4251" name="Rectangle 5">
                  <a:extLst>
                    <a:ext uri="{FF2B5EF4-FFF2-40B4-BE49-F238E27FC236}">
                      <a16:creationId xmlns:a16="http://schemas.microsoft.com/office/drawing/2014/main" id="{ED8BC000-FAB1-40E4-A57C-C81EC2EF5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648" cy="288"/>
                </a:xfrm>
                <a:prstGeom prst="rect">
                  <a:avLst/>
                </a:prstGeom>
                <a:solidFill>
                  <a:srgbClr val="BB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4252" name="Group 6">
                  <a:extLst>
                    <a:ext uri="{FF2B5EF4-FFF2-40B4-BE49-F238E27FC236}">
                      <a16:creationId xmlns:a16="http://schemas.microsoft.com/office/drawing/2014/main" id="{9D703DF3-86C8-4608-A0A4-4F49D106D3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518"/>
                  <a:ext cx="648" cy="288"/>
                  <a:chOff x="0" y="518"/>
                  <a:chExt cx="648" cy="288"/>
                </a:xfrm>
              </p:grpSpPr>
              <p:sp>
                <p:nvSpPr>
                  <p:cNvPr id="4253" name="Rectangle 7">
                    <a:extLst>
                      <a:ext uri="{FF2B5EF4-FFF2-40B4-BE49-F238E27FC236}">
                        <a16:creationId xmlns:a16="http://schemas.microsoft.com/office/drawing/2014/main" id="{3411FACB-F338-4831-AB9B-31A575B2A6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518"/>
                    <a:ext cx="648" cy="288"/>
                  </a:xfrm>
                  <a:prstGeom prst="rect">
                    <a:avLst/>
                  </a:prstGeom>
                  <a:solidFill>
                    <a:srgbClr val="BB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 b="1">
                        <a:latin typeface="Times New Roman" panose="02020603050405020304" pitchFamily="18" charset="0"/>
                      </a:rPr>
                      <a:t>Inputs</a:t>
                    </a:r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54" name="Rectangle 8">
                    <a:extLst>
                      <a:ext uri="{FF2B5EF4-FFF2-40B4-BE49-F238E27FC236}">
                        <a16:creationId xmlns:a16="http://schemas.microsoft.com/office/drawing/2014/main" id="{3AE3982B-6212-469F-80D0-7008B3F889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518"/>
                    <a:ext cx="648" cy="28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4111" name="Group 9">
                <a:extLst>
                  <a:ext uri="{FF2B5EF4-FFF2-40B4-BE49-F238E27FC236}">
                    <a16:creationId xmlns:a16="http://schemas.microsoft.com/office/drawing/2014/main" id="{17900E1B-DE48-407D-8847-9139162257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518"/>
                <a:ext cx="788" cy="288"/>
                <a:chOff x="648" y="518"/>
                <a:chExt cx="788" cy="288"/>
              </a:xfrm>
            </p:grpSpPr>
            <p:sp>
              <p:nvSpPr>
                <p:cNvPr id="4247" name="Rectangle 10">
                  <a:extLst>
                    <a:ext uri="{FF2B5EF4-FFF2-40B4-BE49-F238E27FC236}">
                      <a16:creationId xmlns:a16="http://schemas.microsoft.com/office/drawing/2014/main" id="{4CEB1BD8-1938-4AD2-AF68-DB98B7878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518"/>
                  <a:ext cx="788" cy="288"/>
                </a:xfrm>
                <a:prstGeom prst="rect">
                  <a:avLst/>
                </a:prstGeom>
                <a:solidFill>
                  <a:srgbClr val="FFB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4248" name="Group 11">
                  <a:extLst>
                    <a:ext uri="{FF2B5EF4-FFF2-40B4-BE49-F238E27FC236}">
                      <a16:creationId xmlns:a16="http://schemas.microsoft.com/office/drawing/2014/main" id="{42609C76-3984-4114-A347-2945597493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8" y="518"/>
                  <a:ext cx="788" cy="288"/>
                  <a:chOff x="648" y="518"/>
                  <a:chExt cx="788" cy="288"/>
                </a:xfrm>
              </p:grpSpPr>
              <p:sp>
                <p:nvSpPr>
                  <p:cNvPr id="4249" name="Rectangle 12">
                    <a:extLst>
                      <a:ext uri="{FF2B5EF4-FFF2-40B4-BE49-F238E27FC236}">
                        <a16:creationId xmlns:a16="http://schemas.microsoft.com/office/drawing/2014/main" id="{412A59F5-DC24-4A1D-8F76-E9E58E6449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8" y="518"/>
                    <a:ext cx="788" cy="288"/>
                  </a:xfrm>
                  <a:prstGeom prst="rect">
                    <a:avLst/>
                  </a:prstGeom>
                  <a:solidFill>
                    <a:srgbClr val="FFB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 b="1">
                        <a:latin typeface="Times New Roman" panose="02020603050405020304" pitchFamily="18" charset="0"/>
                      </a:rPr>
                      <a:t>Outputs</a:t>
                    </a:r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50" name="Rectangle 13">
                    <a:extLst>
                      <a:ext uri="{FF2B5EF4-FFF2-40B4-BE49-F238E27FC236}">
                        <a16:creationId xmlns:a16="http://schemas.microsoft.com/office/drawing/2014/main" id="{55EA766C-51D0-4D3A-9CF5-2A17B269A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8" y="518"/>
                    <a:ext cx="788" cy="28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4112" name="Group 14">
                <a:extLst>
                  <a:ext uri="{FF2B5EF4-FFF2-40B4-BE49-F238E27FC236}">
                    <a16:creationId xmlns:a16="http://schemas.microsoft.com/office/drawing/2014/main" id="{3437A55B-518C-4801-A3A8-7E4F87720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06"/>
                <a:ext cx="216" cy="748"/>
                <a:chOff x="0" y="806"/>
                <a:chExt cx="216" cy="748"/>
              </a:xfrm>
            </p:grpSpPr>
            <p:sp>
              <p:nvSpPr>
                <p:cNvPr id="4245" name="Rectangle 15">
                  <a:extLst>
                    <a:ext uri="{FF2B5EF4-FFF2-40B4-BE49-F238E27FC236}">
                      <a16:creationId xmlns:a16="http://schemas.microsoft.com/office/drawing/2014/main" id="{CD506F83-03B0-4297-A899-08898A71A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216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400" b="1" i="1">
                      <a:latin typeface="Times New Roman" panose="02020603050405020304" pitchFamily="18" charset="0"/>
                    </a:rPr>
                    <a:t>x</a:t>
                  </a:r>
                  <a:endParaRPr lang="en-US" altLang="en-US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46" name="Rectangle 16">
                  <a:extLst>
                    <a:ext uri="{FF2B5EF4-FFF2-40B4-BE49-F238E27FC236}">
                      <a16:creationId xmlns:a16="http://schemas.microsoft.com/office/drawing/2014/main" id="{CC4869DF-5AA1-420A-8B25-20901EFE6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21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13" name="Group 17">
                <a:extLst>
                  <a:ext uri="{FF2B5EF4-FFF2-40B4-BE49-F238E27FC236}">
                    <a16:creationId xmlns:a16="http://schemas.microsoft.com/office/drawing/2014/main" id="{4865C738-D167-4C8C-A3E8-D30B238F9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806"/>
                <a:ext cx="216" cy="748"/>
                <a:chOff x="216" y="806"/>
                <a:chExt cx="216" cy="748"/>
              </a:xfrm>
            </p:grpSpPr>
            <p:sp>
              <p:nvSpPr>
                <p:cNvPr id="4243" name="Rectangle 18">
                  <a:extLst>
                    <a:ext uri="{FF2B5EF4-FFF2-40B4-BE49-F238E27FC236}">
                      <a16:creationId xmlns:a16="http://schemas.microsoft.com/office/drawing/2014/main" id="{A23ABC73-D5A6-4EE6-AFE0-E8D5AABB4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806"/>
                  <a:ext cx="216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400" b="1" i="1">
                      <a:latin typeface="Times New Roman" panose="02020603050405020304" pitchFamily="18" charset="0"/>
                    </a:rPr>
                    <a:t>y</a:t>
                  </a:r>
                  <a:endParaRPr lang="en-US" altLang="en-US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44" name="Rectangle 19">
                  <a:extLst>
                    <a:ext uri="{FF2B5EF4-FFF2-40B4-BE49-F238E27FC236}">
                      <a16:creationId xmlns:a16="http://schemas.microsoft.com/office/drawing/2014/main" id="{6DB361BC-D505-430A-B569-30DA9DC46E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806"/>
                  <a:ext cx="21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14" name="Group 20">
                <a:extLst>
                  <a:ext uri="{FF2B5EF4-FFF2-40B4-BE49-F238E27FC236}">
                    <a16:creationId xmlns:a16="http://schemas.microsoft.com/office/drawing/2014/main" id="{11A71BFD-6276-401F-A836-CD58F5210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806"/>
                <a:ext cx="216" cy="748"/>
                <a:chOff x="432" y="806"/>
                <a:chExt cx="216" cy="748"/>
              </a:xfrm>
            </p:grpSpPr>
            <p:sp>
              <p:nvSpPr>
                <p:cNvPr id="4241" name="Rectangle 21">
                  <a:extLst>
                    <a:ext uri="{FF2B5EF4-FFF2-40B4-BE49-F238E27FC236}">
                      <a16:creationId xmlns:a16="http://schemas.microsoft.com/office/drawing/2014/main" id="{926B3212-332D-4025-8C71-C567D2A05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806"/>
                  <a:ext cx="216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400" b="1" i="1">
                      <a:latin typeface="Times New Roman" panose="02020603050405020304" pitchFamily="18" charset="0"/>
                    </a:rPr>
                    <a:t>z</a:t>
                  </a:r>
                  <a:endParaRPr lang="en-US" altLang="en-US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42" name="Rectangle 22">
                  <a:extLst>
                    <a:ext uri="{FF2B5EF4-FFF2-40B4-BE49-F238E27FC236}">
                      <a16:creationId xmlns:a16="http://schemas.microsoft.com/office/drawing/2014/main" id="{97AC77CF-2147-4196-A63C-AE713D6E6B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806"/>
                  <a:ext cx="21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15" name="Group 23">
                <a:extLst>
                  <a:ext uri="{FF2B5EF4-FFF2-40B4-BE49-F238E27FC236}">
                    <a16:creationId xmlns:a16="http://schemas.microsoft.com/office/drawing/2014/main" id="{5F965640-E26A-45F8-BE7A-FBEB57E603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806"/>
                <a:ext cx="419" cy="748"/>
                <a:chOff x="648" y="806"/>
                <a:chExt cx="419" cy="748"/>
              </a:xfrm>
            </p:grpSpPr>
            <p:sp>
              <p:nvSpPr>
                <p:cNvPr id="4239" name="Rectangle 24">
                  <a:extLst>
                    <a:ext uri="{FF2B5EF4-FFF2-40B4-BE49-F238E27FC236}">
                      <a16:creationId xmlns:a16="http://schemas.microsoft.com/office/drawing/2014/main" id="{6A6DBB96-118A-49E0-AA53-9CE9E5780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806"/>
                  <a:ext cx="419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400" b="1" i="1">
                      <a:latin typeface="Times New Roman" panose="02020603050405020304" pitchFamily="18" charset="0"/>
                    </a:rPr>
                    <a:t>S</a:t>
                  </a:r>
                  <a:endParaRPr lang="en-US" altLang="en-US" sz="2400" b="1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40" name="Rectangle 25">
                  <a:extLst>
                    <a:ext uri="{FF2B5EF4-FFF2-40B4-BE49-F238E27FC236}">
                      <a16:creationId xmlns:a16="http://schemas.microsoft.com/office/drawing/2014/main" id="{7F6E7A82-5187-464C-9FD5-20B7E468B2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806"/>
                  <a:ext cx="41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16" name="Group 26">
                <a:extLst>
                  <a:ext uri="{FF2B5EF4-FFF2-40B4-BE49-F238E27FC236}">
                    <a16:creationId xmlns:a16="http://schemas.microsoft.com/office/drawing/2014/main" id="{B9E834F9-8432-482A-87A6-6A7B6222A4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806"/>
                <a:ext cx="369" cy="748"/>
                <a:chOff x="1067" y="806"/>
                <a:chExt cx="369" cy="748"/>
              </a:xfrm>
            </p:grpSpPr>
            <p:sp>
              <p:nvSpPr>
                <p:cNvPr id="4237" name="Rectangle 27">
                  <a:extLst>
                    <a:ext uri="{FF2B5EF4-FFF2-40B4-BE49-F238E27FC236}">
                      <a16:creationId xmlns:a16="http://schemas.microsoft.com/office/drawing/2014/main" id="{1F6D8FA2-EF72-4803-928C-3DD5B7995F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806"/>
                  <a:ext cx="369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400" b="1" i="1">
                      <a:latin typeface="Times New Roman" panose="02020603050405020304" pitchFamily="18" charset="0"/>
                    </a:rPr>
                    <a:t>C</a:t>
                  </a:r>
                  <a:endParaRPr lang="en-US" altLang="en-US" sz="2400" b="1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8" name="Rectangle 28">
                  <a:extLst>
                    <a:ext uri="{FF2B5EF4-FFF2-40B4-BE49-F238E27FC236}">
                      <a16:creationId xmlns:a16="http://schemas.microsoft.com/office/drawing/2014/main" id="{7EBC32AF-FE0D-4C31-A3AA-8BD605E48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806"/>
                  <a:ext cx="36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17" name="Group 29">
                <a:extLst>
                  <a:ext uri="{FF2B5EF4-FFF2-40B4-BE49-F238E27FC236}">
                    <a16:creationId xmlns:a16="http://schemas.microsoft.com/office/drawing/2014/main" id="{CA26847A-50F8-4608-9F10-CAA709D0D5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54"/>
                <a:ext cx="216" cy="288"/>
                <a:chOff x="0" y="1554"/>
                <a:chExt cx="216" cy="288"/>
              </a:xfrm>
            </p:grpSpPr>
            <p:sp>
              <p:nvSpPr>
                <p:cNvPr id="4235" name="Rectangle 30">
                  <a:extLst>
                    <a:ext uri="{FF2B5EF4-FFF2-40B4-BE49-F238E27FC236}">
                      <a16:creationId xmlns:a16="http://schemas.microsoft.com/office/drawing/2014/main" id="{A4A762A7-F2FF-49A8-BD5F-C0A9B5F22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54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36" name="Rectangle 31">
                  <a:extLst>
                    <a:ext uri="{FF2B5EF4-FFF2-40B4-BE49-F238E27FC236}">
                      <a16:creationId xmlns:a16="http://schemas.microsoft.com/office/drawing/2014/main" id="{B3DC5DC6-9D1A-4EAD-9B40-6B5171B197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54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18" name="Group 32">
                <a:extLst>
                  <a:ext uri="{FF2B5EF4-FFF2-40B4-BE49-F238E27FC236}">
                    <a16:creationId xmlns:a16="http://schemas.microsoft.com/office/drawing/2014/main" id="{BCC10565-BF51-4F4A-8293-F652EC713E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1554"/>
                <a:ext cx="216" cy="288"/>
                <a:chOff x="216" y="1554"/>
                <a:chExt cx="216" cy="288"/>
              </a:xfrm>
            </p:grpSpPr>
            <p:sp>
              <p:nvSpPr>
                <p:cNvPr id="4233" name="Rectangle 33">
                  <a:extLst>
                    <a:ext uri="{FF2B5EF4-FFF2-40B4-BE49-F238E27FC236}">
                      <a16:creationId xmlns:a16="http://schemas.microsoft.com/office/drawing/2014/main" id="{2A098CA0-B567-40C2-8E99-6E59FD895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1554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34" name="Rectangle 34">
                  <a:extLst>
                    <a:ext uri="{FF2B5EF4-FFF2-40B4-BE49-F238E27FC236}">
                      <a16:creationId xmlns:a16="http://schemas.microsoft.com/office/drawing/2014/main" id="{A9745D1E-BC5E-4F75-8D0A-508264457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1554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19" name="Group 35">
                <a:extLst>
                  <a:ext uri="{FF2B5EF4-FFF2-40B4-BE49-F238E27FC236}">
                    <a16:creationId xmlns:a16="http://schemas.microsoft.com/office/drawing/2014/main" id="{5D21DD91-CFBA-483E-B8C8-32785B2C09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554"/>
                <a:ext cx="216" cy="288"/>
                <a:chOff x="432" y="1554"/>
                <a:chExt cx="216" cy="288"/>
              </a:xfrm>
            </p:grpSpPr>
            <p:sp>
              <p:nvSpPr>
                <p:cNvPr id="4231" name="Rectangle 36">
                  <a:extLst>
                    <a:ext uri="{FF2B5EF4-FFF2-40B4-BE49-F238E27FC236}">
                      <a16:creationId xmlns:a16="http://schemas.microsoft.com/office/drawing/2014/main" id="{0AC3CBFE-65EF-4627-A22A-DD7C2C618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1554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32" name="Rectangle 37">
                  <a:extLst>
                    <a:ext uri="{FF2B5EF4-FFF2-40B4-BE49-F238E27FC236}">
                      <a16:creationId xmlns:a16="http://schemas.microsoft.com/office/drawing/2014/main" id="{B318CEAB-155F-4178-9290-962BA70D8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1554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0" name="Group 38">
                <a:extLst>
                  <a:ext uri="{FF2B5EF4-FFF2-40B4-BE49-F238E27FC236}">
                    <a16:creationId xmlns:a16="http://schemas.microsoft.com/office/drawing/2014/main" id="{A4E79AAF-393F-4F39-BF4A-435E7DC2AF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554"/>
                <a:ext cx="419" cy="288"/>
                <a:chOff x="648" y="1554"/>
                <a:chExt cx="419" cy="288"/>
              </a:xfrm>
            </p:grpSpPr>
            <p:sp>
              <p:nvSpPr>
                <p:cNvPr id="4229" name="Rectangle 39">
                  <a:extLst>
                    <a:ext uri="{FF2B5EF4-FFF2-40B4-BE49-F238E27FC236}">
                      <a16:creationId xmlns:a16="http://schemas.microsoft.com/office/drawing/2014/main" id="{A43CE718-27AA-434F-B255-54EB6BF77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1554"/>
                  <a:ext cx="4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30" name="Rectangle 40">
                  <a:extLst>
                    <a:ext uri="{FF2B5EF4-FFF2-40B4-BE49-F238E27FC236}">
                      <a16:creationId xmlns:a16="http://schemas.microsoft.com/office/drawing/2014/main" id="{65DC9D7D-5AE5-4A48-A766-DFC9E3B0BD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1554"/>
                  <a:ext cx="41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1" name="Group 41">
                <a:extLst>
                  <a:ext uri="{FF2B5EF4-FFF2-40B4-BE49-F238E27FC236}">
                    <a16:creationId xmlns:a16="http://schemas.microsoft.com/office/drawing/2014/main" id="{AEC8A66C-A0AF-457F-B535-B9E89304B4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1554"/>
                <a:ext cx="369" cy="288"/>
                <a:chOff x="1067" y="1554"/>
                <a:chExt cx="369" cy="288"/>
              </a:xfrm>
            </p:grpSpPr>
            <p:sp>
              <p:nvSpPr>
                <p:cNvPr id="4227" name="Rectangle 42">
                  <a:extLst>
                    <a:ext uri="{FF2B5EF4-FFF2-40B4-BE49-F238E27FC236}">
                      <a16:creationId xmlns:a16="http://schemas.microsoft.com/office/drawing/2014/main" id="{1563F2C8-117D-4620-8652-D24A1DD012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1554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28" name="Rectangle 43">
                  <a:extLst>
                    <a:ext uri="{FF2B5EF4-FFF2-40B4-BE49-F238E27FC236}">
                      <a16:creationId xmlns:a16="http://schemas.microsoft.com/office/drawing/2014/main" id="{555B26AE-8F4C-443F-ACA3-1877E0CC5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1554"/>
                  <a:ext cx="36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2" name="Group 44">
                <a:extLst>
                  <a:ext uri="{FF2B5EF4-FFF2-40B4-BE49-F238E27FC236}">
                    <a16:creationId xmlns:a16="http://schemas.microsoft.com/office/drawing/2014/main" id="{B05D0E9D-E718-43A1-AD0D-6D3A68AE0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42"/>
                <a:ext cx="216" cy="288"/>
                <a:chOff x="0" y="1842"/>
                <a:chExt cx="216" cy="288"/>
              </a:xfrm>
            </p:grpSpPr>
            <p:sp>
              <p:nvSpPr>
                <p:cNvPr id="4225" name="Rectangle 45">
                  <a:extLst>
                    <a:ext uri="{FF2B5EF4-FFF2-40B4-BE49-F238E27FC236}">
                      <a16:creationId xmlns:a16="http://schemas.microsoft.com/office/drawing/2014/main" id="{F08A9AB6-140E-438C-865F-CEAC6268E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26" name="Rectangle 46">
                  <a:extLst>
                    <a:ext uri="{FF2B5EF4-FFF2-40B4-BE49-F238E27FC236}">
                      <a16:creationId xmlns:a16="http://schemas.microsoft.com/office/drawing/2014/main" id="{3E5EBB9E-93CB-49E7-85BF-1BCC18C9B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3" name="Group 47">
                <a:extLst>
                  <a:ext uri="{FF2B5EF4-FFF2-40B4-BE49-F238E27FC236}">
                    <a16:creationId xmlns:a16="http://schemas.microsoft.com/office/drawing/2014/main" id="{97B3626E-9AC0-4E3C-A04F-F9DE646618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1842"/>
                <a:ext cx="216" cy="288"/>
                <a:chOff x="216" y="1842"/>
                <a:chExt cx="216" cy="288"/>
              </a:xfrm>
            </p:grpSpPr>
            <p:sp>
              <p:nvSpPr>
                <p:cNvPr id="4223" name="Rectangle 48">
                  <a:extLst>
                    <a:ext uri="{FF2B5EF4-FFF2-40B4-BE49-F238E27FC236}">
                      <a16:creationId xmlns:a16="http://schemas.microsoft.com/office/drawing/2014/main" id="{8C2C493D-BE0E-4541-9B18-9CC517B8B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1842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24" name="Rectangle 49">
                  <a:extLst>
                    <a:ext uri="{FF2B5EF4-FFF2-40B4-BE49-F238E27FC236}">
                      <a16:creationId xmlns:a16="http://schemas.microsoft.com/office/drawing/2014/main" id="{12834C45-AF9D-4F87-BA09-A2252D805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1842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4" name="Group 50">
                <a:extLst>
                  <a:ext uri="{FF2B5EF4-FFF2-40B4-BE49-F238E27FC236}">
                    <a16:creationId xmlns:a16="http://schemas.microsoft.com/office/drawing/2014/main" id="{93AC1528-C5FC-4BBB-8E50-86E5E2BDC3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842"/>
                <a:ext cx="216" cy="288"/>
                <a:chOff x="432" y="1842"/>
                <a:chExt cx="216" cy="288"/>
              </a:xfrm>
            </p:grpSpPr>
            <p:sp>
              <p:nvSpPr>
                <p:cNvPr id="4221" name="Rectangle 51">
                  <a:extLst>
                    <a:ext uri="{FF2B5EF4-FFF2-40B4-BE49-F238E27FC236}">
                      <a16:creationId xmlns:a16="http://schemas.microsoft.com/office/drawing/2014/main" id="{9EAC9139-4388-4655-893F-B90CDD21C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1842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222" name="Rectangle 52">
                  <a:extLst>
                    <a:ext uri="{FF2B5EF4-FFF2-40B4-BE49-F238E27FC236}">
                      <a16:creationId xmlns:a16="http://schemas.microsoft.com/office/drawing/2014/main" id="{5BC30FA4-A858-479B-8F51-639DE12C2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1842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5" name="Group 53">
                <a:extLst>
                  <a:ext uri="{FF2B5EF4-FFF2-40B4-BE49-F238E27FC236}">
                    <a16:creationId xmlns:a16="http://schemas.microsoft.com/office/drawing/2014/main" id="{B8AD6052-2F8E-4A26-954D-5BA0F5BAE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842"/>
                <a:ext cx="419" cy="288"/>
                <a:chOff x="648" y="1842"/>
                <a:chExt cx="419" cy="288"/>
              </a:xfrm>
            </p:grpSpPr>
            <p:sp>
              <p:nvSpPr>
                <p:cNvPr id="4219" name="Rectangle 54">
                  <a:extLst>
                    <a:ext uri="{FF2B5EF4-FFF2-40B4-BE49-F238E27FC236}">
                      <a16:creationId xmlns:a16="http://schemas.microsoft.com/office/drawing/2014/main" id="{2D6C1AE2-3876-43A0-B255-D6577D171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1842"/>
                  <a:ext cx="4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220" name="Rectangle 55">
                  <a:extLst>
                    <a:ext uri="{FF2B5EF4-FFF2-40B4-BE49-F238E27FC236}">
                      <a16:creationId xmlns:a16="http://schemas.microsoft.com/office/drawing/2014/main" id="{F7C5E390-C968-4AC2-8118-1E4A198B6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1842"/>
                  <a:ext cx="41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6" name="Group 56">
                <a:extLst>
                  <a:ext uri="{FF2B5EF4-FFF2-40B4-BE49-F238E27FC236}">
                    <a16:creationId xmlns:a16="http://schemas.microsoft.com/office/drawing/2014/main" id="{4D1FAEB5-E10B-4B2F-9747-0A39296D2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1842"/>
                <a:ext cx="369" cy="288"/>
                <a:chOff x="1067" y="1842"/>
                <a:chExt cx="369" cy="288"/>
              </a:xfrm>
            </p:grpSpPr>
            <p:sp>
              <p:nvSpPr>
                <p:cNvPr id="4217" name="Rectangle 57">
                  <a:extLst>
                    <a:ext uri="{FF2B5EF4-FFF2-40B4-BE49-F238E27FC236}">
                      <a16:creationId xmlns:a16="http://schemas.microsoft.com/office/drawing/2014/main" id="{BFA23E49-9F3C-49EF-ABE9-7FA6342F7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184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18" name="Rectangle 58">
                  <a:extLst>
                    <a:ext uri="{FF2B5EF4-FFF2-40B4-BE49-F238E27FC236}">
                      <a16:creationId xmlns:a16="http://schemas.microsoft.com/office/drawing/2014/main" id="{B7670943-5811-4145-9F3C-DA4DE94C1B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1842"/>
                  <a:ext cx="36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7" name="Group 59">
                <a:extLst>
                  <a:ext uri="{FF2B5EF4-FFF2-40B4-BE49-F238E27FC236}">
                    <a16:creationId xmlns:a16="http://schemas.microsoft.com/office/drawing/2014/main" id="{FE2EE026-BAB8-4C86-9034-1FD5B115AE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30"/>
                <a:ext cx="216" cy="288"/>
                <a:chOff x="0" y="2130"/>
                <a:chExt cx="216" cy="288"/>
              </a:xfrm>
            </p:grpSpPr>
            <p:sp>
              <p:nvSpPr>
                <p:cNvPr id="4215" name="Rectangle 60">
                  <a:extLst>
                    <a:ext uri="{FF2B5EF4-FFF2-40B4-BE49-F238E27FC236}">
                      <a16:creationId xmlns:a16="http://schemas.microsoft.com/office/drawing/2014/main" id="{C857DE07-94EA-4B2D-9A3B-F4694DD39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16" name="Rectangle 61">
                  <a:extLst>
                    <a:ext uri="{FF2B5EF4-FFF2-40B4-BE49-F238E27FC236}">
                      <a16:creationId xmlns:a16="http://schemas.microsoft.com/office/drawing/2014/main" id="{5EED1B29-2111-45AA-A6C4-C1B873786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8" name="Group 62">
                <a:extLst>
                  <a:ext uri="{FF2B5EF4-FFF2-40B4-BE49-F238E27FC236}">
                    <a16:creationId xmlns:a16="http://schemas.microsoft.com/office/drawing/2014/main" id="{342BFECF-5620-49D8-AF1D-E20DDD410A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2130"/>
                <a:ext cx="216" cy="288"/>
                <a:chOff x="216" y="2130"/>
                <a:chExt cx="216" cy="288"/>
              </a:xfrm>
            </p:grpSpPr>
            <p:sp>
              <p:nvSpPr>
                <p:cNvPr id="4213" name="Rectangle 63">
                  <a:extLst>
                    <a:ext uri="{FF2B5EF4-FFF2-40B4-BE49-F238E27FC236}">
                      <a16:creationId xmlns:a16="http://schemas.microsoft.com/office/drawing/2014/main" id="{633CA23F-0343-4F65-84C5-8FB344C939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2130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214" name="Rectangle 64">
                  <a:extLst>
                    <a:ext uri="{FF2B5EF4-FFF2-40B4-BE49-F238E27FC236}">
                      <a16:creationId xmlns:a16="http://schemas.microsoft.com/office/drawing/2014/main" id="{5DA25CF5-830B-4F94-9D3B-87A1E2859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2130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29" name="Group 65">
                <a:extLst>
                  <a:ext uri="{FF2B5EF4-FFF2-40B4-BE49-F238E27FC236}">
                    <a16:creationId xmlns:a16="http://schemas.microsoft.com/office/drawing/2014/main" id="{472D83C4-FDE6-48D9-B4E7-FA1EE242A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130"/>
                <a:ext cx="216" cy="288"/>
                <a:chOff x="432" y="2130"/>
                <a:chExt cx="216" cy="288"/>
              </a:xfrm>
            </p:grpSpPr>
            <p:sp>
              <p:nvSpPr>
                <p:cNvPr id="4211" name="Rectangle 66">
                  <a:extLst>
                    <a:ext uri="{FF2B5EF4-FFF2-40B4-BE49-F238E27FC236}">
                      <a16:creationId xmlns:a16="http://schemas.microsoft.com/office/drawing/2014/main" id="{95512EF9-E6AE-4751-A346-68B88436C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130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12" name="Rectangle 67">
                  <a:extLst>
                    <a:ext uri="{FF2B5EF4-FFF2-40B4-BE49-F238E27FC236}">
                      <a16:creationId xmlns:a16="http://schemas.microsoft.com/office/drawing/2014/main" id="{07C725A8-868E-4DD4-B121-B9E29BA12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130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0" name="Group 68">
                <a:extLst>
                  <a:ext uri="{FF2B5EF4-FFF2-40B4-BE49-F238E27FC236}">
                    <a16:creationId xmlns:a16="http://schemas.microsoft.com/office/drawing/2014/main" id="{2AE58E05-6D91-407C-8674-1F2DFF587E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2130"/>
                <a:ext cx="419" cy="288"/>
                <a:chOff x="648" y="2130"/>
                <a:chExt cx="419" cy="288"/>
              </a:xfrm>
            </p:grpSpPr>
            <p:sp>
              <p:nvSpPr>
                <p:cNvPr id="4209" name="Rectangle 69">
                  <a:extLst>
                    <a:ext uri="{FF2B5EF4-FFF2-40B4-BE49-F238E27FC236}">
                      <a16:creationId xmlns:a16="http://schemas.microsoft.com/office/drawing/2014/main" id="{5A4C7547-3672-4C68-9095-E9491653E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2130"/>
                  <a:ext cx="4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210" name="Rectangle 70">
                  <a:extLst>
                    <a:ext uri="{FF2B5EF4-FFF2-40B4-BE49-F238E27FC236}">
                      <a16:creationId xmlns:a16="http://schemas.microsoft.com/office/drawing/2014/main" id="{2A9C2E70-457A-4A2D-9E4B-A46CA23F8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2130"/>
                  <a:ext cx="41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1" name="Group 71">
                <a:extLst>
                  <a:ext uri="{FF2B5EF4-FFF2-40B4-BE49-F238E27FC236}">
                    <a16:creationId xmlns:a16="http://schemas.microsoft.com/office/drawing/2014/main" id="{0500EDBF-881D-40B5-84E1-7431D3FB43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2130"/>
                <a:ext cx="369" cy="288"/>
                <a:chOff x="1067" y="2130"/>
                <a:chExt cx="369" cy="288"/>
              </a:xfrm>
            </p:grpSpPr>
            <p:sp>
              <p:nvSpPr>
                <p:cNvPr id="4207" name="Rectangle 72">
                  <a:extLst>
                    <a:ext uri="{FF2B5EF4-FFF2-40B4-BE49-F238E27FC236}">
                      <a16:creationId xmlns:a16="http://schemas.microsoft.com/office/drawing/2014/main" id="{5FEFB9D0-71C0-45B7-89BB-0A22F8613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130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08" name="Rectangle 73">
                  <a:extLst>
                    <a:ext uri="{FF2B5EF4-FFF2-40B4-BE49-F238E27FC236}">
                      <a16:creationId xmlns:a16="http://schemas.microsoft.com/office/drawing/2014/main" id="{19510076-8D1A-4782-A4BD-A52221B11B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130"/>
                  <a:ext cx="36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2" name="Group 74">
                <a:extLst>
                  <a:ext uri="{FF2B5EF4-FFF2-40B4-BE49-F238E27FC236}">
                    <a16:creationId xmlns:a16="http://schemas.microsoft.com/office/drawing/2014/main" id="{158DE2EE-3211-4D3D-87A6-4CF554F6AB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18"/>
                <a:ext cx="216" cy="288"/>
                <a:chOff x="0" y="2418"/>
                <a:chExt cx="216" cy="288"/>
              </a:xfrm>
            </p:grpSpPr>
            <p:sp>
              <p:nvSpPr>
                <p:cNvPr id="4205" name="Rectangle 75">
                  <a:extLst>
                    <a:ext uri="{FF2B5EF4-FFF2-40B4-BE49-F238E27FC236}">
                      <a16:creationId xmlns:a16="http://schemas.microsoft.com/office/drawing/2014/main" id="{8774F5B2-74B6-406E-B64C-47267E473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06" name="Rectangle 76">
                  <a:extLst>
                    <a:ext uri="{FF2B5EF4-FFF2-40B4-BE49-F238E27FC236}">
                      <a16:creationId xmlns:a16="http://schemas.microsoft.com/office/drawing/2014/main" id="{2E8001A8-BE70-481C-8413-DE1A3EA19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dirty="0"/>
                </a:p>
              </p:txBody>
            </p:sp>
          </p:grpSp>
          <p:grpSp>
            <p:nvGrpSpPr>
              <p:cNvPr id="4133" name="Group 77">
                <a:extLst>
                  <a:ext uri="{FF2B5EF4-FFF2-40B4-BE49-F238E27FC236}">
                    <a16:creationId xmlns:a16="http://schemas.microsoft.com/office/drawing/2014/main" id="{C52E72C6-169A-4AD1-A059-80C165768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2418"/>
                <a:ext cx="216" cy="288"/>
                <a:chOff x="216" y="2418"/>
                <a:chExt cx="216" cy="288"/>
              </a:xfrm>
            </p:grpSpPr>
            <p:sp>
              <p:nvSpPr>
                <p:cNvPr id="4203" name="Rectangle 78">
                  <a:extLst>
                    <a:ext uri="{FF2B5EF4-FFF2-40B4-BE49-F238E27FC236}">
                      <a16:creationId xmlns:a16="http://schemas.microsoft.com/office/drawing/2014/main" id="{AEB47F93-9843-4670-B7D1-ACB161A116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2418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204" name="Rectangle 79">
                  <a:extLst>
                    <a:ext uri="{FF2B5EF4-FFF2-40B4-BE49-F238E27FC236}">
                      <a16:creationId xmlns:a16="http://schemas.microsoft.com/office/drawing/2014/main" id="{69CA0A7F-9B8C-4758-B083-C38E2B217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2418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4" name="Group 80">
                <a:extLst>
                  <a:ext uri="{FF2B5EF4-FFF2-40B4-BE49-F238E27FC236}">
                    <a16:creationId xmlns:a16="http://schemas.microsoft.com/office/drawing/2014/main" id="{BC8FA027-FC55-41AC-8CD5-DA11C5266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418"/>
                <a:ext cx="216" cy="288"/>
                <a:chOff x="432" y="2418"/>
                <a:chExt cx="216" cy="288"/>
              </a:xfrm>
            </p:grpSpPr>
            <p:sp>
              <p:nvSpPr>
                <p:cNvPr id="4201" name="Rectangle 81">
                  <a:extLst>
                    <a:ext uri="{FF2B5EF4-FFF2-40B4-BE49-F238E27FC236}">
                      <a16:creationId xmlns:a16="http://schemas.microsoft.com/office/drawing/2014/main" id="{318C020A-13B0-412A-A614-3AF77FCB3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418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202" name="Rectangle 82">
                  <a:extLst>
                    <a:ext uri="{FF2B5EF4-FFF2-40B4-BE49-F238E27FC236}">
                      <a16:creationId xmlns:a16="http://schemas.microsoft.com/office/drawing/2014/main" id="{04918BDF-C8B3-4293-B143-DAC29E3EC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418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5" name="Group 83">
                <a:extLst>
                  <a:ext uri="{FF2B5EF4-FFF2-40B4-BE49-F238E27FC236}">
                    <a16:creationId xmlns:a16="http://schemas.microsoft.com/office/drawing/2014/main" id="{F068EA9E-FA92-4744-9E9C-D924FD1D0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2418"/>
                <a:ext cx="419" cy="288"/>
                <a:chOff x="648" y="2418"/>
                <a:chExt cx="419" cy="288"/>
              </a:xfrm>
            </p:grpSpPr>
            <p:sp>
              <p:nvSpPr>
                <p:cNvPr id="4199" name="Rectangle 84">
                  <a:extLst>
                    <a:ext uri="{FF2B5EF4-FFF2-40B4-BE49-F238E27FC236}">
                      <a16:creationId xmlns:a16="http://schemas.microsoft.com/office/drawing/2014/main" id="{8B648454-BFFD-4827-AA81-B71FEE094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2418"/>
                  <a:ext cx="4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00" name="Rectangle 85">
                  <a:extLst>
                    <a:ext uri="{FF2B5EF4-FFF2-40B4-BE49-F238E27FC236}">
                      <a16:creationId xmlns:a16="http://schemas.microsoft.com/office/drawing/2014/main" id="{F27CA5D8-0DCE-4685-9546-F964468CA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2418"/>
                  <a:ext cx="41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6" name="Group 86">
                <a:extLst>
                  <a:ext uri="{FF2B5EF4-FFF2-40B4-BE49-F238E27FC236}">
                    <a16:creationId xmlns:a16="http://schemas.microsoft.com/office/drawing/2014/main" id="{383356D6-3420-49F1-A5D0-039BEA8DC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2418"/>
                <a:ext cx="369" cy="288"/>
                <a:chOff x="1067" y="2418"/>
                <a:chExt cx="369" cy="288"/>
              </a:xfrm>
            </p:grpSpPr>
            <p:sp>
              <p:nvSpPr>
                <p:cNvPr id="4197" name="Rectangle 87">
                  <a:extLst>
                    <a:ext uri="{FF2B5EF4-FFF2-40B4-BE49-F238E27FC236}">
                      <a16:creationId xmlns:a16="http://schemas.microsoft.com/office/drawing/2014/main" id="{CDBD753D-FD7E-4BA0-80F7-ADA45E9D7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418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98" name="Rectangle 88">
                  <a:extLst>
                    <a:ext uri="{FF2B5EF4-FFF2-40B4-BE49-F238E27FC236}">
                      <a16:creationId xmlns:a16="http://schemas.microsoft.com/office/drawing/2014/main" id="{4F230E6E-F7CA-4051-A330-6F99E33B4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418"/>
                  <a:ext cx="36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7" name="Group 89">
                <a:extLst>
                  <a:ext uri="{FF2B5EF4-FFF2-40B4-BE49-F238E27FC236}">
                    <a16:creationId xmlns:a16="http://schemas.microsoft.com/office/drawing/2014/main" id="{D160F27A-C1DE-48E0-8337-4C21387A82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706"/>
                <a:ext cx="216" cy="288"/>
                <a:chOff x="0" y="2706"/>
                <a:chExt cx="216" cy="288"/>
              </a:xfrm>
            </p:grpSpPr>
            <p:sp>
              <p:nvSpPr>
                <p:cNvPr id="4195" name="Rectangle 90">
                  <a:extLst>
                    <a:ext uri="{FF2B5EF4-FFF2-40B4-BE49-F238E27FC236}">
                      <a16:creationId xmlns:a16="http://schemas.microsoft.com/office/drawing/2014/main" id="{956401C3-D075-43BD-9062-5BC1DB25C2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706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96" name="Rectangle 91">
                  <a:extLst>
                    <a:ext uri="{FF2B5EF4-FFF2-40B4-BE49-F238E27FC236}">
                      <a16:creationId xmlns:a16="http://schemas.microsoft.com/office/drawing/2014/main" id="{F7C71151-1935-4782-B45A-D236B94CF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706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8" name="Group 92">
                <a:extLst>
                  <a:ext uri="{FF2B5EF4-FFF2-40B4-BE49-F238E27FC236}">
                    <a16:creationId xmlns:a16="http://schemas.microsoft.com/office/drawing/2014/main" id="{1481B8CB-9F6E-4260-B1B0-F8B94BC73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2706"/>
                <a:ext cx="216" cy="288"/>
                <a:chOff x="216" y="2706"/>
                <a:chExt cx="216" cy="288"/>
              </a:xfrm>
            </p:grpSpPr>
            <p:sp>
              <p:nvSpPr>
                <p:cNvPr id="4193" name="Rectangle 93">
                  <a:extLst>
                    <a:ext uri="{FF2B5EF4-FFF2-40B4-BE49-F238E27FC236}">
                      <a16:creationId xmlns:a16="http://schemas.microsoft.com/office/drawing/2014/main" id="{6214361B-A4E9-49A3-B9DE-E99041DA5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2706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94" name="Rectangle 94">
                  <a:extLst>
                    <a:ext uri="{FF2B5EF4-FFF2-40B4-BE49-F238E27FC236}">
                      <a16:creationId xmlns:a16="http://schemas.microsoft.com/office/drawing/2014/main" id="{3AD8B872-2574-4FF1-B98E-5A1C384177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2706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39" name="Group 95">
                <a:extLst>
                  <a:ext uri="{FF2B5EF4-FFF2-40B4-BE49-F238E27FC236}">
                    <a16:creationId xmlns:a16="http://schemas.microsoft.com/office/drawing/2014/main" id="{7627EC8D-2F71-42ED-AC0F-D08F221F6D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706"/>
                <a:ext cx="216" cy="288"/>
                <a:chOff x="432" y="2706"/>
                <a:chExt cx="216" cy="288"/>
              </a:xfrm>
            </p:grpSpPr>
            <p:sp>
              <p:nvSpPr>
                <p:cNvPr id="4191" name="Rectangle 96">
                  <a:extLst>
                    <a:ext uri="{FF2B5EF4-FFF2-40B4-BE49-F238E27FC236}">
                      <a16:creationId xmlns:a16="http://schemas.microsoft.com/office/drawing/2014/main" id="{48F12419-CB94-4191-A015-B77B0F013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706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92" name="Rectangle 97">
                  <a:extLst>
                    <a:ext uri="{FF2B5EF4-FFF2-40B4-BE49-F238E27FC236}">
                      <a16:creationId xmlns:a16="http://schemas.microsoft.com/office/drawing/2014/main" id="{A4DC4E3E-F69B-409F-A253-169914DB5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706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0" name="Group 98">
                <a:extLst>
                  <a:ext uri="{FF2B5EF4-FFF2-40B4-BE49-F238E27FC236}">
                    <a16:creationId xmlns:a16="http://schemas.microsoft.com/office/drawing/2014/main" id="{0863AA33-779B-4929-A29C-86742C3F8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2706"/>
                <a:ext cx="419" cy="288"/>
                <a:chOff x="648" y="2706"/>
                <a:chExt cx="419" cy="288"/>
              </a:xfrm>
            </p:grpSpPr>
            <p:sp>
              <p:nvSpPr>
                <p:cNvPr id="4189" name="Rectangle 99">
                  <a:extLst>
                    <a:ext uri="{FF2B5EF4-FFF2-40B4-BE49-F238E27FC236}">
                      <a16:creationId xmlns:a16="http://schemas.microsoft.com/office/drawing/2014/main" id="{8CA5A1C9-B47C-4098-98EF-055446E4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2706"/>
                  <a:ext cx="4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90" name="Rectangle 100">
                  <a:extLst>
                    <a:ext uri="{FF2B5EF4-FFF2-40B4-BE49-F238E27FC236}">
                      <a16:creationId xmlns:a16="http://schemas.microsoft.com/office/drawing/2014/main" id="{47C35DD1-5D45-4AB2-8DB4-BD90ABE0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2706"/>
                  <a:ext cx="41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1" name="Group 101">
                <a:extLst>
                  <a:ext uri="{FF2B5EF4-FFF2-40B4-BE49-F238E27FC236}">
                    <a16:creationId xmlns:a16="http://schemas.microsoft.com/office/drawing/2014/main" id="{5D0E70CC-DF92-42B5-B1DB-B20D16BB2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2706"/>
                <a:ext cx="369" cy="288"/>
                <a:chOff x="1067" y="2706"/>
                <a:chExt cx="369" cy="288"/>
              </a:xfrm>
            </p:grpSpPr>
            <p:sp>
              <p:nvSpPr>
                <p:cNvPr id="4187" name="Rectangle 102">
                  <a:extLst>
                    <a:ext uri="{FF2B5EF4-FFF2-40B4-BE49-F238E27FC236}">
                      <a16:creationId xmlns:a16="http://schemas.microsoft.com/office/drawing/2014/main" id="{76C8527D-5A3E-4C57-92A2-CE9BD1296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706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88" name="Rectangle 103">
                  <a:extLst>
                    <a:ext uri="{FF2B5EF4-FFF2-40B4-BE49-F238E27FC236}">
                      <a16:creationId xmlns:a16="http://schemas.microsoft.com/office/drawing/2014/main" id="{D8BDCC04-B356-4B01-B566-DE96DD411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706"/>
                  <a:ext cx="36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2" name="Group 104">
                <a:extLst>
                  <a:ext uri="{FF2B5EF4-FFF2-40B4-BE49-F238E27FC236}">
                    <a16:creationId xmlns:a16="http://schemas.microsoft.com/office/drawing/2014/main" id="{B34DA3C3-4845-43DA-91C8-D4A601B9A3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94"/>
                <a:ext cx="216" cy="288"/>
                <a:chOff x="0" y="2994"/>
                <a:chExt cx="216" cy="288"/>
              </a:xfrm>
            </p:grpSpPr>
            <p:sp>
              <p:nvSpPr>
                <p:cNvPr id="4185" name="Rectangle 105">
                  <a:extLst>
                    <a:ext uri="{FF2B5EF4-FFF2-40B4-BE49-F238E27FC236}">
                      <a16:creationId xmlns:a16="http://schemas.microsoft.com/office/drawing/2014/main" id="{C4E56F45-12C4-412D-BCCB-6B84788112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94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86" name="Rectangle 106">
                  <a:extLst>
                    <a:ext uri="{FF2B5EF4-FFF2-40B4-BE49-F238E27FC236}">
                      <a16:creationId xmlns:a16="http://schemas.microsoft.com/office/drawing/2014/main" id="{B15B3A7F-9CA2-4A90-B3DE-AB3C13C04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94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3" name="Group 107">
                <a:extLst>
                  <a:ext uri="{FF2B5EF4-FFF2-40B4-BE49-F238E27FC236}">
                    <a16:creationId xmlns:a16="http://schemas.microsoft.com/office/drawing/2014/main" id="{B27F948B-825C-4D46-82F0-C728ABC0A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2994"/>
                <a:ext cx="216" cy="288"/>
                <a:chOff x="216" y="2994"/>
                <a:chExt cx="216" cy="288"/>
              </a:xfrm>
            </p:grpSpPr>
            <p:sp>
              <p:nvSpPr>
                <p:cNvPr id="4183" name="Rectangle 108">
                  <a:extLst>
                    <a:ext uri="{FF2B5EF4-FFF2-40B4-BE49-F238E27FC236}">
                      <a16:creationId xmlns:a16="http://schemas.microsoft.com/office/drawing/2014/main" id="{07BF7B68-5524-40FB-A8E8-723A5E6C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2994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84" name="Rectangle 109">
                  <a:extLst>
                    <a:ext uri="{FF2B5EF4-FFF2-40B4-BE49-F238E27FC236}">
                      <a16:creationId xmlns:a16="http://schemas.microsoft.com/office/drawing/2014/main" id="{7DF7F51A-05A8-41B1-AA40-BFC59C211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2994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4" name="Group 110">
                <a:extLst>
                  <a:ext uri="{FF2B5EF4-FFF2-40B4-BE49-F238E27FC236}">
                    <a16:creationId xmlns:a16="http://schemas.microsoft.com/office/drawing/2014/main" id="{0176CE43-1396-4828-8188-5DEFDE0ED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994"/>
                <a:ext cx="216" cy="288"/>
                <a:chOff x="432" y="2994"/>
                <a:chExt cx="216" cy="288"/>
              </a:xfrm>
            </p:grpSpPr>
            <p:sp>
              <p:nvSpPr>
                <p:cNvPr id="4181" name="Rectangle 111">
                  <a:extLst>
                    <a:ext uri="{FF2B5EF4-FFF2-40B4-BE49-F238E27FC236}">
                      <a16:creationId xmlns:a16="http://schemas.microsoft.com/office/drawing/2014/main" id="{559C2EE9-5893-4212-8A10-EBD24AC40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994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82" name="Rectangle 112">
                  <a:extLst>
                    <a:ext uri="{FF2B5EF4-FFF2-40B4-BE49-F238E27FC236}">
                      <a16:creationId xmlns:a16="http://schemas.microsoft.com/office/drawing/2014/main" id="{58B2B2F9-C3B7-4EBF-AF93-ABED32B1C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994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5" name="Group 113">
                <a:extLst>
                  <a:ext uri="{FF2B5EF4-FFF2-40B4-BE49-F238E27FC236}">
                    <a16:creationId xmlns:a16="http://schemas.microsoft.com/office/drawing/2014/main" id="{147ABB50-289C-4754-963F-812188D116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2994"/>
                <a:ext cx="419" cy="288"/>
                <a:chOff x="648" y="2994"/>
                <a:chExt cx="419" cy="288"/>
              </a:xfrm>
            </p:grpSpPr>
            <p:sp>
              <p:nvSpPr>
                <p:cNvPr id="4179" name="Rectangle 114">
                  <a:extLst>
                    <a:ext uri="{FF2B5EF4-FFF2-40B4-BE49-F238E27FC236}">
                      <a16:creationId xmlns:a16="http://schemas.microsoft.com/office/drawing/2014/main" id="{0F6D0C97-F882-4E0A-8014-2BBF3D3ED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2994"/>
                  <a:ext cx="4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80" name="Rectangle 115">
                  <a:extLst>
                    <a:ext uri="{FF2B5EF4-FFF2-40B4-BE49-F238E27FC236}">
                      <a16:creationId xmlns:a16="http://schemas.microsoft.com/office/drawing/2014/main" id="{5FA014BB-669F-48CB-B156-7BF55E8A8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2994"/>
                  <a:ext cx="41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6" name="Group 116">
                <a:extLst>
                  <a:ext uri="{FF2B5EF4-FFF2-40B4-BE49-F238E27FC236}">
                    <a16:creationId xmlns:a16="http://schemas.microsoft.com/office/drawing/2014/main" id="{702356C8-7531-4907-B3AB-C15FA2AF88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2994"/>
                <a:ext cx="369" cy="288"/>
                <a:chOff x="1067" y="2994"/>
                <a:chExt cx="369" cy="288"/>
              </a:xfrm>
            </p:grpSpPr>
            <p:sp>
              <p:nvSpPr>
                <p:cNvPr id="4177" name="Rectangle 117">
                  <a:extLst>
                    <a:ext uri="{FF2B5EF4-FFF2-40B4-BE49-F238E27FC236}">
                      <a16:creationId xmlns:a16="http://schemas.microsoft.com/office/drawing/2014/main" id="{2866732E-6273-4483-B991-D087A150E4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994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78" name="Rectangle 118">
                  <a:extLst>
                    <a:ext uri="{FF2B5EF4-FFF2-40B4-BE49-F238E27FC236}">
                      <a16:creationId xmlns:a16="http://schemas.microsoft.com/office/drawing/2014/main" id="{241593BD-7596-41AD-ACEA-85827F6F32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994"/>
                  <a:ext cx="36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7" name="Group 119">
                <a:extLst>
                  <a:ext uri="{FF2B5EF4-FFF2-40B4-BE49-F238E27FC236}">
                    <a16:creationId xmlns:a16="http://schemas.microsoft.com/office/drawing/2014/main" id="{C033B084-D1DC-44F3-B5B8-AD1277E3C7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282"/>
                <a:ext cx="216" cy="288"/>
                <a:chOff x="0" y="3282"/>
                <a:chExt cx="216" cy="288"/>
              </a:xfrm>
            </p:grpSpPr>
            <p:sp>
              <p:nvSpPr>
                <p:cNvPr id="4175" name="Rectangle 120">
                  <a:extLst>
                    <a:ext uri="{FF2B5EF4-FFF2-40B4-BE49-F238E27FC236}">
                      <a16:creationId xmlns:a16="http://schemas.microsoft.com/office/drawing/2014/main" id="{F911D959-9ABF-4FD9-B117-DE790A898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282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76" name="Rectangle 121">
                  <a:extLst>
                    <a:ext uri="{FF2B5EF4-FFF2-40B4-BE49-F238E27FC236}">
                      <a16:creationId xmlns:a16="http://schemas.microsoft.com/office/drawing/2014/main" id="{36AA3E6B-C687-4C61-A468-FDB889C03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282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8" name="Group 122">
                <a:extLst>
                  <a:ext uri="{FF2B5EF4-FFF2-40B4-BE49-F238E27FC236}">
                    <a16:creationId xmlns:a16="http://schemas.microsoft.com/office/drawing/2014/main" id="{3F1E4660-53C3-4DE4-AF38-152FD4C5CB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3282"/>
                <a:ext cx="216" cy="288"/>
                <a:chOff x="216" y="3282"/>
                <a:chExt cx="216" cy="288"/>
              </a:xfrm>
            </p:grpSpPr>
            <p:sp>
              <p:nvSpPr>
                <p:cNvPr id="4173" name="Rectangle 123">
                  <a:extLst>
                    <a:ext uri="{FF2B5EF4-FFF2-40B4-BE49-F238E27FC236}">
                      <a16:creationId xmlns:a16="http://schemas.microsoft.com/office/drawing/2014/main" id="{41EF5C0B-E16B-4160-B0E2-2566562B3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3282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74" name="Rectangle 124">
                  <a:extLst>
                    <a:ext uri="{FF2B5EF4-FFF2-40B4-BE49-F238E27FC236}">
                      <a16:creationId xmlns:a16="http://schemas.microsoft.com/office/drawing/2014/main" id="{BFB318BB-80DB-440E-A99E-58F24FA3F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3282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49" name="Group 125">
                <a:extLst>
                  <a:ext uri="{FF2B5EF4-FFF2-40B4-BE49-F238E27FC236}">
                    <a16:creationId xmlns:a16="http://schemas.microsoft.com/office/drawing/2014/main" id="{F44E3A23-DD15-4EEB-9253-57B79ED604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282"/>
                <a:ext cx="216" cy="288"/>
                <a:chOff x="432" y="3282"/>
                <a:chExt cx="216" cy="288"/>
              </a:xfrm>
            </p:grpSpPr>
            <p:sp>
              <p:nvSpPr>
                <p:cNvPr id="4171" name="Rectangle 126">
                  <a:extLst>
                    <a:ext uri="{FF2B5EF4-FFF2-40B4-BE49-F238E27FC236}">
                      <a16:creationId xmlns:a16="http://schemas.microsoft.com/office/drawing/2014/main" id="{6439AE3D-3759-4147-8385-6AA672CFD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282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72" name="Rectangle 127">
                  <a:extLst>
                    <a:ext uri="{FF2B5EF4-FFF2-40B4-BE49-F238E27FC236}">
                      <a16:creationId xmlns:a16="http://schemas.microsoft.com/office/drawing/2014/main" id="{FFB221C5-3A19-4F53-A6DB-4A41D51DEA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282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50" name="Group 128">
                <a:extLst>
                  <a:ext uri="{FF2B5EF4-FFF2-40B4-BE49-F238E27FC236}">
                    <a16:creationId xmlns:a16="http://schemas.microsoft.com/office/drawing/2014/main" id="{2B46E111-75A6-406F-84C1-CABFC513FA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3282"/>
                <a:ext cx="419" cy="288"/>
                <a:chOff x="648" y="3282"/>
                <a:chExt cx="419" cy="288"/>
              </a:xfrm>
            </p:grpSpPr>
            <p:sp>
              <p:nvSpPr>
                <p:cNvPr id="4169" name="Rectangle 129">
                  <a:extLst>
                    <a:ext uri="{FF2B5EF4-FFF2-40B4-BE49-F238E27FC236}">
                      <a16:creationId xmlns:a16="http://schemas.microsoft.com/office/drawing/2014/main" id="{3C6E4580-F9DF-4E6C-A6AB-F5BC88D1E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3282"/>
                  <a:ext cx="4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70" name="Rectangle 130">
                  <a:extLst>
                    <a:ext uri="{FF2B5EF4-FFF2-40B4-BE49-F238E27FC236}">
                      <a16:creationId xmlns:a16="http://schemas.microsoft.com/office/drawing/2014/main" id="{54741DF2-8E82-4554-8011-04AC1F18D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3282"/>
                  <a:ext cx="41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51" name="Group 131">
                <a:extLst>
                  <a:ext uri="{FF2B5EF4-FFF2-40B4-BE49-F238E27FC236}">
                    <a16:creationId xmlns:a16="http://schemas.microsoft.com/office/drawing/2014/main" id="{E6EF5D5D-AAAF-44DB-ADAB-6CC7F26C75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3282"/>
                <a:ext cx="369" cy="288"/>
                <a:chOff x="1067" y="3282"/>
                <a:chExt cx="369" cy="288"/>
              </a:xfrm>
            </p:grpSpPr>
            <p:sp>
              <p:nvSpPr>
                <p:cNvPr id="4167" name="Rectangle 132">
                  <a:extLst>
                    <a:ext uri="{FF2B5EF4-FFF2-40B4-BE49-F238E27FC236}">
                      <a16:creationId xmlns:a16="http://schemas.microsoft.com/office/drawing/2014/main" id="{C7F855F6-FA3F-4CF1-8613-2AC146790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328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68" name="Rectangle 133">
                  <a:extLst>
                    <a:ext uri="{FF2B5EF4-FFF2-40B4-BE49-F238E27FC236}">
                      <a16:creationId xmlns:a16="http://schemas.microsoft.com/office/drawing/2014/main" id="{A2020D57-40DC-4310-A499-6A08D8F2C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3282"/>
                  <a:ext cx="36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52" name="Group 134">
                <a:extLst>
                  <a:ext uri="{FF2B5EF4-FFF2-40B4-BE49-F238E27FC236}">
                    <a16:creationId xmlns:a16="http://schemas.microsoft.com/office/drawing/2014/main" id="{FF441C8D-C1C6-485A-866E-13208FDED4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570"/>
                <a:ext cx="216" cy="288"/>
                <a:chOff x="0" y="3570"/>
                <a:chExt cx="216" cy="288"/>
              </a:xfrm>
            </p:grpSpPr>
            <p:sp>
              <p:nvSpPr>
                <p:cNvPr id="4165" name="Rectangle 135">
                  <a:extLst>
                    <a:ext uri="{FF2B5EF4-FFF2-40B4-BE49-F238E27FC236}">
                      <a16:creationId xmlns:a16="http://schemas.microsoft.com/office/drawing/2014/main" id="{AEDB300A-1186-4EDD-A88E-D2639E9D9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570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66" name="Rectangle 136">
                  <a:extLst>
                    <a:ext uri="{FF2B5EF4-FFF2-40B4-BE49-F238E27FC236}">
                      <a16:creationId xmlns:a16="http://schemas.microsoft.com/office/drawing/2014/main" id="{08654B79-3B62-4B59-8C86-7269058F4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570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53" name="Group 137">
                <a:extLst>
                  <a:ext uri="{FF2B5EF4-FFF2-40B4-BE49-F238E27FC236}">
                    <a16:creationId xmlns:a16="http://schemas.microsoft.com/office/drawing/2014/main" id="{86F8060E-7559-4D5F-AC4A-1865975C28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3570"/>
                <a:ext cx="216" cy="288"/>
                <a:chOff x="216" y="3570"/>
                <a:chExt cx="216" cy="288"/>
              </a:xfrm>
            </p:grpSpPr>
            <p:sp>
              <p:nvSpPr>
                <p:cNvPr id="4163" name="Rectangle 138">
                  <a:extLst>
                    <a:ext uri="{FF2B5EF4-FFF2-40B4-BE49-F238E27FC236}">
                      <a16:creationId xmlns:a16="http://schemas.microsoft.com/office/drawing/2014/main" id="{EEAA02D7-083C-4CED-85B9-029B4DEEE1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3570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64" name="Rectangle 139">
                  <a:extLst>
                    <a:ext uri="{FF2B5EF4-FFF2-40B4-BE49-F238E27FC236}">
                      <a16:creationId xmlns:a16="http://schemas.microsoft.com/office/drawing/2014/main" id="{9E0918AB-A688-4D3A-A821-B28D0135D8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" y="3570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54" name="Group 140">
                <a:extLst>
                  <a:ext uri="{FF2B5EF4-FFF2-40B4-BE49-F238E27FC236}">
                    <a16:creationId xmlns:a16="http://schemas.microsoft.com/office/drawing/2014/main" id="{CFDA31BB-3CC3-4A0C-AF90-934FDB81A8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570"/>
                <a:ext cx="216" cy="288"/>
                <a:chOff x="432" y="3570"/>
                <a:chExt cx="216" cy="288"/>
              </a:xfrm>
            </p:grpSpPr>
            <p:sp>
              <p:nvSpPr>
                <p:cNvPr id="4161" name="Rectangle 141">
                  <a:extLst>
                    <a:ext uri="{FF2B5EF4-FFF2-40B4-BE49-F238E27FC236}">
                      <a16:creationId xmlns:a16="http://schemas.microsoft.com/office/drawing/2014/main" id="{055558DF-0A08-4E79-944B-C3DFBB692D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570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62" name="Rectangle 142">
                  <a:extLst>
                    <a:ext uri="{FF2B5EF4-FFF2-40B4-BE49-F238E27FC236}">
                      <a16:creationId xmlns:a16="http://schemas.microsoft.com/office/drawing/2014/main" id="{A5920961-3912-418C-B767-A4B641E2D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570"/>
                  <a:ext cx="2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55" name="Group 143">
                <a:extLst>
                  <a:ext uri="{FF2B5EF4-FFF2-40B4-BE49-F238E27FC236}">
                    <a16:creationId xmlns:a16="http://schemas.microsoft.com/office/drawing/2014/main" id="{AEF57C21-A656-456C-852D-27F730D7A5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3570"/>
                <a:ext cx="419" cy="288"/>
                <a:chOff x="648" y="3570"/>
                <a:chExt cx="419" cy="288"/>
              </a:xfrm>
            </p:grpSpPr>
            <p:sp>
              <p:nvSpPr>
                <p:cNvPr id="4159" name="Rectangle 144">
                  <a:extLst>
                    <a:ext uri="{FF2B5EF4-FFF2-40B4-BE49-F238E27FC236}">
                      <a16:creationId xmlns:a16="http://schemas.microsoft.com/office/drawing/2014/main" id="{08CD76D2-A905-465B-8CE9-A2B4D5AD3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3570"/>
                  <a:ext cx="4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60" name="Rectangle 145">
                  <a:extLst>
                    <a:ext uri="{FF2B5EF4-FFF2-40B4-BE49-F238E27FC236}">
                      <a16:creationId xmlns:a16="http://schemas.microsoft.com/office/drawing/2014/main" id="{1C0A2F96-C0CB-4EB6-9CFC-AB4B585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" y="3570"/>
                  <a:ext cx="41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156" name="Group 146">
                <a:extLst>
                  <a:ext uri="{FF2B5EF4-FFF2-40B4-BE49-F238E27FC236}">
                    <a16:creationId xmlns:a16="http://schemas.microsoft.com/office/drawing/2014/main" id="{742DA6B7-696A-44FF-9CAF-03AF9430A1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3570"/>
                <a:ext cx="369" cy="288"/>
                <a:chOff x="1067" y="3570"/>
                <a:chExt cx="369" cy="288"/>
              </a:xfrm>
            </p:grpSpPr>
            <p:sp>
              <p:nvSpPr>
                <p:cNvPr id="4157" name="Rectangle 147">
                  <a:extLst>
                    <a:ext uri="{FF2B5EF4-FFF2-40B4-BE49-F238E27FC236}">
                      <a16:creationId xmlns:a16="http://schemas.microsoft.com/office/drawing/2014/main" id="{985DF80D-A9B5-4734-B5F7-607995FDE6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3570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58" name="Rectangle 148">
                  <a:extLst>
                    <a:ext uri="{FF2B5EF4-FFF2-40B4-BE49-F238E27FC236}">
                      <a16:creationId xmlns:a16="http://schemas.microsoft.com/office/drawing/2014/main" id="{77655B8C-C115-4AB5-9319-CA3313A65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3570"/>
                  <a:ext cx="369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4109" name="Rectangle 149">
              <a:extLst>
                <a:ext uri="{FF2B5EF4-FFF2-40B4-BE49-F238E27FC236}">
                  <a16:creationId xmlns:a16="http://schemas.microsoft.com/office/drawing/2014/main" id="{9573C26B-9AF4-4D5A-9B86-BA2F01FD4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515"/>
              <a:ext cx="1442" cy="33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100" name="Rectangle 150">
            <a:extLst>
              <a:ext uri="{FF2B5EF4-FFF2-40B4-BE49-F238E27FC236}">
                <a16:creationId xmlns:a16="http://schemas.microsoft.com/office/drawing/2014/main" id="{55D7570D-FF6E-4FC2-BF1C-41255A98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1373188"/>
            <a:ext cx="1712912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INPUTS</a:t>
            </a:r>
          </a:p>
        </p:txBody>
      </p:sp>
      <p:sp>
        <p:nvSpPr>
          <p:cNvPr id="4101" name="Rectangle 151">
            <a:extLst>
              <a:ext uri="{FF2B5EF4-FFF2-40B4-BE49-F238E27FC236}">
                <a16:creationId xmlns:a16="http://schemas.microsoft.com/office/drawing/2014/main" id="{838586D3-2822-4EBD-86A0-E376E834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2" y="1373188"/>
            <a:ext cx="2036763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OUTPUTS</a:t>
            </a:r>
          </a:p>
        </p:txBody>
      </p:sp>
      <p:pic>
        <p:nvPicPr>
          <p:cNvPr id="4102" name="Picture 152" descr="AACFLOP0">
            <a:extLst>
              <a:ext uri="{FF2B5EF4-FFF2-40B4-BE49-F238E27FC236}">
                <a16:creationId xmlns:a16="http://schemas.microsoft.com/office/drawing/2014/main" id="{10DF6A9E-86B1-4242-B0D5-38BF9331C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0"/>
          <a:stretch/>
        </p:blipFill>
        <p:spPr bwMode="auto">
          <a:xfrm>
            <a:off x="1322387" y="4330893"/>
            <a:ext cx="5962650" cy="245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53">
            <a:extLst>
              <a:ext uri="{FF2B5EF4-FFF2-40B4-BE49-F238E27FC236}">
                <a16:creationId xmlns:a16="http://schemas.microsoft.com/office/drawing/2014/main" id="{E62252F1-AE31-456E-B152-3FA43239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864100"/>
            <a:ext cx="276225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4" name="Rectangle 154">
            <a:extLst>
              <a:ext uri="{FF2B5EF4-FFF2-40B4-BE49-F238E27FC236}">
                <a16:creationId xmlns:a16="http://schemas.microsoft.com/office/drawing/2014/main" id="{F61D498A-C434-4FDA-82FD-4D97E1E6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83225"/>
            <a:ext cx="933450" cy="352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5" name="Rectangle 155">
            <a:extLst>
              <a:ext uri="{FF2B5EF4-FFF2-40B4-BE49-F238E27FC236}">
                <a16:creationId xmlns:a16="http://schemas.microsoft.com/office/drawing/2014/main" id="{E67D0DD3-4416-4D8F-9B8B-029D17C0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5416550"/>
            <a:ext cx="9715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Text Box 156">
            <a:extLst>
              <a:ext uri="{FF2B5EF4-FFF2-40B4-BE49-F238E27FC236}">
                <a16:creationId xmlns:a16="http://schemas.microsoft.com/office/drawing/2014/main" id="{6CFD9969-2D67-4BF1-80DE-123B8AF6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046" y="218832"/>
            <a:ext cx="21725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Full Adder</a:t>
            </a:r>
          </a:p>
        </p:txBody>
      </p:sp>
      <p:sp>
        <p:nvSpPr>
          <p:cNvPr id="4107" name="Text Box 157">
            <a:extLst>
              <a:ext uri="{FF2B5EF4-FFF2-40B4-BE49-F238E27FC236}">
                <a16:creationId xmlns:a16="http://schemas.microsoft.com/office/drawing/2014/main" id="{2DB3989F-32F3-48BF-86D1-84A576A47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501" y="6173503"/>
            <a:ext cx="325437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4098" name="Object 158">
            <a:extLst>
              <a:ext uri="{FF2B5EF4-FFF2-40B4-BE49-F238E27FC236}">
                <a16:creationId xmlns:a16="http://schemas.microsoft.com/office/drawing/2014/main" id="{98155B20-28ED-4A8B-B176-AC7E69B2A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61375"/>
              </p:ext>
            </p:extLst>
          </p:nvPr>
        </p:nvGraphicFramePr>
        <p:xfrm>
          <a:off x="1701800" y="6578600"/>
          <a:ext cx="965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203040" progId="Equation.3">
                  <p:embed/>
                </p:oleObj>
              </mc:Choice>
              <mc:Fallback>
                <p:oleObj name="Equation" r:id="rId4" imgW="965160" imgH="203040" progId="Equation.3">
                  <p:embed/>
                  <p:pic>
                    <p:nvPicPr>
                      <p:cNvPr id="4098" name="Object 158">
                        <a:extLst>
                          <a:ext uri="{FF2B5EF4-FFF2-40B4-BE49-F238E27FC236}">
                            <a16:creationId xmlns:a16="http://schemas.microsoft.com/office/drawing/2014/main" id="{98155B20-28ED-4A8B-B176-AC7E69B2A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6578600"/>
                        <a:ext cx="965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Rectangle 4">
            <a:extLst>
              <a:ext uri="{FF2B5EF4-FFF2-40B4-BE49-F238E27FC236}">
                <a16:creationId xmlns:a16="http://schemas.microsoft.com/office/drawing/2014/main" id="{111CCFC9-E266-4FBE-8034-42D495E1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7" y="1496982"/>
            <a:ext cx="43546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three one-bit binary numbers (A, B, C) and outputs two one-bit binary numbers, a sum (S) and a carry (C1).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268396-BC87-4541-BD13-C791F91A4F5E}"/>
              </a:ext>
            </a:extLst>
          </p:cNvPr>
          <p:cNvSpPr/>
          <p:nvPr/>
        </p:nvSpPr>
        <p:spPr>
          <a:xfrm>
            <a:off x="5334000" y="6540216"/>
            <a:ext cx="2971800" cy="504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4104" grpId="0" animBg="1"/>
      <p:bldP spid="4105" grpId="0" animBg="1"/>
      <p:bldP spid="4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 Box 156">
            <a:extLst>
              <a:ext uri="{FF2B5EF4-FFF2-40B4-BE49-F238E27FC236}">
                <a16:creationId xmlns:a16="http://schemas.microsoft.com/office/drawing/2014/main" id="{6CFD9969-2D67-4BF1-80DE-123B8AF6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046" y="218832"/>
            <a:ext cx="21725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Full Adder</a:t>
            </a:r>
          </a:p>
        </p:txBody>
      </p:sp>
      <p:graphicFrame>
        <p:nvGraphicFramePr>
          <p:cNvPr id="161" name="Object 2">
            <a:extLst>
              <a:ext uri="{FF2B5EF4-FFF2-40B4-BE49-F238E27FC236}">
                <a16:creationId xmlns:a16="http://schemas.microsoft.com/office/drawing/2014/main" id="{8C22A328-6F05-4680-A978-E4F68FDDD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40386"/>
              </p:ext>
            </p:extLst>
          </p:nvPr>
        </p:nvGraphicFramePr>
        <p:xfrm>
          <a:off x="685800" y="1600200"/>
          <a:ext cx="4457700" cy="240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1117440" progId="Equation.3">
                  <p:embed/>
                </p:oleObj>
              </mc:Choice>
              <mc:Fallback>
                <p:oleObj name="Equation" r:id="rId3" imgW="2070000" imgH="1117440" progId="Equation.3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C06B0F38-910F-439B-933A-9AE977720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4457700" cy="240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73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29DD2A3F-D20D-44E4-B3D9-7E29D0FE5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709" y="304800"/>
            <a:ext cx="21725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Full Adder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7646B-6147-4C54-81C9-B6BF23883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88"/>
          <a:stretch/>
        </p:blipFill>
        <p:spPr>
          <a:xfrm>
            <a:off x="2107406" y="2743200"/>
            <a:ext cx="4929187" cy="3352800"/>
          </a:xfrm>
          <a:prstGeom prst="rect">
            <a:avLst/>
          </a:prstGeom>
        </p:spPr>
      </p:pic>
      <p:graphicFrame>
        <p:nvGraphicFramePr>
          <p:cNvPr id="5" name="Object 158">
            <a:extLst>
              <a:ext uri="{FF2B5EF4-FFF2-40B4-BE49-F238E27FC236}">
                <a16:creationId xmlns:a16="http://schemas.microsoft.com/office/drawing/2014/main" id="{BE2DEEC7-5A08-4ED4-8742-C6905C499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00647"/>
              </p:ext>
            </p:extLst>
          </p:nvPr>
        </p:nvGraphicFramePr>
        <p:xfrm>
          <a:off x="838200" y="1752600"/>
          <a:ext cx="2192904" cy="46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203040" progId="Equation.3">
                  <p:embed/>
                </p:oleObj>
              </mc:Choice>
              <mc:Fallback>
                <p:oleObj name="Equation" r:id="rId3" imgW="965160" imgH="203040" progId="Equation.3">
                  <p:embed/>
                  <p:pic>
                    <p:nvPicPr>
                      <p:cNvPr id="4098" name="Object 158">
                        <a:extLst>
                          <a:ext uri="{FF2B5EF4-FFF2-40B4-BE49-F238E27FC236}">
                            <a16:creationId xmlns:a16="http://schemas.microsoft.com/office/drawing/2014/main" id="{98155B20-28ED-4A8B-B176-AC7E69B2A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192904" cy="46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659AD7-B9CB-4E9B-8C48-C6A404A44294}"/>
              </a:ext>
            </a:extLst>
          </p:cNvPr>
          <p:cNvSpPr txBox="1"/>
          <p:nvPr/>
        </p:nvSpPr>
        <p:spPr>
          <a:xfrm>
            <a:off x="4953000" y="1752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XY + YZ + XZ</a:t>
            </a:r>
          </a:p>
        </p:txBody>
      </p:sp>
    </p:spTree>
    <p:extLst>
      <p:ext uri="{BB962C8B-B14F-4D97-AF65-F5344CB8AC3E}">
        <p14:creationId xmlns:p14="http://schemas.microsoft.com/office/powerpoint/2010/main" val="19126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>
            <a:extLst>
              <a:ext uri="{FF2B5EF4-FFF2-40B4-BE49-F238E27FC236}">
                <a16:creationId xmlns:a16="http://schemas.microsoft.com/office/drawing/2014/main" id="{418B3787-7DB8-4CAD-A677-31B4A4B4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211138"/>
            <a:ext cx="82089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Implementing Full Adder with two half Adders</a:t>
            </a:r>
          </a:p>
        </p:txBody>
      </p:sp>
      <p:pic>
        <p:nvPicPr>
          <p:cNvPr id="5124" name="Picture 5" descr="AACFLOR0">
            <a:extLst>
              <a:ext uri="{FF2B5EF4-FFF2-40B4-BE49-F238E27FC236}">
                <a16:creationId xmlns:a16="http://schemas.microsoft.com/office/drawing/2014/main" id="{583352BB-1104-4EAA-B264-90D766F4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20" y="4154487"/>
            <a:ext cx="63246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86C70E-F338-47A5-96ED-EE7F4ECCE1E2}"/>
              </a:ext>
            </a:extLst>
          </p:cNvPr>
          <p:cNvSpPr txBox="1"/>
          <p:nvPr/>
        </p:nvSpPr>
        <p:spPr>
          <a:xfrm>
            <a:off x="596220" y="1676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XY + YZ + XZ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XY + XY’Z + X’YZ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XY + Z(X + Y)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348380-22B3-47C3-B93E-9E62A99BD9C4}"/>
              </a:ext>
            </a:extLst>
          </p:cNvPr>
          <p:cNvSpPr/>
          <p:nvPr/>
        </p:nvSpPr>
        <p:spPr>
          <a:xfrm>
            <a:off x="2468563" y="2514600"/>
            <a:ext cx="228600" cy="228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52" descr="AACFLOP0">
            <a:extLst>
              <a:ext uri="{FF2B5EF4-FFF2-40B4-BE49-F238E27FC236}">
                <a16:creationId xmlns:a16="http://schemas.microsoft.com/office/drawing/2014/main" id="{CDB96C6F-2BBD-4A36-ABE9-81A9E913C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8" b="13070"/>
          <a:stretch/>
        </p:blipFill>
        <p:spPr bwMode="auto">
          <a:xfrm>
            <a:off x="4569505" y="1359093"/>
            <a:ext cx="2715531" cy="245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3">
            <a:extLst>
              <a:ext uri="{FF2B5EF4-FFF2-40B4-BE49-F238E27FC236}">
                <a16:creationId xmlns:a16="http://schemas.microsoft.com/office/drawing/2014/main" id="{B554BF77-B5D6-4172-81C1-AFAF21CD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892300"/>
            <a:ext cx="276225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154">
            <a:extLst>
              <a:ext uri="{FF2B5EF4-FFF2-40B4-BE49-F238E27FC236}">
                <a16:creationId xmlns:a16="http://schemas.microsoft.com/office/drawing/2014/main" id="{6C3ECD04-470D-4572-807C-954CE8C87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11425"/>
            <a:ext cx="933450" cy="352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55">
            <a:extLst>
              <a:ext uri="{FF2B5EF4-FFF2-40B4-BE49-F238E27FC236}">
                <a16:creationId xmlns:a16="http://schemas.microsoft.com/office/drawing/2014/main" id="{947EA806-7B5C-4FCC-BDB6-84E23319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2444750"/>
            <a:ext cx="9715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ext Box 157">
            <a:extLst>
              <a:ext uri="{FF2B5EF4-FFF2-40B4-BE49-F238E27FC236}">
                <a16:creationId xmlns:a16="http://schemas.microsoft.com/office/drawing/2014/main" id="{2D4EDA73-BAEF-443F-B24F-E445309C5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501" y="3201703"/>
            <a:ext cx="325437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5484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F9181-02A9-4320-82C9-9727254CA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24EE1-025C-45DC-8511-F40FA3DC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Subtractor </a:t>
            </a:r>
          </a:p>
        </p:txBody>
      </p:sp>
    </p:spTree>
    <p:extLst>
      <p:ext uri="{BB962C8B-B14F-4D97-AF65-F5344CB8AC3E}">
        <p14:creationId xmlns:p14="http://schemas.microsoft.com/office/powerpoint/2010/main" val="5621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B2AE816C-919F-4021-B9F0-B473CDC8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66" y="313117"/>
            <a:ext cx="2725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Half Subtractor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68A97DE-2F40-4E28-A8B1-7A809B429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2801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FC326606-0275-497D-96DF-BB6C46A70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66312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Subtraction of unsigned binary numbers can be done using complements.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4578" name="Picture 2" descr="Image result for binary half subtractor">
            <a:extLst>
              <a:ext uri="{FF2B5EF4-FFF2-40B4-BE49-F238E27FC236}">
                <a16:creationId xmlns:a16="http://schemas.microsoft.com/office/drawing/2014/main" id="{695606CA-5605-44D1-AE0C-064A0415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2" y="2303151"/>
            <a:ext cx="75342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3B67478E-F6EC-46D5-B721-254EDB28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60855"/>
            <a:ext cx="291102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Bo = A’B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15F6E5-78FE-4746-A164-3A5C508F46AD}"/>
              </a:ext>
            </a:extLst>
          </p:cNvPr>
          <p:cNvSpPr/>
          <p:nvPr/>
        </p:nvSpPr>
        <p:spPr>
          <a:xfrm>
            <a:off x="5791200" y="4220481"/>
            <a:ext cx="15521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 = A  XOR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44F19C-882D-441D-BD6C-1866D64C42D3}"/>
              </a:ext>
            </a:extLst>
          </p:cNvPr>
          <p:cNvSpPr/>
          <p:nvPr/>
        </p:nvSpPr>
        <p:spPr>
          <a:xfrm>
            <a:off x="865642" y="3962400"/>
            <a:ext cx="7211558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6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 NUST</Template>
  <TotalTime>20644</TotalTime>
  <Words>298</Words>
  <Application>Microsoft Office PowerPoint</Application>
  <PresentationFormat>On-screen Show (4:3)</PresentationFormat>
  <Paragraphs>108</Paragraphs>
  <Slides>11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Equation</vt:lpstr>
      <vt:lpstr>Binary Adder</vt:lpstr>
      <vt:lpstr>Binary Adder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Subtractor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EE-476 Communication and network security</dc:title>
  <dc:creator>ayesha</dc:creator>
  <cp:lastModifiedBy>Wasi Hassan</cp:lastModifiedBy>
  <cp:revision>631</cp:revision>
  <cp:lastPrinted>2018-04-06T03:09:47Z</cp:lastPrinted>
  <dcterms:created xsi:type="dcterms:W3CDTF">2010-09-21T06:20:24Z</dcterms:created>
  <dcterms:modified xsi:type="dcterms:W3CDTF">2023-05-10T18:48:02Z</dcterms:modified>
</cp:coreProperties>
</file>