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38"/>
  </p:notesMasterIdLst>
  <p:handoutMasterIdLst>
    <p:handoutMasterId r:id="rId39"/>
  </p:handoutMasterIdLst>
  <p:sldIdLst>
    <p:sldId id="331" r:id="rId2"/>
    <p:sldId id="332" r:id="rId3"/>
    <p:sldId id="333" r:id="rId4"/>
    <p:sldId id="334" r:id="rId5"/>
    <p:sldId id="335" r:id="rId6"/>
    <p:sldId id="407" r:id="rId7"/>
    <p:sldId id="336" r:id="rId8"/>
    <p:sldId id="337" r:id="rId9"/>
    <p:sldId id="338" r:id="rId10"/>
    <p:sldId id="339" r:id="rId11"/>
    <p:sldId id="409" r:id="rId12"/>
    <p:sldId id="340" r:id="rId13"/>
    <p:sldId id="341" r:id="rId14"/>
    <p:sldId id="410" r:id="rId15"/>
    <p:sldId id="343" r:id="rId16"/>
    <p:sldId id="344" r:id="rId17"/>
    <p:sldId id="345" r:id="rId18"/>
    <p:sldId id="411" r:id="rId19"/>
    <p:sldId id="347" r:id="rId20"/>
    <p:sldId id="412" r:id="rId21"/>
    <p:sldId id="348" r:id="rId22"/>
    <p:sldId id="349" r:id="rId23"/>
    <p:sldId id="350" r:id="rId24"/>
    <p:sldId id="354" r:id="rId25"/>
    <p:sldId id="355" r:id="rId26"/>
    <p:sldId id="356" r:id="rId27"/>
    <p:sldId id="357" r:id="rId28"/>
    <p:sldId id="358" r:id="rId29"/>
    <p:sldId id="359" r:id="rId30"/>
    <p:sldId id="360" r:id="rId31"/>
    <p:sldId id="361" r:id="rId32"/>
    <p:sldId id="364" r:id="rId33"/>
    <p:sldId id="365" r:id="rId34"/>
    <p:sldId id="428" r:id="rId35"/>
    <p:sldId id="429" r:id="rId36"/>
    <p:sldId id="367" r:id="rId37"/>
  </p:sldIdLst>
  <p:sldSz cx="9144000" cy="6858000" type="screen4x3"/>
  <p:notesSz cx="7086600" cy="93726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4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CCECFF"/>
    <a:srgbClr val="66CCFF"/>
    <a:srgbClr val="CCFFFF"/>
    <a:srgbClr val="F8F8F8"/>
    <a:srgbClr val="EAEAEA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90" autoAdjust="0"/>
    <p:restoredTop sz="94660"/>
  </p:normalViewPr>
  <p:slideViewPr>
    <p:cSldViewPr snapToGrid="0">
      <p:cViewPr varScale="1">
        <p:scale>
          <a:sx n="64" d="100"/>
          <a:sy n="64" d="100"/>
        </p:scale>
        <p:origin x="1518" y="72"/>
      </p:cViewPr>
      <p:guideLst>
        <p:guide orient="horz" pos="816"/>
        <p:guide pos="4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208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CC594209-1678-4B2A-B4BD-A47AA0BEBB4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06738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090" tIns="44546" rIns="89090" bIns="44546" numCol="1" anchor="ctr" anchorCtr="0" compatLnSpc="1">
            <a:prstTxWarp prst="textNoShape">
              <a:avLst/>
            </a:prstTxWarp>
          </a:bodyPr>
          <a:lstStyle>
            <a:lvl1pPr defTabSz="89146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3B38C903-E9C1-4EEE-9C85-26502C5E841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94150" y="0"/>
            <a:ext cx="3105150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090" tIns="44546" rIns="89090" bIns="44546" numCol="1" anchor="ctr" anchorCtr="0" compatLnSpc="1">
            <a:prstTxWarp prst="textNoShape">
              <a:avLst/>
            </a:prstTxWarp>
          </a:bodyPr>
          <a:lstStyle>
            <a:lvl1pPr algn="r" defTabSz="89146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E850B4EB-9FB5-4ED4-996A-5001077F375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39213"/>
            <a:ext cx="3106738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090" tIns="44546" rIns="89090" bIns="44546" numCol="1" anchor="b" anchorCtr="0" compatLnSpc="1">
            <a:prstTxWarp prst="textNoShape">
              <a:avLst/>
            </a:prstTxWarp>
          </a:bodyPr>
          <a:lstStyle>
            <a:lvl1pPr defTabSz="89146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628AB70D-4AAF-4011-9DC4-6EE495450C17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94150" y="8939213"/>
            <a:ext cx="3105150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090" tIns="44546" rIns="89090" bIns="44546" numCol="1" anchor="b" anchorCtr="0" compatLnSpc="1">
            <a:prstTxWarp prst="textNoShape">
              <a:avLst/>
            </a:prstTxWarp>
          </a:bodyPr>
          <a:lstStyle>
            <a:lvl1pPr algn="r" defTabSz="890588">
              <a:defRPr sz="1100">
                <a:latin typeface="Helvetica" panose="020B0604020202020204" pitchFamily="34" charset="0"/>
              </a:defRPr>
            </a:lvl1pPr>
          </a:lstStyle>
          <a:p>
            <a:fld id="{82C72706-C095-41BF-ABD3-54ADB8CE310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03BE6C0C-13A5-439B-BE94-9E35C63CD4E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02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ctr" anchorCtr="0" compatLnSpc="1">
            <a:prstTxWarp prst="textNoShape">
              <a:avLst/>
            </a:prstTxWarp>
          </a:bodyPr>
          <a:lstStyle>
            <a:lvl1pPr defTabSz="939909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4822FACF-CE45-4AC3-B2A2-36D2B0BD3E2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16375" y="0"/>
            <a:ext cx="30702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ctr" anchorCtr="0" compatLnSpc="1">
            <a:prstTxWarp prst="textNoShape">
              <a:avLst/>
            </a:prstTxWarp>
          </a:bodyPr>
          <a:lstStyle>
            <a:lvl1pPr algn="r" defTabSz="939909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0116" name="Rectangle 4">
            <a:extLst>
              <a:ext uri="{FF2B5EF4-FFF2-40B4-BE49-F238E27FC236}">
                <a16:creationId xmlns:a16="http://schemas.microsoft.com/office/drawing/2014/main" id="{EF3471BA-404F-42D2-A7C9-714D69CA27C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0150" y="704850"/>
            <a:ext cx="4687888" cy="3514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A65F13DF-CA13-4724-A04B-D47B5644211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4563" y="4452938"/>
            <a:ext cx="5197475" cy="421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DA6E394C-E4A1-4942-8688-4E6C278D77D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05875"/>
            <a:ext cx="30702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b" anchorCtr="0" compatLnSpc="1">
            <a:prstTxWarp prst="textNoShape">
              <a:avLst/>
            </a:prstTxWarp>
          </a:bodyPr>
          <a:lstStyle>
            <a:lvl1pPr defTabSz="939909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527B09FD-7807-493C-9E6C-6D565DCA0B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6375" y="8905875"/>
            <a:ext cx="30702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b" anchorCtr="0" compatLnSpc="1">
            <a:prstTxWarp prst="textNoShape">
              <a:avLst/>
            </a:prstTxWarp>
          </a:bodyPr>
          <a:lstStyle>
            <a:lvl1pPr algn="r" defTabSz="939800">
              <a:defRPr sz="1200">
                <a:latin typeface="Times New Roman" panose="02020603050405020304" pitchFamily="18" charset="0"/>
              </a:defRPr>
            </a:lvl1pPr>
          </a:lstStyle>
          <a:p>
            <a:fld id="{FFC2CB2C-F279-41F0-AC48-D923156805A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>
            <a:extLst>
              <a:ext uri="{FF2B5EF4-FFF2-40B4-BE49-F238E27FC236}">
                <a16:creationId xmlns:a16="http://schemas.microsoft.com/office/drawing/2014/main" id="{8A920543-D350-443A-A721-991FEA8129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75653E0-F2FD-4551-8B22-FE330671DA1C}" type="slidenum">
              <a:rPr lang="en-US" altLang="en-US">
                <a:latin typeface="Times New Roman" panose="02020603050405020304" pitchFamily="18" charset="0"/>
              </a:rPr>
              <a:pPr/>
              <a:t>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1139" name="Rectangle 2">
            <a:extLst>
              <a:ext uri="{FF2B5EF4-FFF2-40B4-BE49-F238E27FC236}">
                <a16:creationId xmlns:a16="http://schemas.microsoft.com/office/drawing/2014/main" id="{809E82CE-770C-49D3-84E8-6A6FC8AFBC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>
            <a:extLst>
              <a:ext uri="{FF2B5EF4-FFF2-40B4-BE49-F238E27FC236}">
                <a16:creationId xmlns:a16="http://schemas.microsoft.com/office/drawing/2014/main" id="{1892899B-C57A-458A-8DEF-195B988578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>
            <a:extLst>
              <a:ext uri="{FF2B5EF4-FFF2-40B4-BE49-F238E27FC236}">
                <a16:creationId xmlns:a16="http://schemas.microsoft.com/office/drawing/2014/main" id="{9EE992A3-26D2-44B8-92BB-28FFF646A2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955654F-329B-48DD-8FA1-1D00BD4AA2CD}" type="slidenum">
              <a:rPr lang="en-US" altLang="en-US">
                <a:latin typeface="Times New Roman" panose="02020603050405020304" pitchFamily="18" charset="0"/>
              </a:rPr>
              <a:pPr/>
              <a:t>10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0355" name="Rectangle 2">
            <a:extLst>
              <a:ext uri="{FF2B5EF4-FFF2-40B4-BE49-F238E27FC236}">
                <a16:creationId xmlns:a16="http://schemas.microsoft.com/office/drawing/2014/main" id="{3C5E8084-CD27-45F0-948B-527CF3E8CC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>
            <a:extLst>
              <a:ext uri="{FF2B5EF4-FFF2-40B4-BE49-F238E27FC236}">
                <a16:creationId xmlns:a16="http://schemas.microsoft.com/office/drawing/2014/main" id="{01C2F6CE-343E-4E7D-B50B-7FBBE87E4F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>
            <a:extLst>
              <a:ext uri="{FF2B5EF4-FFF2-40B4-BE49-F238E27FC236}">
                <a16:creationId xmlns:a16="http://schemas.microsoft.com/office/drawing/2014/main" id="{AFBD6615-ED48-4079-BAA7-A84844D677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48E5558-88DF-40FE-90FF-9EB1FEE63A86}" type="slidenum">
              <a:rPr lang="en-US" altLang="en-US">
                <a:latin typeface="Times New Roman" panose="02020603050405020304" pitchFamily="18" charset="0"/>
              </a:rPr>
              <a:pPr/>
              <a:t>11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1379" name="Rectangle 2">
            <a:extLst>
              <a:ext uri="{FF2B5EF4-FFF2-40B4-BE49-F238E27FC236}">
                <a16:creationId xmlns:a16="http://schemas.microsoft.com/office/drawing/2014/main" id="{B825ED8D-9E3E-4698-BB5C-C026B0475B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>
            <a:extLst>
              <a:ext uri="{FF2B5EF4-FFF2-40B4-BE49-F238E27FC236}">
                <a16:creationId xmlns:a16="http://schemas.microsoft.com/office/drawing/2014/main" id="{0D5306E4-3AAE-4121-B023-8B43D082CA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>
            <a:extLst>
              <a:ext uri="{FF2B5EF4-FFF2-40B4-BE49-F238E27FC236}">
                <a16:creationId xmlns:a16="http://schemas.microsoft.com/office/drawing/2014/main" id="{0BFD4EBE-353D-4C31-99D7-B7C3FEC6C16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8B80A18-0C17-4A8A-A28E-1B3AD0E8B888}" type="slidenum">
              <a:rPr lang="en-US" altLang="en-US">
                <a:latin typeface="Times New Roman" panose="02020603050405020304" pitchFamily="18" charset="0"/>
              </a:rPr>
              <a:pPr/>
              <a:t>13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2403" name="Rectangle 2">
            <a:extLst>
              <a:ext uri="{FF2B5EF4-FFF2-40B4-BE49-F238E27FC236}">
                <a16:creationId xmlns:a16="http://schemas.microsoft.com/office/drawing/2014/main" id="{8A02C982-0312-4EC7-A741-67B0BEDA492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>
            <a:extLst>
              <a:ext uri="{FF2B5EF4-FFF2-40B4-BE49-F238E27FC236}">
                <a16:creationId xmlns:a16="http://schemas.microsoft.com/office/drawing/2014/main" id="{11F7861C-35C5-4B12-8A55-F7A16557D9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>
            <a:extLst>
              <a:ext uri="{FF2B5EF4-FFF2-40B4-BE49-F238E27FC236}">
                <a16:creationId xmlns:a16="http://schemas.microsoft.com/office/drawing/2014/main" id="{E2EC3CC7-E29A-4D50-9A98-532553638AC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86C72E5-BDBA-4628-BBAF-85FBB5CCE3BE}" type="slidenum">
              <a:rPr lang="en-US" altLang="en-US">
                <a:latin typeface="Times New Roman" panose="02020603050405020304" pitchFamily="18" charset="0"/>
              </a:rPr>
              <a:pPr/>
              <a:t>14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3427" name="Rectangle 2">
            <a:extLst>
              <a:ext uri="{FF2B5EF4-FFF2-40B4-BE49-F238E27FC236}">
                <a16:creationId xmlns:a16="http://schemas.microsoft.com/office/drawing/2014/main" id="{B01CE6FA-B36D-49C3-8371-51A4E976452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>
            <a:extLst>
              <a:ext uri="{FF2B5EF4-FFF2-40B4-BE49-F238E27FC236}">
                <a16:creationId xmlns:a16="http://schemas.microsoft.com/office/drawing/2014/main" id="{A8274DE9-BC41-40F6-83AC-5A3D3773C2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>
            <a:extLst>
              <a:ext uri="{FF2B5EF4-FFF2-40B4-BE49-F238E27FC236}">
                <a16:creationId xmlns:a16="http://schemas.microsoft.com/office/drawing/2014/main" id="{AA015233-DFC5-4181-9DBD-191581D3DF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3AA9686-8C45-4B6B-B192-53184893EC9B}" type="slidenum">
              <a:rPr lang="en-US" altLang="en-US">
                <a:latin typeface="Times New Roman" panose="02020603050405020304" pitchFamily="18" charset="0"/>
              </a:rPr>
              <a:pPr/>
              <a:t>15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4451" name="Rectangle 2">
            <a:extLst>
              <a:ext uri="{FF2B5EF4-FFF2-40B4-BE49-F238E27FC236}">
                <a16:creationId xmlns:a16="http://schemas.microsoft.com/office/drawing/2014/main" id="{D606F670-2456-4E74-98E3-6F89925388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>
            <a:extLst>
              <a:ext uri="{FF2B5EF4-FFF2-40B4-BE49-F238E27FC236}">
                <a16:creationId xmlns:a16="http://schemas.microsoft.com/office/drawing/2014/main" id="{81CE9A51-74EA-466B-956F-199FC346E1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>
            <a:extLst>
              <a:ext uri="{FF2B5EF4-FFF2-40B4-BE49-F238E27FC236}">
                <a16:creationId xmlns:a16="http://schemas.microsoft.com/office/drawing/2014/main" id="{6551FA5F-3DAF-4F79-96DF-B76D1641D90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44D4E91-7487-49F0-9D91-43B839F06F41}" type="slidenum">
              <a:rPr lang="en-US" altLang="en-US">
                <a:latin typeface="Times New Roman" panose="02020603050405020304" pitchFamily="18" charset="0"/>
              </a:rPr>
              <a:pPr/>
              <a:t>16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5475" name="Rectangle 2">
            <a:extLst>
              <a:ext uri="{FF2B5EF4-FFF2-40B4-BE49-F238E27FC236}">
                <a16:creationId xmlns:a16="http://schemas.microsoft.com/office/drawing/2014/main" id="{167C6B9E-26B1-4F34-923D-B2966B89441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>
            <a:extLst>
              <a:ext uri="{FF2B5EF4-FFF2-40B4-BE49-F238E27FC236}">
                <a16:creationId xmlns:a16="http://schemas.microsoft.com/office/drawing/2014/main" id="{C351E2D8-3E9B-4911-A879-EA20F380F6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>
            <a:extLst>
              <a:ext uri="{FF2B5EF4-FFF2-40B4-BE49-F238E27FC236}">
                <a16:creationId xmlns:a16="http://schemas.microsoft.com/office/drawing/2014/main" id="{BB9D8362-CFFE-4239-A0CE-16166762BF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754A397-8FAE-4C30-A05F-CF91331CD813}" type="slidenum">
              <a:rPr lang="en-US" altLang="en-US">
                <a:latin typeface="Times New Roman" panose="02020603050405020304" pitchFamily="18" charset="0"/>
              </a:rPr>
              <a:pPr/>
              <a:t>18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7523" name="Rectangle 2">
            <a:extLst>
              <a:ext uri="{FF2B5EF4-FFF2-40B4-BE49-F238E27FC236}">
                <a16:creationId xmlns:a16="http://schemas.microsoft.com/office/drawing/2014/main" id="{00D4DD15-6D6E-4697-8517-23E5CECAC25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>
            <a:extLst>
              <a:ext uri="{FF2B5EF4-FFF2-40B4-BE49-F238E27FC236}">
                <a16:creationId xmlns:a16="http://schemas.microsoft.com/office/drawing/2014/main" id="{3F296D03-4616-4EA3-8B0A-A93A466732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>
            <a:extLst>
              <a:ext uri="{FF2B5EF4-FFF2-40B4-BE49-F238E27FC236}">
                <a16:creationId xmlns:a16="http://schemas.microsoft.com/office/drawing/2014/main" id="{3BE82472-66AF-4BF7-A2A7-57FD11ECB4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E009F0B-5F82-4126-923B-E013C3AAF972}" type="slidenum">
              <a:rPr lang="en-US" altLang="en-US">
                <a:latin typeface="Times New Roman" panose="02020603050405020304" pitchFamily="18" charset="0"/>
              </a:rPr>
              <a:pPr/>
              <a:t>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8547" name="Rectangle 2">
            <a:extLst>
              <a:ext uri="{FF2B5EF4-FFF2-40B4-BE49-F238E27FC236}">
                <a16:creationId xmlns:a16="http://schemas.microsoft.com/office/drawing/2014/main" id="{93C9793E-0DAB-48C2-A22A-A9ACDD8828C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>
            <a:extLst>
              <a:ext uri="{FF2B5EF4-FFF2-40B4-BE49-F238E27FC236}">
                <a16:creationId xmlns:a16="http://schemas.microsoft.com/office/drawing/2014/main" id="{7AC332B0-F66D-4C3F-8DDB-E1E0D7FC2D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>
            <a:extLst>
              <a:ext uri="{FF2B5EF4-FFF2-40B4-BE49-F238E27FC236}">
                <a16:creationId xmlns:a16="http://schemas.microsoft.com/office/drawing/2014/main" id="{66F09507-C2E2-47B2-82A8-B5E3C87D79F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3B546AF-CFB6-4A26-A155-B7AC52B1171E}" type="slidenum">
              <a:rPr lang="en-US" altLang="en-US">
                <a:latin typeface="Times New Roman" panose="02020603050405020304" pitchFamily="18" charset="0"/>
              </a:rPr>
              <a:pPr/>
              <a:t>20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9571" name="Rectangle 2">
            <a:extLst>
              <a:ext uri="{FF2B5EF4-FFF2-40B4-BE49-F238E27FC236}">
                <a16:creationId xmlns:a16="http://schemas.microsoft.com/office/drawing/2014/main" id="{84A5CD44-BF84-48EC-B0BC-E076CADF8C2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>
            <a:extLst>
              <a:ext uri="{FF2B5EF4-FFF2-40B4-BE49-F238E27FC236}">
                <a16:creationId xmlns:a16="http://schemas.microsoft.com/office/drawing/2014/main" id="{F26D7BA3-2768-4887-B710-E8BBC3F5A3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>
            <a:extLst>
              <a:ext uri="{FF2B5EF4-FFF2-40B4-BE49-F238E27FC236}">
                <a16:creationId xmlns:a16="http://schemas.microsoft.com/office/drawing/2014/main" id="{3ABA041F-CBD6-47AF-B833-FA2229A9BA3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018407F-AAA5-4963-A6A5-D6FE6F7F8BA8}" type="slidenum">
              <a:rPr lang="en-US" altLang="en-US">
                <a:latin typeface="Times New Roman" panose="02020603050405020304" pitchFamily="18" charset="0"/>
              </a:rPr>
              <a:pPr/>
              <a:t>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0595" name="Rectangle 2">
            <a:extLst>
              <a:ext uri="{FF2B5EF4-FFF2-40B4-BE49-F238E27FC236}">
                <a16:creationId xmlns:a16="http://schemas.microsoft.com/office/drawing/2014/main" id="{76824097-C234-4268-8A44-3B4C9960D14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>
            <a:extLst>
              <a:ext uri="{FF2B5EF4-FFF2-40B4-BE49-F238E27FC236}">
                <a16:creationId xmlns:a16="http://schemas.microsoft.com/office/drawing/2014/main" id="{27E9339F-4D5C-4423-AB79-A4E63110E9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>
            <a:extLst>
              <a:ext uri="{FF2B5EF4-FFF2-40B4-BE49-F238E27FC236}">
                <a16:creationId xmlns:a16="http://schemas.microsoft.com/office/drawing/2014/main" id="{571C26FC-F52D-411F-A4CB-DE8513A2B0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0C0BC62-2152-49E6-8AF5-50FF44F1E1D3}" type="slidenum">
              <a:rPr lang="en-US" altLang="en-US">
                <a:latin typeface="Times New Roman" panose="02020603050405020304" pitchFamily="18" charset="0"/>
              </a:rPr>
              <a:pPr/>
              <a:t>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2163" name="Rectangle 2">
            <a:extLst>
              <a:ext uri="{FF2B5EF4-FFF2-40B4-BE49-F238E27FC236}">
                <a16:creationId xmlns:a16="http://schemas.microsoft.com/office/drawing/2014/main" id="{82389DE3-D492-4B0A-B0C5-CFC9B6B6F4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>
            <a:extLst>
              <a:ext uri="{FF2B5EF4-FFF2-40B4-BE49-F238E27FC236}">
                <a16:creationId xmlns:a16="http://schemas.microsoft.com/office/drawing/2014/main" id="{13180D19-5B10-4758-A8C9-92667670D7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>
            <a:extLst>
              <a:ext uri="{FF2B5EF4-FFF2-40B4-BE49-F238E27FC236}">
                <a16:creationId xmlns:a16="http://schemas.microsoft.com/office/drawing/2014/main" id="{26C1E9B0-A878-46DB-8C55-CED0E9E8922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5802788-C8C7-415D-889B-42AFD28A494F}" type="slidenum">
              <a:rPr lang="en-US" altLang="en-US">
                <a:latin typeface="Times New Roman" panose="02020603050405020304" pitchFamily="18" charset="0"/>
              </a:rPr>
              <a:pPr/>
              <a:t>22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1619" name="Rectangle 2">
            <a:extLst>
              <a:ext uri="{FF2B5EF4-FFF2-40B4-BE49-F238E27FC236}">
                <a16:creationId xmlns:a16="http://schemas.microsoft.com/office/drawing/2014/main" id="{70E474D5-321A-4ED0-BC07-F4E9910BD7A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>
            <a:extLst>
              <a:ext uri="{FF2B5EF4-FFF2-40B4-BE49-F238E27FC236}">
                <a16:creationId xmlns:a16="http://schemas.microsoft.com/office/drawing/2014/main" id="{C002F093-C941-47F5-A1B8-8DC559F3FC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>
            <a:extLst>
              <a:ext uri="{FF2B5EF4-FFF2-40B4-BE49-F238E27FC236}">
                <a16:creationId xmlns:a16="http://schemas.microsoft.com/office/drawing/2014/main" id="{8A49125B-F571-4E5D-9BAD-1D212CCFBFC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0FA2C5A-08D3-4CEE-94AC-EFFD301638E0}" type="slidenum">
              <a:rPr lang="en-US" altLang="en-US">
                <a:latin typeface="Times New Roman" panose="02020603050405020304" pitchFamily="18" charset="0"/>
              </a:rPr>
              <a:pPr/>
              <a:t>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5715" name="Rectangle 2">
            <a:extLst>
              <a:ext uri="{FF2B5EF4-FFF2-40B4-BE49-F238E27FC236}">
                <a16:creationId xmlns:a16="http://schemas.microsoft.com/office/drawing/2014/main" id="{AD870FB1-A095-437C-B6D2-2B1B4AAB9A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>
            <a:extLst>
              <a:ext uri="{FF2B5EF4-FFF2-40B4-BE49-F238E27FC236}">
                <a16:creationId xmlns:a16="http://schemas.microsoft.com/office/drawing/2014/main" id="{F501E773-1178-4204-823A-15B92DFAFB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>
            <a:extLst>
              <a:ext uri="{FF2B5EF4-FFF2-40B4-BE49-F238E27FC236}">
                <a16:creationId xmlns:a16="http://schemas.microsoft.com/office/drawing/2014/main" id="{30CCC09F-8FEA-4870-9E40-37BBE71005B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BCE3FF5-CEA2-48B8-900D-389C7BA3E78B}" type="slidenum">
              <a:rPr lang="en-US" altLang="en-US">
                <a:latin typeface="Times New Roman" panose="02020603050405020304" pitchFamily="18" charset="0"/>
              </a:rPr>
              <a:pPr/>
              <a:t>25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6739" name="Rectangle 2">
            <a:extLst>
              <a:ext uri="{FF2B5EF4-FFF2-40B4-BE49-F238E27FC236}">
                <a16:creationId xmlns:a16="http://schemas.microsoft.com/office/drawing/2014/main" id="{A081F303-3AE6-4FDF-9914-380C5084DCF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>
            <a:extLst>
              <a:ext uri="{FF2B5EF4-FFF2-40B4-BE49-F238E27FC236}">
                <a16:creationId xmlns:a16="http://schemas.microsoft.com/office/drawing/2014/main" id="{4F7AB753-E023-44B0-B607-E3C978A6E2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>
            <a:extLst>
              <a:ext uri="{FF2B5EF4-FFF2-40B4-BE49-F238E27FC236}">
                <a16:creationId xmlns:a16="http://schemas.microsoft.com/office/drawing/2014/main" id="{BEDA1708-FBD0-46B6-B6E0-9DACFC6E822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1FD1554-F607-4188-A668-41EC0D745C1C}" type="slidenum">
              <a:rPr lang="en-US" altLang="en-US">
                <a:latin typeface="Times New Roman" panose="02020603050405020304" pitchFamily="18" charset="0"/>
              </a:rPr>
              <a:pPr/>
              <a:t>26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7763" name="Rectangle 2">
            <a:extLst>
              <a:ext uri="{FF2B5EF4-FFF2-40B4-BE49-F238E27FC236}">
                <a16:creationId xmlns:a16="http://schemas.microsoft.com/office/drawing/2014/main" id="{360FA1B4-6A09-4A5E-8B97-24767F39BC0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>
            <a:extLst>
              <a:ext uri="{FF2B5EF4-FFF2-40B4-BE49-F238E27FC236}">
                <a16:creationId xmlns:a16="http://schemas.microsoft.com/office/drawing/2014/main" id="{F52D03A7-D598-4B7B-B4F2-C1353D7B2B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>
            <a:extLst>
              <a:ext uri="{FF2B5EF4-FFF2-40B4-BE49-F238E27FC236}">
                <a16:creationId xmlns:a16="http://schemas.microsoft.com/office/drawing/2014/main" id="{8047A01C-D4F1-483C-95F6-D9DE64F05FE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9C2251A-E27D-4976-912A-372946474BDD}" type="slidenum">
              <a:rPr lang="en-US" altLang="en-US">
                <a:latin typeface="Times New Roman" panose="02020603050405020304" pitchFamily="18" charset="0"/>
              </a:rPr>
              <a:pPr/>
              <a:t>27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8787" name="Rectangle 2">
            <a:extLst>
              <a:ext uri="{FF2B5EF4-FFF2-40B4-BE49-F238E27FC236}">
                <a16:creationId xmlns:a16="http://schemas.microsoft.com/office/drawing/2014/main" id="{377D733F-0F22-4399-A6D3-B09E70F2D1C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>
            <a:extLst>
              <a:ext uri="{FF2B5EF4-FFF2-40B4-BE49-F238E27FC236}">
                <a16:creationId xmlns:a16="http://schemas.microsoft.com/office/drawing/2014/main" id="{6FF7E3D3-1282-4112-B6EE-171A108389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>
            <a:extLst>
              <a:ext uri="{FF2B5EF4-FFF2-40B4-BE49-F238E27FC236}">
                <a16:creationId xmlns:a16="http://schemas.microsoft.com/office/drawing/2014/main" id="{6694149F-4152-4367-835B-291215C667D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08CBD02-7938-4655-89C2-245E2DD80BF2}" type="slidenum">
              <a:rPr lang="en-US" altLang="en-US">
                <a:latin typeface="Times New Roman" panose="02020603050405020304" pitchFamily="18" charset="0"/>
              </a:rPr>
              <a:pPr/>
              <a:t>28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9811" name="Rectangle 2">
            <a:extLst>
              <a:ext uri="{FF2B5EF4-FFF2-40B4-BE49-F238E27FC236}">
                <a16:creationId xmlns:a16="http://schemas.microsoft.com/office/drawing/2014/main" id="{2F98E2D8-A745-4482-8D31-1C44102899F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>
            <a:extLst>
              <a:ext uri="{FF2B5EF4-FFF2-40B4-BE49-F238E27FC236}">
                <a16:creationId xmlns:a16="http://schemas.microsoft.com/office/drawing/2014/main" id="{4AD3CFA0-D397-4059-BF40-57150D5F1A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>
            <a:extLst>
              <a:ext uri="{FF2B5EF4-FFF2-40B4-BE49-F238E27FC236}">
                <a16:creationId xmlns:a16="http://schemas.microsoft.com/office/drawing/2014/main" id="{90C51AA2-08CA-4188-A0D0-CDB58CB18B2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DE4C9D0-7D0A-45DF-B0CE-6AB3AEE439B1}" type="slidenum">
              <a:rPr lang="en-US" altLang="en-US">
                <a:latin typeface="Times New Roman" panose="02020603050405020304" pitchFamily="18" charset="0"/>
              </a:rPr>
              <a:pPr/>
              <a:t>29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0835" name="Rectangle 2">
            <a:extLst>
              <a:ext uri="{FF2B5EF4-FFF2-40B4-BE49-F238E27FC236}">
                <a16:creationId xmlns:a16="http://schemas.microsoft.com/office/drawing/2014/main" id="{99033DF3-330A-4632-AE16-C1DAED31B0B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>
            <a:extLst>
              <a:ext uri="{FF2B5EF4-FFF2-40B4-BE49-F238E27FC236}">
                <a16:creationId xmlns:a16="http://schemas.microsoft.com/office/drawing/2014/main" id="{EC5A0E66-0ED9-4D39-8C8C-9D502F65B2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>
            <a:extLst>
              <a:ext uri="{FF2B5EF4-FFF2-40B4-BE49-F238E27FC236}">
                <a16:creationId xmlns:a16="http://schemas.microsoft.com/office/drawing/2014/main" id="{9C520A68-97AF-4954-BF27-3B60903A2D4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6D5DB69-22AD-4E1E-A59B-E2B46FD50CA7}" type="slidenum">
              <a:rPr lang="en-US" altLang="en-US">
                <a:latin typeface="Times New Roman" panose="02020603050405020304" pitchFamily="18" charset="0"/>
              </a:rPr>
              <a:pPr/>
              <a:t>30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1859" name="Rectangle 2">
            <a:extLst>
              <a:ext uri="{FF2B5EF4-FFF2-40B4-BE49-F238E27FC236}">
                <a16:creationId xmlns:a16="http://schemas.microsoft.com/office/drawing/2014/main" id="{6D96FEF4-316D-4EC7-948A-A33AE5D7CB9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>
            <a:extLst>
              <a:ext uri="{FF2B5EF4-FFF2-40B4-BE49-F238E27FC236}">
                <a16:creationId xmlns:a16="http://schemas.microsoft.com/office/drawing/2014/main" id="{2B50E5CE-2EAD-485C-9DC4-25D3E4546E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>
            <a:extLst>
              <a:ext uri="{FF2B5EF4-FFF2-40B4-BE49-F238E27FC236}">
                <a16:creationId xmlns:a16="http://schemas.microsoft.com/office/drawing/2014/main" id="{A64CD54C-44CE-436F-93BE-552425E6C2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D9EFB345-C37B-41EB-99D5-09E432045D94}" type="slidenum">
              <a:rPr lang="en-US" altLang="en-US">
                <a:latin typeface="Times New Roman" panose="02020603050405020304" pitchFamily="18" charset="0"/>
              </a:rPr>
              <a:pPr/>
              <a:t>31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2883" name="Rectangle 2">
            <a:extLst>
              <a:ext uri="{FF2B5EF4-FFF2-40B4-BE49-F238E27FC236}">
                <a16:creationId xmlns:a16="http://schemas.microsoft.com/office/drawing/2014/main" id="{29DAD370-8DFA-4D0F-8574-87D667E4749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>
            <a:extLst>
              <a:ext uri="{FF2B5EF4-FFF2-40B4-BE49-F238E27FC236}">
                <a16:creationId xmlns:a16="http://schemas.microsoft.com/office/drawing/2014/main" id="{AA98057B-1F4A-419C-B813-443BAD14DB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>
            <a:extLst>
              <a:ext uri="{FF2B5EF4-FFF2-40B4-BE49-F238E27FC236}">
                <a16:creationId xmlns:a16="http://schemas.microsoft.com/office/drawing/2014/main" id="{96CBA23C-2721-468E-BF26-9B4A852354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665F5A3-B020-4290-AD98-D5279638C08E}" type="slidenum">
              <a:rPr lang="en-US" altLang="en-US">
                <a:latin typeface="Times New Roman" panose="02020603050405020304" pitchFamily="18" charset="0"/>
              </a:rPr>
              <a:pPr/>
              <a:t>32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5955" name="Rectangle 2">
            <a:extLst>
              <a:ext uri="{FF2B5EF4-FFF2-40B4-BE49-F238E27FC236}">
                <a16:creationId xmlns:a16="http://schemas.microsoft.com/office/drawing/2014/main" id="{20008BC1-ECF1-41C8-9E3A-3EF0899AF3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>
            <a:extLst>
              <a:ext uri="{FF2B5EF4-FFF2-40B4-BE49-F238E27FC236}">
                <a16:creationId xmlns:a16="http://schemas.microsoft.com/office/drawing/2014/main" id="{AE97A9E2-2C5D-40BF-956A-508D26D46D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>
            <a:extLst>
              <a:ext uri="{FF2B5EF4-FFF2-40B4-BE49-F238E27FC236}">
                <a16:creationId xmlns:a16="http://schemas.microsoft.com/office/drawing/2014/main" id="{52E873C4-C9CD-4CD4-BAA9-E38AC88BF07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870FF08-90E6-43CF-AED6-E70CDB6B1112}" type="slidenum">
              <a:rPr lang="en-US" altLang="en-US">
                <a:latin typeface="Times New Roman" panose="02020603050405020304" pitchFamily="18" charset="0"/>
              </a:rPr>
              <a:pPr/>
              <a:t>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3F1D349B-2E24-48E3-8375-7C2C1F69B6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1E228C2F-8790-4E86-8B66-4D3492B2E5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>
            <a:extLst>
              <a:ext uri="{FF2B5EF4-FFF2-40B4-BE49-F238E27FC236}">
                <a16:creationId xmlns:a16="http://schemas.microsoft.com/office/drawing/2014/main" id="{779C6C28-A40F-4623-9D7D-7346DF865FF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BE5443D-CFE2-4772-BFAF-AEDA3BB82639}" type="slidenum">
              <a:rPr lang="en-US" altLang="en-US">
                <a:latin typeface="Times New Roman" panose="02020603050405020304" pitchFamily="18" charset="0"/>
              </a:rPr>
              <a:pPr/>
              <a:t>33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6979" name="Rectangle 2">
            <a:extLst>
              <a:ext uri="{FF2B5EF4-FFF2-40B4-BE49-F238E27FC236}">
                <a16:creationId xmlns:a16="http://schemas.microsoft.com/office/drawing/2014/main" id="{FAB53808-5F2A-46E3-A99B-9661F40E0F7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>
            <a:extLst>
              <a:ext uri="{FF2B5EF4-FFF2-40B4-BE49-F238E27FC236}">
                <a16:creationId xmlns:a16="http://schemas.microsoft.com/office/drawing/2014/main" id="{8D83F4BE-5527-406F-84C4-756486D506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>
            <a:extLst>
              <a:ext uri="{FF2B5EF4-FFF2-40B4-BE49-F238E27FC236}">
                <a16:creationId xmlns:a16="http://schemas.microsoft.com/office/drawing/2014/main" id="{779C6C28-A40F-4623-9D7D-7346DF865FF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BE5443D-CFE2-4772-BFAF-AEDA3BB82639}" type="slidenum">
              <a:rPr lang="en-US" altLang="en-US">
                <a:latin typeface="Times New Roman" panose="02020603050405020304" pitchFamily="18" charset="0"/>
              </a:rPr>
              <a:pPr/>
              <a:t>34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6979" name="Rectangle 2">
            <a:extLst>
              <a:ext uri="{FF2B5EF4-FFF2-40B4-BE49-F238E27FC236}">
                <a16:creationId xmlns:a16="http://schemas.microsoft.com/office/drawing/2014/main" id="{FAB53808-5F2A-46E3-A99B-9661F40E0F7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>
            <a:extLst>
              <a:ext uri="{FF2B5EF4-FFF2-40B4-BE49-F238E27FC236}">
                <a16:creationId xmlns:a16="http://schemas.microsoft.com/office/drawing/2014/main" id="{8D83F4BE-5527-406F-84C4-756486D506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678397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>
            <a:extLst>
              <a:ext uri="{FF2B5EF4-FFF2-40B4-BE49-F238E27FC236}">
                <a16:creationId xmlns:a16="http://schemas.microsoft.com/office/drawing/2014/main" id="{9B12ECC0-6236-49B0-ADB5-B045D66C40A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D0AF29B-E1F3-4565-9FEC-4E13442F52B7}" type="slidenum">
              <a:rPr lang="en-US" altLang="en-US">
                <a:latin typeface="Times New Roman" panose="02020603050405020304" pitchFamily="18" charset="0"/>
              </a:rPr>
              <a:pPr/>
              <a:t>35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9027" name="Rectangle 2">
            <a:extLst>
              <a:ext uri="{FF2B5EF4-FFF2-40B4-BE49-F238E27FC236}">
                <a16:creationId xmlns:a16="http://schemas.microsoft.com/office/drawing/2014/main" id="{9D1B6244-C5E7-4D86-A203-764BEF822B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>
            <a:extLst>
              <a:ext uri="{FF2B5EF4-FFF2-40B4-BE49-F238E27FC236}">
                <a16:creationId xmlns:a16="http://schemas.microsoft.com/office/drawing/2014/main" id="{E5412847-FD60-400B-AA9D-2092F9AB4C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382185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>
            <a:extLst>
              <a:ext uri="{FF2B5EF4-FFF2-40B4-BE49-F238E27FC236}">
                <a16:creationId xmlns:a16="http://schemas.microsoft.com/office/drawing/2014/main" id="{9B12ECC0-6236-49B0-ADB5-B045D66C40A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D0AF29B-E1F3-4565-9FEC-4E13442F52B7}" type="slidenum">
              <a:rPr lang="en-US" altLang="en-US">
                <a:latin typeface="Times New Roman" panose="02020603050405020304" pitchFamily="18" charset="0"/>
              </a:rPr>
              <a:pPr/>
              <a:t>36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9027" name="Rectangle 2">
            <a:extLst>
              <a:ext uri="{FF2B5EF4-FFF2-40B4-BE49-F238E27FC236}">
                <a16:creationId xmlns:a16="http://schemas.microsoft.com/office/drawing/2014/main" id="{9D1B6244-C5E7-4D86-A203-764BEF822B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>
            <a:extLst>
              <a:ext uri="{FF2B5EF4-FFF2-40B4-BE49-F238E27FC236}">
                <a16:creationId xmlns:a16="http://schemas.microsoft.com/office/drawing/2014/main" id="{E5412847-FD60-400B-AA9D-2092F9AB4C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>
            <a:extLst>
              <a:ext uri="{FF2B5EF4-FFF2-40B4-BE49-F238E27FC236}">
                <a16:creationId xmlns:a16="http://schemas.microsoft.com/office/drawing/2014/main" id="{71000D4E-8A67-4003-8E87-772D9024C68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F365149-E38C-4DAC-84B8-8F4AFF2A5D63}" type="slidenum">
              <a:rPr lang="en-US" altLang="en-US">
                <a:latin typeface="Times New Roman" panose="02020603050405020304" pitchFamily="18" charset="0"/>
              </a:rPr>
              <a:pPr/>
              <a:t>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4211" name="Rectangle 2">
            <a:extLst>
              <a:ext uri="{FF2B5EF4-FFF2-40B4-BE49-F238E27FC236}">
                <a16:creationId xmlns:a16="http://schemas.microsoft.com/office/drawing/2014/main" id="{D4E0BBA3-E5B3-4DF0-BCF9-576ABB3C3BF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>
            <a:extLst>
              <a:ext uri="{FF2B5EF4-FFF2-40B4-BE49-F238E27FC236}">
                <a16:creationId xmlns:a16="http://schemas.microsoft.com/office/drawing/2014/main" id="{822619B1-76CC-405A-8360-27F1944D1B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>
            <a:extLst>
              <a:ext uri="{FF2B5EF4-FFF2-40B4-BE49-F238E27FC236}">
                <a16:creationId xmlns:a16="http://schemas.microsoft.com/office/drawing/2014/main" id="{7EDF6219-82C1-4A93-ABED-5E34596BBC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8A3B3F0-AAF5-4CFC-A7B5-497CCE8C3F5E}" type="slidenum">
              <a:rPr lang="en-US" altLang="en-US">
                <a:latin typeface="Times New Roman" panose="02020603050405020304" pitchFamily="18" charset="0"/>
              </a:rPr>
              <a:pPr/>
              <a:t>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5235" name="Rectangle 2">
            <a:extLst>
              <a:ext uri="{FF2B5EF4-FFF2-40B4-BE49-F238E27FC236}">
                <a16:creationId xmlns:a16="http://schemas.microsoft.com/office/drawing/2014/main" id="{1956D3A9-AF53-4EE2-8367-5C87C40B8BD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>
            <a:extLst>
              <a:ext uri="{FF2B5EF4-FFF2-40B4-BE49-F238E27FC236}">
                <a16:creationId xmlns:a16="http://schemas.microsoft.com/office/drawing/2014/main" id="{EDD8E06E-9ABA-4101-95DC-533C74A921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>
            <a:extLst>
              <a:ext uri="{FF2B5EF4-FFF2-40B4-BE49-F238E27FC236}">
                <a16:creationId xmlns:a16="http://schemas.microsoft.com/office/drawing/2014/main" id="{2E8E951B-6D4F-4F3C-BA0F-CE3137BC432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AEBF62B-A5D8-4ED3-B7C7-E5B4C8E4833B}" type="slidenum">
              <a:rPr lang="en-US" altLang="en-US">
                <a:latin typeface="Times New Roman" panose="02020603050405020304" pitchFamily="18" charset="0"/>
              </a:rPr>
              <a:pPr/>
              <a:t>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6259" name="Rectangle 2">
            <a:extLst>
              <a:ext uri="{FF2B5EF4-FFF2-40B4-BE49-F238E27FC236}">
                <a16:creationId xmlns:a16="http://schemas.microsoft.com/office/drawing/2014/main" id="{609817C1-9D09-405F-A4BE-35AA840FB3F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>
            <a:extLst>
              <a:ext uri="{FF2B5EF4-FFF2-40B4-BE49-F238E27FC236}">
                <a16:creationId xmlns:a16="http://schemas.microsoft.com/office/drawing/2014/main" id="{3C7757C3-4E01-44F0-9943-4A8D5D2ED2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>
            <a:extLst>
              <a:ext uri="{FF2B5EF4-FFF2-40B4-BE49-F238E27FC236}">
                <a16:creationId xmlns:a16="http://schemas.microsoft.com/office/drawing/2014/main" id="{7412E0F5-3DB3-4276-9E28-E97E37598CC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47D0DB0-2893-40A2-A92B-B204CAA7AA0A}" type="slidenum">
              <a:rPr lang="en-US" altLang="en-US">
                <a:latin typeface="Times New Roman" panose="02020603050405020304" pitchFamily="18" charset="0"/>
              </a:rPr>
              <a:pPr/>
              <a:t>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7283" name="Rectangle 2">
            <a:extLst>
              <a:ext uri="{FF2B5EF4-FFF2-40B4-BE49-F238E27FC236}">
                <a16:creationId xmlns:a16="http://schemas.microsoft.com/office/drawing/2014/main" id="{76849717-E504-4367-AE73-45E19248425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>
            <a:extLst>
              <a:ext uri="{FF2B5EF4-FFF2-40B4-BE49-F238E27FC236}">
                <a16:creationId xmlns:a16="http://schemas.microsoft.com/office/drawing/2014/main" id="{E07A02F3-4A7A-4C49-8E28-03B39609B5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>
            <a:extLst>
              <a:ext uri="{FF2B5EF4-FFF2-40B4-BE49-F238E27FC236}">
                <a16:creationId xmlns:a16="http://schemas.microsoft.com/office/drawing/2014/main" id="{CABBBA32-327C-4520-BB88-E93BCE413C6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8553D4C-F3A2-40EC-A353-CAF60F6FAB16}" type="slidenum">
              <a:rPr lang="en-US" altLang="en-US">
                <a:latin typeface="Times New Roman" panose="02020603050405020304" pitchFamily="18" charset="0"/>
              </a:rPr>
              <a:pPr/>
              <a:t>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8307" name="Rectangle 2">
            <a:extLst>
              <a:ext uri="{FF2B5EF4-FFF2-40B4-BE49-F238E27FC236}">
                <a16:creationId xmlns:a16="http://schemas.microsoft.com/office/drawing/2014/main" id="{D77ED832-6662-429B-8811-E6909535F8F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>
            <a:extLst>
              <a:ext uri="{FF2B5EF4-FFF2-40B4-BE49-F238E27FC236}">
                <a16:creationId xmlns:a16="http://schemas.microsoft.com/office/drawing/2014/main" id="{01340DBE-8380-4A63-8CC7-AB75088D56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>
            <a:extLst>
              <a:ext uri="{FF2B5EF4-FFF2-40B4-BE49-F238E27FC236}">
                <a16:creationId xmlns:a16="http://schemas.microsoft.com/office/drawing/2014/main" id="{C32FEA61-84E0-4F6E-A5DE-438DD3F1BBD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898E264-0F87-448A-8621-D998F18CE072}" type="slidenum">
              <a:rPr lang="en-US" altLang="en-US">
                <a:latin typeface="Times New Roman" panose="02020603050405020304" pitchFamily="18" charset="0"/>
              </a:rPr>
              <a:pPr/>
              <a:t>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9331" name="Rectangle 2">
            <a:extLst>
              <a:ext uri="{FF2B5EF4-FFF2-40B4-BE49-F238E27FC236}">
                <a16:creationId xmlns:a16="http://schemas.microsoft.com/office/drawing/2014/main" id="{70867D87-173B-443F-8109-C247DF5105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>
            <a:extLst>
              <a:ext uri="{FF2B5EF4-FFF2-40B4-BE49-F238E27FC236}">
                <a16:creationId xmlns:a16="http://schemas.microsoft.com/office/drawing/2014/main" id="{72E0E792-E4EE-44D7-9914-9DC91BCBD3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>
            <a:extLst>
              <a:ext uri="{FF2B5EF4-FFF2-40B4-BE49-F238E27FC236}">
                <a16:creationId xmlns:a16="http://schemas.microsoft.com/office/drawing/2014/main" id="{C44BEB4D-82F3-449B-9712-6972E5687F85}"/>
              </a:ext>
            </a:extLst>
          </p:cNvPr>
          <p:cNvGrpSpPr>
            <a:grpSpLocks/>
          </p:cNvGrpSpPr>
          <p:nvPr/>
        </p:nvGrpSpPr>
        <p:grpSpPr bwMode="auto">
          <a:xfrm>
            <a:off x="198438" y="2960688"/>
            <a:ext cx="8610600" cy="201612"/>
            <a:chOff x="125" y="1865"/>
            <a:chExt cx="5424" cy="127"/>
          </a:xfrm>
        </p:grpSpPr>
        <p:sp>
          <p:nvSpPr>
            <p:cNvPr id="4" name="Rectangle 4">
              <a:extLst>
                <a:ext uri="{FF2B5EF4-FFF2-40B4-BE49-F238E27FC236}">
                  <a16:creationId xmlns:a16="http://schemas.microsoft.com/office/drawing/2014/main" id="{E0E599D3-2632-4086-9DB8-1FF08C8761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F5A3F07A-60C1-42E9-9126-114FEC618D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19BEE85B-DDF0-428C-949C-A06BBCB8B9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</p:grpSp>
      <p:sp>
        <p:nvSpPr>
          <p:cNvPr id="7" name="Text Box 7">
            <a:extLst>
              <a:ext uri="{FF2B5EF4-FFF2-40B4-BE49-F238E27FC236}">
                <a16:creationId xmlns:a16="http://schemas.microsoft.com/office/drawing/2014/main" id="{2BAA5E16-6E79-4015-B59F-188FC31669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336699"/>
                </a:solidFill>
                <a:latin typeface="Helvetica" pitchFamily="-84" charset="0"/>
              </a:rPr>
              <a:t>Silberschatz, Galvin and Gagne ©2018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7499CD96-98CE-4281-8965-5FF9F04FA3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8" y="6613525"/>
            <a:ext cx="2730500" cy="2460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336699"/>
                </a:solidFill>
                <a:latin typeface="Helvetica" pitchFamily="-84" charset="0"/>
              </a:rPr>
              <a:t>Operating System Concepts – 10</a:t>
            </a:r>
            <a:r>
              <a:rPr lang="en-US" altLang="en-US" sz="1000" b="1" baseline="30000" dirty="0">
                <a:solidFill>
                  <a:srgbClr val="336699"/>
                </a:solidFill>
                <a:latin typeface="Helvetica" pitchFamily="-84" charset="0"/>
              </a:rPr>
              <a:t>th</a:t>
            </a:r>
            <a:r>
              <a:rPr lang="en-US" altLang="en-US" sz="1000" b="1" dirty="0">
                <a:solidFill>
                  <a:srgbClr val="336699"/>
                </a:solidFill>
                <a:latin typeface="Helvetica" pitchFamily="-84" charset="0"/>
              </a:rPr>
              <a:t> Edition</a:t>
            </a:r>
          </a:p>
        </p:txBody>
      </p:sp>
      <p:pic>
        <p:nvPicPr>
          <p:cNvPr id="9" name="Picture 9" descr="dino_4">
            <a:extLst>
              <a:ext uri="{FF2B5EF4-FFF2-40B4-BE49-F238E27FC236}">
                <a16:creationId xmlns:a16="http://schemas.microsoft.com/office/drawing/2014/main" id="{3F6C5EC6-B569-4B47-BBFE-7A4326270A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738" y="4157663"/>
            <a:ext cx="2062162" cy="1593850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0">
            <a:extLst>
              <a:ext uri="{FF2B5EF4-FFF2-40B4-BE49-F238E27FC236}">
                <a16:creationId xmlns:a16="http://schemas.microsoft.com/office/drawing/2014/main" id="{8153856F-DB42-4573-9C9E-EEACB7D61B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4213" y="4006850"/>
            <a:ext cx="2336800" cy="1887538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63192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19509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1338" y="277813"/>
            <a:ext cx="214471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281738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16976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49698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4010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2213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99253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05529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6446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84051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7816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no_3">
            <a:extLst>
              <a:ext uri="{FF2B5EF4-FFF2-40B4-BE49-F238E27FC236}">
                <a16:creationId xmlns:a16="http://schemas.microsoft.com/office/drawing/2014/main" id="{232881E8-BA9B-47D1-8183-4E80DA2D5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0"/>
            <a:ext cx="1195388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3">
            <a:extLst>
              <a:ext uri="{FF2B5EF4-FFF2-40B4-BE49-F238E27FC236}">
                <a16:creationId xmlns:a16="http://schemas.microsoft.com/office/drawing/2014/main" id="{7B2B01F9-D51F-41E8-9F71-322BE12131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42645"/>
            <a:ext cx="8229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E5B6698D-C7F4-42D4-A599-0CA3674437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06450" y="1233488"/>
            <a:ext cx="772795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C07C8C63-9073-4440-8E29-7538D37039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030" name="Line 6">
            <a:extLst>
              <a:ext uri="{FF2B5EF4-FFF2-40B4-BE49-F238E27FC236}">
                <a16:creationId xmlns:a16="http://schemas.microsoft.com/office/drawing/2014/main" id="{3DC0DDF2-EDD9-4546-941A-8819EECEA03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860425"/>
            <a:ext cx="80772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DCF44F51-AC2C-44E8-8762-844722B49C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511A7E9F-2DA0-447A-A945-F78748D7C5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033" name="Text Box 9">
            <a:extLst>
              <a:ext uri="{FF2B5EF4-FFF2-40B4-BE49-F238E27FC236}">
                <a16:creationId xmlns:a16="http://schemas.microsoft.com/office/drawing/2014/main" id="{7C185E49-346F-4CDE-8D31-F91EE49B88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1163" y="6613525"/>
            <a:ext cx="517525" cy="2460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000" b="1">
                <a:solidFill>
                  <a:srgbClr val="006699"/>
                </a:solidFill>
                <a:latin typeface="Helvetica" panose="020B0604020202020204" pitchFamily="34" charset="0"/>
              </a:rPr>
              <a:t>10.</a:t>
            </a:r>
            <a:fld id="{ECA12CDF-10CC-4639-A492-60524225D2DA}" type="slidenum">
              <a:rPr lang="en-US" altLang="en-US" sz="1000" b="1">
                <a:solidFill>
                  <a:srgbClr val="006699"/>
                </a:solidFill>
                <a:latin typeface="Helvetica" panose="020B0604020202020204" pitchFamily="34" charset="0"/>
              </a:rPr>
              <a:pPr algn="ctr">
                <a:spcBef>
                  <a:spcPct val="50000"/>
                </a:spcBef>
              </a:pPr>
              <a:t>‹#›</a:t>
            </a:fld>
            <a:endParaRPr lang="en-US" altLang="en-US" sz="1000" b="1">
              <a:solidFill>
                <a:srgbClr val="006699"/>
              </a:solidFill>
              <a:latin typeface="Helvetica" panose="020B0604020202020204" pitchFamily="34" charset="0"/>
            </a:endParaRPr>
          </a:p>
        </p:txBody>
      </p:sp>
      <p:sp>
        <p:nvSpPr>
          <p:cNvPr id="1034" name="Text Box 10">
            <a:extLst>
              <a:ext uri="{FF2B5EF4-FFF2-40B4-BE49-F238E27FC236}">
                <a16:creationId xmlns:a16="http://schemas.microsoft.com/office/drawing/2014/main" id="{ECA43D40-3BCA-4CC4-BCE0-2B11E77433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6699"/>
                </a:solidFill>
                <a:latin typeface="Helvetica" pitchFamily="-84" charset="0"/>
              </a:rPr>
              <a:t>Silberschatz, Galvin and Gagne ©2018</a:t>
            </a:r>
          </a:p>
        </p:txBody>
      </p:sp>
      <p:sp>
        <p:nvSpPr>
          <p:cNvPr id="1035" name="Text Box 11">
            <a:extLst>
              <a:ext uri="{FF2B5EF4-FFF2-40B4-BE49-F238E27FC236}">
                <a16:creationId xmlns:a16="http://schemas.microsoft.com/office/drawing/2014/main" id="{5BEB558B-1A8D-402E-B9D6-E8D44771E9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738" y="6621463"/>
            <a:ext cx="2730500" cy="24606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6699"/>
                </a:solidFill>
                <a:latin typeface="Helvetica" pitchFamily="-84" charset="0"/>
              </a:rPr>
              <a:t>Operating System Concepts – 10</a:t>
            </a:r>
            <a:r>
              <a:rPr lang="en-US" altLang="en-US" sz="1000" b="1" baseline="30000" dirty="0">
                <a:solidFill>
                  <a:srgbClr val="006699"/>
                </a:solidFill>
                <a:latin typeface="Helvetica" pitchFamily="-84" charset="0"/>
              </a:rPr>
              <a:t>th</a:t>
            </a:r>
            <a:r>
              <a:rPr lang="en-US" altLang="en-US" sz="1000" b="1" dirty="0">
                <a:solidFill>
                  <a:srgbClr val="006699"/>
                </a:solidFill>
                <a:latin typeface="Helvetica" pitchFamily="-84" charset="0"/>
              </a:rPr>
              <a:t> Edition</a:t>
            </a:r>
          </a:p>
        </p:txBody>
      </p:sp>
      <p:pic>
        <p:nvPicPr>
          <p:cNvPr id="2060" name="Picture 12" descr="dino_6">
            <a:extLst>
              <a:ext uri="{FF2B5EF4-FFF2-40B4-BE49-F238E27FC236}">
                <a16:creationId xmlns:a16="http://schemas.microsoft.com/office/drawing/2014/main" id="{35644D38-C2D4-4B99-9159-387D141CE8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3988" y="5849938"/>
            <a:ext cx="1284287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19" r:id="rId1"/>
    <p:sldLayoutId id="2147484109" r:id="rId2"/>
    <p:sldLayoutId id="2147484110" r:id="rId3"/>
    <p:sldLayoutId id="2147484111" r:id="rId4"/>
    <p:sldLayoutId id="2147484112" r:id="rId5"/>
    <p:sldLayoutId id="2147484113" r:id="rId6"/>
    <p:sldLayoutId id="2147484114" r:id="rId7"/>
    <p:sldLayoutId id="2147484115" r:id="rId8"/>
    <p:sldLayoutId id="2147484116" r:id="rId9"/>
    <p:sldLayoutId id="2147484117" r:id="rId10"/>
    <p:sldLayoutId id="214748411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+mj-lt"/>
          <a:ea typeface="MS PGothic" pitchFamily="34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110000"/>
        <a:buFont typeface="Wingdings" panose="05000000000000000000" pitchFamily="2" charset="2"/>
        <a:buChar char="§"/>
        <a:defRPr kumimoji="1">
          <a:solidFill>
            <a:schemeClr val="tx1"/>
          </a:solidFill>
          <a:latin typeface="+mn-lt"/>
          <a:ea typeface="MS PGothic" pitchFamily="34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110000"/>
        <a:buFont typeface="Arial" panose="020B0604020202020204" pitchFamily="34" charset="0"/>
        <a:buChar char="•"/>
        <a:defRPr kumimoji="1">
          <a:solidFill>
            <a:schemeClr val="tx1"/>
          </a:solidFill>
          <a:latin typeface="+mn-lt"/>
          <a:ea typeface="MS PGothic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anose="05030102010509060703" pitchFamily="18" charset="2"/>
        <a:buChar char="4"/>
        <a:defRPr kumimoji="1">
          <a:solidFill>
            <a:schemeClr val="tx1"/>
          </a:solidFill>
          <a:latin typeface="+mn-lt"/>
          <a:ea typeface="MS PGothic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+mn-lt"/>
          <a:ea typeface="MS PGothic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F3BCD139-3A6D-4B81-8226-0503E6A6358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806450"/>
            <a:ext cx="7772400" cy="2127250"/>
          </a:xfrm>
        </p:spPr>
        <p:txBody>
          <a:bodyPr/>
          <a:lstStyle/>
          <a:p>
            <a:pPr eaLnBrk="1" hangingPunct="1"/>
            <a:r>
              <a:rPr lang="en-US" altLang="en-US"/>
              <a:t>Chapter 10:  Virtual Memory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CF69F4A5-E6CB-4B0B-8299-F4A8C1CEFA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37382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Demand Paging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FD2BC1A3-DFC6-4D60-B5FB-EA52511A2F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9756" y="1261355"/>
            <a:ext cx="7604158" cy="50974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Could bring entire process into memory at load time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Or bring a page into memory only when it is needed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Less I/O needed, no unnecessary I/O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Less memory needed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Faster response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More users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Similar to paging system with swapping (diagram on right)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Page is needed </a:t>
            </a:r>
            <a:r>
              <a:rPr lang="en-US" altLang="en-US" dirty="0">
                <a:sym typeface="Symbol" panose="05050102010706020507" pitchFamily="18" charset="2"/>
              </a:rPr>
              <a:t> reference to it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invalid reference </a:t>
            </a:r>
            <a:r>
              <a:rPr lang="en-US" altLang="en-US" dirty="0">
                <a:sym typeface="Symbol" panose="05050102010706020507" pitchFamily="18" charset="2"/>
              </a:rPr>
              <a:t> abort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sym typeface="Symbol" panose="05050102010706020507" pitchFamily="18" charset="2"/>
              </a:rPr>
              <a:t>not-in-memory  bring to memory</a:t>
            </a:r>
          </a:p>
          <a:p>
            <a:pPr>
              <a:lnSpc>
                <a:spcPct val="90000"/>
              </a:lnSpc>
            </a:pPr>
            <a:r>
              <a:rPr lang="en-US" altLang="en-US" b="1" dirty="0">
                <a:solidFill>
                  <a:srgbClr val="006699"/>
                </a:solidFill>
                <a:latin typeface="+mj-lt"/>
                <a:sym typeface="Symbol" panose="05050102010706020507" pitchFamily="18" charset="2"/>
              </a:rPr>
              <a:t>Lazy swapper </a:t>
            </a:r>
            <a:r>
              <a:rPr lang="en-US" altLang="en-US" dirty="0">
                <a:sym typeface="Symbol" panose="05050102010706020507" pitchFamily="18" charset="2"/>
              </a:rPr>
              <a:t>– never swaps a page into memory unless page will be needed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sym typeface="Symbol" panose="05050102010706020507" pitchFamily="18" charset="2"/>
              </a:rPr>
              <a:t>Swapper that deals with pages is a </a:t>
            </a:r>
            <a:r>
              <a:rPr lang="en-US" altLang="en-US" b="1" dirty="0">
                <a:solidFill>
                  <a:srgbClr val="006699"/>
                </a:solidFill>
                <a:latin typeface="+mj-lt"/>
                <a:sym typeface="Symbol" panose="05050102010706020507" pitchFamily="18" charset="2"/>
              </a:rPr>
              <a:t>pager</a:t>
            </a:r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endParaRPr lang="en-US" altLang="en-US" b="1" dirty="0">
              <a:solidFill>
                <a:srgbClr val="006699"/>
              </a:solidFill>
              <a:latin typeface="+mj-lt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9C06DF40-C8BE-4D63-864C-842E26CBB1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37382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Demand Paging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4FA26912-DDBD-4FE1-BFA7-E72BE4D7C0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9754" y="1303338"/>
            <a:ext cx="4049745" cy="53514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Could bring entire process into memory at load time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Or bring a page into memory only when it is needed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Less I/O needed, no unnecessary I/O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Less memory needed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Faster response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More users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Similar to paging system with swapping (diagram on right)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altLang="en-US" dirty="0">
              <a:sym typeface="Symbol" panose="05050102010706020507" pitchFamily="18" charset="2"/>
            </a:endParaRPr>
          </a:p>
        </p:txBody>
      </p:sp>
      <p:pic>
        <p:nvPicPr>
          <p:cNvPr id="14340" name="Picture 4" descr="9">
            <a:extLst>
              <a:ext uri="{FF2B5EF4-FFF2-40B4-BE49-F238E27FC236}">
                <a16:creationId xmlns:a16="http://schemas.microsoft.com/office/drawing/2014/main" id="{A3D70552-8B37-46D6-A4A0-489B357F42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2675" y="1701800"/>
            <a:ext cx="3878263" cy="3551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0264511C-9394-4FB0-8A88-DD12566F9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38937"/>
            <a:ext cx="8229600" cy="576262"/>
          </a:xfrm>
        </p:spPr>
        <p:txBody>
          <a:bodyPr/>
          <a:lstStyle/>
          <a:p>
            <a:r>
              <a:rPr lang="en-US" altLang="en-US" dirty="0"/>
              <a:t>Basic Concepts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5F816111-C06D-4FA2-86A2-9368F11D4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0426" y="1191243"/>
            <a:ext cx="7697755" cy="4530725"/>
          </a:xfrm>
        </p:spPr>
        <p:txBody>
          <a:bodyPr/>
          <a:lstStyle/>
          <a:p>
            <a:r>
              <a:rPr lang="en-US" altLang="en-US" dirty="0"/>
              <a:t>With swapping, pager guesses which pages will be used before swapping out again</a:t>
            </a:r>
          </a:p>
          <a:p>
            <a:r>
              <a:rPr lang="en-US" altLang="en-US" dirty="0"/>
              <a:t>Instead, pager brings in only those pages into memory</a:t>
            </a:r>
          </a:p>
          <a:p>
            <a:r>
              <a:rPr lang="en-US" altLang="en-US" dirty="0"/>
              <a:t>How to determine that set of pages?</a:t>
            </a:r>
          </a:p>
          <a:p>
            <a:pPr lvl="1"/>
            <a:r>
              <a:rPr lang="en-US" altLang="en-US" dirty="0"/>
              <a:t>Need new MMU functionality to implement demand paging</a:t>
            </a:r>
          </a:p>
          <a:p>
            <a:r>
              <a:rPr lang="en-US" altLang="en-US" dirty="0"/>
              <a:t>If pages needed are already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memory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resident</a:t>
            </a:r>
          </a:p>
          <a:p>
            <a:pPr lvl="1"/>
            <a:r>
              <a:rPr lang="en-US" altLang="en-US" dirty="0"/>
              <a:t>No difference from non demand-paging</a:t>
            </a:r>
          </a:p>
          <a:p>
            <a:r>
              <a:rPr lang="en-US" altLang="en-US" dirty="0"/>
              <a:t>If page needed and not memory resident</a:t>
            </a:r>
          </a:p>
          <a:p>
            <a:pPr lvl="1"/>
            <a:r>
              <a:rPr lang="en-US" altLang="en-US" dirty="0"/>
              <a:t>Need to detect and load the page into memory from storage</a:t>
            </a:r>
          </a:p>
          <a:p>
            <a:pPr lvl="2"/>
            <a:r>
              <a:rPr lang="en-US" altLang="en-US" dirty="0"/>
              <a:t>Without changing program behavior</a:t>
            </a:r>
          </a:p>
          <a:p>
            <a:pPr lvl="2"/>
            <a:r>
              <a:rPr lang="en-US" altLang="en-US" dirty="0"/>
              <a:t>Without programmer needing to change code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0D871474-8C29-4C4D-A06C-A16B6A83DC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32199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Valid-Invalid Bit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72DE0254-5503-4CC6-82D6-9AD27FDC12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9086" y="1046163"/>
            <a:ext cx="7688424" cy="5472112"/>
          </a:xfrm>
        </p:spPr>
        <p:txBody>
          <a:bodyPr/>
          <a:lstStyle/>
          <a:p>
            <a:r>
              <a:rPr lang="en-US" altLang="en-US" dirty="0"/>
              <a:t>With each page table entry a valid–invalid bit is associated</a:t>
            </a:r>
            <a:br>
              <a:rPr lang="en-US" altLang="en-US" dirty="0"/>
            </a:br>
            <a:r>
              <a:rPr lang="en-US" altLang="en-US" dirty="0"/>
              <a:t>(</a:t>
            </a:r>
            <a:r>
              <a:rPr lang="en-US" altLang="en-US" b="1" dirty="0">
                <a:solidFill>
                  <a:srgbClr val="FF0000"/>
                </a:solidFill>
              </a:rPr>
              <a:t>v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 in-memory – </a:t>
            </a:r>
            <a:r>
              <a:rPr lang="en-US" altLang="en-US" b="1" dirty="0">
                <a:solidFill>
                  <a:srgbClr val="006699"/>
                </a:solidFill>
                <a:latin typeface="+mj-lt"/>
                <a:sym typeface="Symbol" panose="05050102010706020507" pitchFamily="18" charset="2"/>
              </a:rPr>
              <a:t>memory</a:t>
            </a:r>
            <a:r>
              <a:rPr lang="en-US" altLang="en-US" b="1" dirty="0">
                <a:solidFill>
                  <a:srgbClr val="3366FF"/>
                </a:solidFill>
                <a:sym typeface="Symbol" panose="05050102010706020507" pitchFamily="18" charset="2"/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  <a:sym typeface="Symbol" panose="05050102010706020507" pitchFamily="18" charset="2"/>
              </a:rPr>
              <a:t>resident</a:t>
            </a:r>
            <a:r>
              <a:rPr lang="en-US" altLang="en-US" dirty="0">
                <a:sym typeface="Symbol" panose="05050102010706020507" pitchFamily="18" charset="2"/>
              </a:rPr>
              <a:t>,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altLang="en-US" b="1" dirty="0">
                <a:solidFill>
                  <a:srgbClr val="FF0000"/>
                </a:solidFill>
                <a:sym typeface="Symbol" panose="05050102010706020507" pitchFamily="18" charset="2"/>
              </a:rPr>
              <a:t>i</a:t>
            </a:r>
            <a:r>
              <a:rPr lang="en-US" altLang="en-US" dirty="0">
                <a:sym typeface="Symbol" panose="05050102010706020507" pitchFamily="18" charset="2"/>
              </a:rPr>
              <a:t>  not-in-memory)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Initially valid–invalid bit is set to</a:t>
            </a:r>
            <a:r>
              <a:rPr lang="en-US" altLang="en-US" b="1" dirty="0">
                <a:solidFill>
                  <a:srgbClr val="FF0000"/>
                </a:solidFill>
                <a:sym typeface="Symbol" panose="05050102010706020507" pitchFamily="18" charset="2"/>
              </a:rPr>
              <a:t> i </a:t>
            </a:r>
            <a:r>
              <a:rPr lang="en-US" altLang="en-US" dirty="0">
                <a:sym typeface="Symbol" panose="05050102010706020507" pitchFamily="18" charset="2"/>
              </a:rPr>
              <a:t>on all entries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Example of a page table snapshot:</a:t>
            </a:r>
            <a:br>
              <a:rPr lang="en-US" altLang="en-US" dirty="0">
                <a:sym typeface="Symbol" panose="05050102010706020507" pitchFamily="18" charset="2"/>
              </a:rPr>
            </a:br>
            <a:br>
              <a:rPr lang="en-US" altLang="en-US" sz="1600" dirty="0">
                <a:sym typeface="Symbol" panose="05050102010706020507" pitchFamily="18" charset="2"/>
              </a:rPr>
            </a:br>
            <a:br>
              <a:rPr lang="en-US" altLang="en-US" sz="1600" dirty="0">
                <a:sym typeface="Symbol" panose="05050102010706020507" pitchFamily="18" charset="2"/>
              </a:rPr>
            </a:br>
            <a:br>
              <a:rPr lang="en-US" altLang="en-US" sz="1600" dirty="0">
                <a:sym typeface="Symbol" panose="05050102010706020507" pitchFamily="18" charset="2"/>
              </a:rPr>
            </a:br>
            <a:br>
              <a:rPr lang="en-US" altLang="en-US" sz="1600" dirty="0">
                <a:sym typeface="Symbol" panose="05050102010706020507" pitchFamily="18" charset="2"/>
              </a:rPr>
            </a:br>
            <a:br>
              <a:rPr lang="en-US" altLang="en-US" sz="1600" dirty="0">
                <a:sym typeface="Symbol" panose="05050102010706020507" pitchFamily="18" charset="2"/>
              </a:rPr>
            </a:br>
            <a:br>
              <a:rPr lang="en-US" altLang="en-US" sz="1600" dirty="0">
                <a:sym typeface="Symbol" panose="05050102010706020507" pitchFamily="18" charset="2"/>
              </a:rPr>
            </a:br>
            <a:br>
              <a:rPr lang="en-US" altLang="en-US" sz="1600" dirty="0">
                <a:sym typeface="Symbol" panose="05050102010706020507" pitchFamily="18" charset="2"/>
              </a:rPr>
            </a:br>
            <a:br>
              <a:rPr lang="en-US" altLang="en-US" sz="1600" dirty="0">
                <a:sym typeface="Symbol" panose="05050102010706020507" pitchFamily="18" charset="2"/>
              </a:rPr>
            </a:br>
            <a:br>
              <a:rPr lang="en-US" altLang="en-US" sz="1600" dirty="0">
                <a:sym typeface="Symbol" panose="05050102010706020507" pitchFamily="18" charset="2"/>
              </a:rPr>
            </a:br>
            <a:br>
              <a:rPr lang="en-US" altLang="en-US" sz="1600" dirty="0">
                <a:sym typeface="Symbol" panose="05050102010706020507" pitchFamily="18" charset="2"/>
              </a:rPr>
            </a:br>
            <a:br>
              <a:rPr lang="en-US" altLang="en-US" sz="1600" dirty="0">
                <a:sym typeface="Symbol" panose="05050102010706020507" pitchFamily="18" charset="2"/>
              </a:rPr>
            </a:br>
            <a:br>
              <a:rPr lang="en-US" altLang="en-US" sz="1600" dirty="0">
                <a:sym typeface="Symbol" panose="05050102010706020507" pitchFamily="18" charset="2"/>
              </a:rPr>
            </a:br>
            <a:endParaRPr lang="en-US" altLang="en-US" sz="800" dirty="0">
              <a:sym typeface="Symbol" panose="05050102010706020507" pitchFamily="18" charset="2"/>
            </a:endParaRPr>
          </a:p>
          <a:p>
            <a:r>
              <a:rPr lang="en-US" altLang="en-US" dirty="0">
                <a:sym typeface="Symbol" panose="05050102010706020507" pitchFamily="18" charset="2"/>
              </a:rPr>
              <a:t>During MMU address translation, if valid–invalid bit in page table entry is</a:t>
            </a:r>
            <a:r>
              <a:rPr lang="en-US" altLang="en-US" b="1" dirty="0">
                <a:solidFill>
                  <a:srgbClr val="FF0000"/>
                </a:solidFill>
                <a:sym typeface="Symbol" panose="05050102010706020507" pitchFamily="18" charset="2"/>
              </a:rPr>
              <a:t> i</a:t>
            </a:r>
            <a:r>
              <a:rPr lang="en-US" altLang="en-US" dirty="0">
                <a:sym typeface="Symbol" panose="05050102010706020507" pitchFamily="18" charset="2"/>
              </a:rPr>
              <a:t>  page fault</a:t>
            </a:r>
          </a:p>
        </p:txBody>
      </p:sp>
      <p:pic>
        <p:nvPicPr>
          <p:cNvPr id="16388" name="Picture 1">
            <a:extLst>
              <a:ext uri="{FF2B5EF4-FFF2-40B4-BE49-F238E27FC236}">
                <a16:creationId xmlns:a16="http://schemas.microsoft.com/office/drawing/2014/main" id="{6076F79C-4BBB-4218-90FB-18A6D83B8B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0897" y="2623263"/>
            <a:ext cx="2370138" cy="273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5B154921-491D-443E-816A-3E1D64EAD9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53143" y="344979"/>
            <a:ext cx="7884368" cy="50165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Page Table When Some Pages Are Not</a:t>
            </a:r>
            <a:br>
              <a:rPr lang="en-US" altLang="en-US" sz="2400" dirty="0"/>
            </a:br>
            <a:r>
              <a:rPr lang="en-US" altLang="en-US" sz="2400" dirty="0"/>
              <a:t>in Main Memory</a:t>
            </a:r>
          </a:p>
        </p:txBody>
      </p:sp>
      <p:pic>
        <p:nvPicPr>
          <p:cNvPr id="17411" name="Picture 2" descr="B:\os-book\os10-dir\Slides-WORK-area\Figures-dir\ch10\JPG-dir\10_04.jpg">
            <a:extLst>
              <a:ext uri="{FF2B5EF4-FFF2-40B4-BE49-F238E27FC236}">
                <a16:creationId xmlns:a16="http://schemas.microsoft.com/office/drawing/2014/main" id="{EE8B21A0-27D4-48EC-AA1E-673C6BCAF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638" y="1246188"/>
            <a:ext cx="4805362" cy="4659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6614AF0F-0564-40AA-8F76-6152AC6E0C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48268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Steps in Handling Page Fault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663B1E5A-B195-422A-B1B4-080156B3A5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9755" y="1390261"/>
            <a:ext cx="7707086" cy="4010414"/>
          </a:xfrm>
        </p:spPr>
        <p:txBody>
          <a:bodyPr/>
          <a:lstStyle/>
          <a:p>
            <a:pPr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altLang="en-US" dirty="0"/>
              <a:t>If there is a reference to a page, first reference to that page will trap to operating system 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dirty="0">
                <a:sym typeface="Symbol" pitchFamily="18" charset="2"/>
              </a:rPr>
              <a:t>Page fault</a:t>
            </a:r>
          </a:p>
          <a:p>
            <a:pPr>
              <a:lnSpc>
                <a:spcPct val="90000"/>
              </a:lnSpc>
              <a:buFont typeface="Monotype Sorts" pitchFamily="-84" charset="2"/>
              <a:buAutoNum type="arabicPeriod"/>
              <a:defRPr/>
            </a:pPr>
            <a:r>
              <a:rPr lang="en-US" altLang="en-US" dirty="0">
                <a:sym typeface="Symbol" pitchFamily="18" charset="2"/>
              </a:rPr>
              <a:t>Operating system looks at another table to decide:</a:t>
            </a:r>
          </a:p>
          <a:p>
            <a:pPr marL="798513" lvl="1" indent="-341313">
              <a:lnSpc>
                <a:spcPct val="90000"/>
              </a:lnSpc>
              <a:defRPr/>
            </a:pPr>
            <a:r>
              <a:rPr lang="en-US" altLang="en-US" dirty="0"/>
              <a:t>Invalid reference </a:t>
            </a:r>
            <a:r>
              <a:rPr lang="en-US" altLang="en-US" dirty="0">
                <a:sym typeface="Symbol" pitchFamily="18" charset="2"/>
              </a:rPr>
              <a:t> abort</a:t>
            </a:r>
          </a:p>
          <a:p>
            <a:pPr marL="798513" lvl="1" indent="-341313">
              <a:lnSpc>
                <a:spcPct val="90000"/>
              </a:lnSpc>
              <a:defRPr/>
            </a:pPr>
            <a:r>
              <a:rPr lang="en-US" altLang="en-US" dirty="0">
                <a:sym typeface="Symbol" pitchFamily="18" charset="2"/>
              </a:rPr>
              <a:t>Just not in memory</a:t>
            </a:r>
          </a:p>
          <a:p>
            <a:pPr>
              <a:lnSpc>
                <a:spcPct val="90000"/>
              </a:lnSpc>
              <a:buFont typeface="Monotype Sorts" pitchFamily="-84" charset="2"/>
              <a:buAutoNum type="arabicPeriod"/>
              <a:defRPr/>
            </a:pPr>
            <a:r>
              <a:rPr lang="en-US" altLang="en-US" dirty="0">
                <a:sym typeface="Symbol" pitchFamily="18" charset="2"/>
              </a:rPr>
              <a:t>Find free frame</a:t>
            </a:r>
          </a:p>
          <a:p>
            <a:pPr>
              <a:lnSpc>
                <a:spcPct val="90000"/>
              </a:lnSpc>
              <a:buFont typeface="Monotype Sorts" pitchFamily="-84" charset="2"/>
              <a:buAutoNum type="arabicPeriod"/>
              <a:defRPr/>
            </a:pPr>
            <a:r>
              <a:rPr lang="en-US" altLang="en-US" dirty="0">
                <a:sym typeface="Symbol" pitchFamily="18" charset="2"/>
              </a:rPr>
              <a:t>Swap page into frame via scheduled disk operation</a:t>
            </a:r>
          </a:p>
          <a:p>
            <a:pPr>
              <a:lnSpc>
                <a:spcPct val="90000"/>
              </a:lnSpc>
              <a:buFont typeface="Monotype Sorts" pitchFamily="-84" charset="2"/>
              <a:buAutoNum type="arabicPeriod"/>
              <a:defRPr/>
            </a:pPr>
            <a:r>
              <a:rPr lang="en-US" altLang="en-US" dirty="0">
                <a:sym typeface="Symbol" pitchFamily="18" charset="2"/>
              </a:rPr>
              <a:t>Reset tables to indicate page now in memory</a:t>
            </a:r>
            <a:br>
              <a:rPr lang="en-US" altLang="en-US" dirty="0">
                <a:sym typeface="Symbol" pitchFamily="18" charset="2"/>
              </a:rPr>
            </a:br>
            <a:r>
              <a:rPr lang="en-US" altLang="en-US" dirty="0">
                <a:sym typeface="Symbol" pitchFamily="18" charset="2"/>
              </a:rPr>
              <a:t>Set validation bit = </a:t>
            </a:r>
            <a:r>
              <a:rPr lang="en-US" altLang="en-US" b="1" dirty="0">
                <a:solidFill>
                  <a:srgbClr val="FF0000"/>
                </a:solidFill>
                <a:sym typeface="Symbol" pitchFamily="18" charset="2"/>
              </a:rPr>
              <a:t>v</a:t>
            </a:r>
            <a:endParaRPr lang="en-US" altLang="en-US" dirty="0">
              <a:sym typeface="Symbol" pitchFamily="18" charset="2"/>
            </a:endParaRPr>
          </a:p>
          <a:p>
            <a:pPr>
              <a:lnSpc>
                <a:spcPct val="90000"/>
              </a:lnSpc>
              <a:buFont typeface="Monotype Sorts" pitchFamily="-84" charset="2"/>
              <a:buAutoNum type="arabicPeriod"/>
              <a:defRPr/>
            </a:pPr>
            <a:r>
              <a:rPr lang="en-US" altLang="en-US" dirty="0">
                <a:sym typeface="Symbol" pitchFamily="18" charset="2"/>
              </a:rPr>
              <a:t>Restart the instruction that caused the page fault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defRPr/>
            </a:pPr>
            <a:endParaRPr lang="en-US" altLang="en-US" dirty="0"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445744E8-6995-495D-B4E9-CB8155552B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71804" y="244899"/>
            <a:ext cx="8515059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Steps in Handling a Page Fault (Cont.)</a:t>
            </a:r>
          </a:p>
        </p:txBody>
      </p:sp>
      <p:pic>
        <p:nvPicPr>
          <p:cNvPr id="19459" name="Picture 4" descr="9">
            <a:extLst>
              <a:ext uri="{FF2B5EF4-FFF2-40B4-BE49-F238E27FC236}">
                <a16:creationId xmlns:a16="http://schemas.microsoft.com/office/drawing/2014/main" id="{4C87B603-A2E7-4FAE-A0CB-D034C6085D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900" y="1217613"/>
            <a:ext cx="5800725" cy="4840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6455FCDC-9CE5-4011-94EB-761285813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38937"/>
            <a:ext cx="8229600" cy="576262"/>
          </a:xfrm>
        </p:spPr>
        <p:txBody>
          <a:bodyPr/>
          <a:lstStyle/>
          <a:p>
            <a:r>
              <a:rPr lang="en-US" altLang="en-US" dirty="0"/>
              <a:t>Aspects of Demand Paging</a:t>
            </a:r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AAD11580-A239-44B3-BA48-43549630E2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416" y="1239708"/>
            <a:ext cx="7651102" cy="4887912"/>
          </a:xfrm>
        </p:spPr>
        <p:txBody>
          <a:bodyPr/>
          <a:lstStyle/>
          <a:p>
            <a:r>
              <a:rPr lang="en-US" altLang="en-US" dirty="0"/>
              <a:t>Extreme case – start process with </a:t>
            </a:r>
            <a:r>
              <a:rPr lang="en-US" altLang="en-US" i="1" dirty="0"/>
              <a:t>no</a:t>
            </a:r>
            <a:r>
              <a:rPr lang="en-US" altLang="en-US" dirty="0"/>
              <a:t> pages in memory</a:t>
            </a:r>
          </a:p>
          <a:p>
            <a:pPr lvl="1"/>
            <a:r>
              <a:rPr lang="en-US" altLang="en-US" dirty="0"/>
              <a:t>OS sets instruction pointer to first instruction of process, non-memory-resident -&gt; page fault</a:t>
            </a:r>
          </a:p>
          <a:p>
            <a:pPr lvl="1"/>
            <a:r>
              <a:rPr lang="en-US" altLang="en-US" dirty="0"/>
              <a:t>And for every other process pages on first access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Pure demand paging</a:t>
            </a:r>
          </a:p>
          <a:p>
            <a:r>
              <a:rPr lang="en-US" altLang="en-US" dirty="0"/>
              <a:t>Actually, a given instruction could access multiple pages -&gt; multiple page faults</a:t>
            </a:r>
          </a:p>
          <a:p>
            <a:pPr lvl="1"/>
            <a:r>
              <a:rPr lang="en-US" altLang="en-US" dirty="0"/>
              <a:t>Consider fetch and decode of instruction which adds 2 numbers from memory and stores result back to memory</a:t>
            </a:r>
          </a:p>
          <a:p>
            <a:pPr lvl="1"/>
            <a:r>
              <a:rPr lang="en-US" altLang="en-US" dirty="0"/>
              <a:t>Pain decreased because of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locality of reference</a:t>
            </a:r>
          </a:p>
          <a:p>
            <a:r>
              <a:rPr lang="en-US" altLang="en-US" dirty="0"/>
              <a:t>Hardware support needed for demand paging</a:t>
            </a:r>
          </a:p>
          <a:p>
            <a:pPr lvl="1"/>
            <a:r>
              <a:rPr lang="en-US" altLang="en-US" dirty="0"/>
              <a:t>Page table with valid / invalid bit</a:t>
            </a:r>
          </a:p>
          <a:p>
            <a:pPr lvl="1"/>
            <a:r>
              <a:rPr lang="en-US" altLang="en-US" dirty="0"/>
              <a:t>Secondary memory (swap device with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swap space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dirty="0"/>
              <a:t>Instruction restart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C1A455AE-86AA-4EA2-9575-6B5ABC9901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38937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Free-Frame List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C1D3A033-F636-4DD5-B0D9-B3C0BC32B5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9754" y="1343903"/>
            <a:ext cx="7669764" cy="4114800"/>
          </a:xfrm>
        </p:spPr>
        <p:txBody>
          <a:bodyPr/>
          <a:lstStyle/>
          <a:p>
            <a:r>
              <a:rPr lang="en-US" altLang="en-US" dirty="0"/>
              <a:t>When a page fault occurs, the operating system must bring the desired page from secondary storage into main memory. </a:t>
            </a:r>
          </a:p>
          <a:p>
            <a:r>
              <a:rPr lang="en-US" altLang="en-US" dirty="0"/>
              <a:t>Most operating systems maintain a 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free-frame</a:t>
            </a:r>
            <a:r>
              <a:rPr lang="en-US" altLang="en-US" b="1" dirty="0">
                <a:solidFill>
                  <a:srgbClr val="0070C0"/>
                </a:solidFill>
              </a:rPr>
              <a:t> list</a:t>
            </a:r>
            <a:r>
              <a:rPr lang="en-US" altLang="en-US" dirty="0"/>
              <a:t> -- a pool of free frames for satisfying such requests.</a:t>
            </a:r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Operating system typically allocate free frames using a technique known as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zero-fill-on-demand</a:t>
            </a:r>
            <a:r>
              <a:rPr lang="en-US" altLang="en-US" dirty="0"/>
              <a:t> --  the content of the frames zeroed-out before being allocated.</a:t>
            </a:r>
          </a:p>
          <a:p>
            <a:r>
              <a:rPr lang="en-US" altLang="en-US" dirty="0"/>
              <a:t>When a system starts up, all available memory is placed on the free-frame list. 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  <p:pic>
        <p:nvPicPr>
          <p:cNvPr id="22532" name="Picture 2" descr="B:\os-book\os10-dir\Slides-WORK-area\Figures-dir\ch10\JPG-dir\10_06.jpg">
            <a:extLst>
              <a:ext uri="{FF2B5EF4-FFF2-40B4-BE49-F238E27FC236}">
                <a16:creationId xmlns:a16="http://schemas.microsoft.com/office/drawing/2014/main" id="{74C1D426-4DEE-495E-BFD2-9DDD43D143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9208" y="2827988"/>
            <a:ext cx="4546600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43106162-FA5D-4204-BC6B-FC492CAB83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98621" y="242727"/>
            <a:ext cx="7869237" cy="576263"/>
          </a:xfrm>
        </p:spPr>
        <p:txBody>
          <a:bodyPr/>
          <a:lstStyle/>
          <a:p>
            <a:pPr eaLnBrk="1" hangingPunct="1"/>
            <a:br>
              <a:rPr lang="en-US" altLang="en-US" sz="3000" dirty="0"/>
            </a:br>
            <a:r>
              <a:rPr lang="en-US" altLang="en-US" sz="3000" dirty="0"/>
              <a:t>Stages in Demand Paging – Worse Case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D59FD618-6420-46F8-ADA3-3B84918F6C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1763" y="1324271"/>
            <a:ext cx="7651101" cy="4849812"/>
          </a:xfrm>
        </p:spPr>
        <p:txBody>
          <a:bodyPr/>
          <a:lstStyle/>
          <a:p>
            <a:pPr>
              <a:buFont typeface="Arial" panose="020B0604020202020204" pitchFamily="34" charset="0"/>
              <a:buAutoNum type="arabicPeriod"/>
              <a:tabLst>
                <a:tab pos="2163763" algn="l"/>
                <a:tab pos="2855913" algn="l"/>
              </a:tabLst>
            </a:pPr>
            <a:r>
              <a:rPr lang="en-US" altLang="en-US" dirty="0"/>
              <a:t>Trap to the operating system</a:t>
            </a:r>
          </a:p>
          <a:p>
            <a:pPr>
              <a:buFont typeface="Arial" panose="020B0604020202020204" pitchFamily="34" charset="0"/>
              <a:buAutoNum type="arabicPeriod"/>
              <a:tabLst>
                <a:tab pos="2163763" algn="l"/>
                <a:tab pos="2855913" algn="l"/>
              </a:tabLst>
            </a:pPr>
            <a:r>
              <a:rPr lang="en-US" altLang="en-US" dirty="0"/>
              <a:t>Save the user registers and process state</a:t>
            </a:r>
          </a:p>
          <a:p>
            <a:pPr>
              <a:buFont typeface="Arial" panose="020B0604020202020204" pitchFamily="34" charset="0"/>
              <a:buAutoNum type="arabicPeriod"/>
              <a:tabLst>
                <a:tab pos="2163763" algn="l"/>
                <a:tab pos="2855913" algn="l"/>
              </a:tabLst>
            </a:pPr>
            <a:r>
              <a:rPr lang="en-US" altLang="en-US" dirty="0"/>
              <a:t>Determine that the interrupt was a page fault</a:t>
            </a:r>
          </a:p>
          <a:p>
            <a:pPr>
              <a:buFont typeface="Arial" panose="020B0604020202020204" pitchFamily="34" charset="0"/>
              <a:buAutoNum type="arabicPeriod"/>
              <a:tabLst>
                <a:tab pos="2163763" algn="l"/>
                <a:tab pos="2855913" algn="l"/>
              </a:tabLst>
            </a:pPr>
            <a:r>
              <a:rPr lang="en-US" altLang="en-US" dirty="0"/>
              <a:t>Check that the page reference was legal and determine the location of the page on the disk</a:t>
            </a:r>
          </a:p>
          <a:p>
            <a:pPr>
              <a:buFont typeface="Arial" panose="020B0604020202020204" pitchFamily="34" charset="0"/>
              <a:buAutoNum type="arabicPeriod"/>
              <a:tabLst>
                <a:tab pos="2163763" algn="l"/>
                <a:tab pos="2855913" algn="l"/>
              </a:tabLst>
            </a:pPr>
            <a:r>
              <a:rPr lang="en-US" altLang="en-US" dirty="0"/>
              <a:t>Issue a read from the disk to a free frame:</a:t>
            </a:r>
          </a:p>
          <a:p>
            <a:pPr marL="800100" lvl="1" indent="-342900">
              <a:buFont typeface="+mj-lt"/>
              <a:buAutoNum type="alphaLcParenR"/>
              <a:tabLst>
                <a:tab pos="2163763" algn="l"/>
                <a:tab pos="2855913" algn="l"/>
              </a:tabLst>
            </a:pPr>
            <a:r>
              <a:rPr lang="en-US" altLang="en-US" dirty="0"/>
              <a:t>Wait in a queue for this device until the read request is serviced</a:t>
            </a:r>
          </a:p>
          <a:p>
            <a:pPr marL="798513" lvl="1" indent="-341313">
              <a:buFont typeface="Arial" panose="020B0604020202020204" pitchFamily="34" charset="0"/>
              <a:buAutoNum type="alphaLcParenR"/>
              <a:tabLst>
                <a:tab pos="2163763" algn="l"/>
                <a:tab pos="2855913" algn="l"/>
              </a:tabLst>
            </a:pPr>
            <a:r>
              <a:rPr lang="en-US" altLang="en-US" dirty="0"/>
              <a:t>Wait for the device seek and/or latency time</a:t>
            </a:r>
          </a:p>
          <a:p>
            <a:pPr marL="798513" lvl="1" indent="-341313">
              <a:buFont typeface="Arial" panose="020B0604020202020204" pitchFamily="34" charset="0"/>
              <a:buAutoNum type="alphaLcParenR"/>
              <a:tabLst>
                <a:tab pos="2163763" algn="l"/>
                <a:tab pos="2855913" algn="l"/>
              </a:tabLst>
            </a:pPr>
            <a:r>
              <a:rPr lang="en-US" altLang="en-US" dirty="0"/>
              <a:t>Begin the transfer of the page to a free frame</a:t>
            </a:r>
          </a:p>
          <a:p>
            <a:pPr>
              <a:tabLst>
                <a:tab pos="2163763" algn="l"/>
                <a:tab pos="2855913" algn="l"/>
              </a:tabLst>
            </a:pPr>
            <a:endParaRPr lang="en-US" altLang="en-US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70B1EC99-547A-4C3C-A7EB-2C649B5A37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82663" y="232587"/>
            <a:ext cx="7704137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Chapter 10:  Virtual Memory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4A23357C-07C3-4F42-A857-16101A8BAD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123950"/>
            <a:ext cx="7704137" cy="4530725"/>
          </a:xfrm>
        </p:spPr>
        <p:txBody>
          <a:bodyPr/>
          <a:lstStyle/>
          <a:p>
            <a:r>
              <a:rPr lang="en-US" altLang="en-US" dirty="0"/>
              <a:t>Background</a:t>
            </a:r>
          </a:p>
          <a:p>
            <a:r>
              <a:rPr lang="en-US" altLang="en-US" dirty="0"/>
              <a:t>Demand Paging</a:t>
            </a:r>
          </a:p>
          <a:p>
            <a:r>
              <a:rPr lang="en-US" altLang="en-US" dirty="0"/>
              <a:t>Copy-on-Write</a:t>
            </a:r>
          </a:p>
          <a:p>
            <a:r>
              <a:rPr lang="en-US" altLang="en-US" dirty="0"/>
              <a:t>Page Replacement</a:t>
            </a:r>
          </a:p>
          <a:p>
            <a:r>
              <a:rPr lang="en-US" altLang="en-US" dirty="0"/>
              <a:t>Allocation of Frames </a:t>
            </a:r>
          </a:p>
          <a:p>
            <a:r>
              <a:rPr lang="en-US" altLang="en-US" dirty="0"/>
              <a:t>Thrashing</a:t>
            </a:r>
          </a:p>
          <a:p>
            <a:r>
              <a:rPr lang="en-US" altLang="en-US" dirty="0"/>
              <a:t>Memory-Mapped Files</a:t>
            </a:r>
          </a:p>
          <a:p>
            <a:r>
              <a:rPr lang="en-US" altLang="en-US" dirty="0"/>
              <a:t>Allocating Kernel Memory</a:t>
            </a:r>
          </a:p>
          <a:p>
            <a:r>
              <a:rPr lang="en-US" altLang="en-US" dirty="0"/>
              <a:t>Other Considerations</a:t>
            </a:r>
          </a:p>
          <a:p>
            <a:r>
              <a:rPr lang="en-US" altLang="en-US" dirty="0"/>
              <a:t>Operating-System Examples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9F1F3F51-F06E-4908-B338-588E54F1A2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33961" y="238937"/>
            <a:ext cx="7315200" cy="569912"/>
          </a:xfrm>
        </p:spPr>
        <p:txBody>
          <a:bodyPr/>
          <a:lstStyle/>
          <a:p>
            <a:pPr eaLnBrk="1" hangingPunct="1"/>
            <a:r>
              <a:rPr lang="en-US" altLang="en-US" dirty="0"/>
              <a:t>Stages in Demand Paging  (Cont.)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004CF6A9-3B99-4D5B-BF8C-4531B09133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6201" y="1377046"/>
            <a:ext cx="8036541" cy="4849813"/>
          </a:xfrm>
        </p:spPr>
        <p:txBody>
          <a:bodyPr/>
          <a:lstStyle/>
          <a:p>
            <a:pPr>
              <a:buFont typeface="Monotype Sorts" pitchFamily="-84" charset="2"/>
              <a:buAutoNum type="arabicPeriod" startAt="6"/>
              <a:tabLst>
                <a:tab pos="2163763" algn="l"/>
                <a:tab pos="2855913" algn="l"/>
              </a:tabLst>
            </a:pPr>
            <a:r>
              <a:rPr lang="en-US" altLang="en-US" dirty="0"/>
              <a:t>  While waiting, allocate the CPU to some other user</a:t>
            </a:r>
          </a:p>
          <a:p>
            <a:pPr>
              <a:buFont typeface="Monotype Sorts" pitchFamily="-84" charset="2"/>
              <a:buAutoNum type="arabicPeriod" startAt="6"/>
              <a:tabLst>
                <a:tab pos="2163763" algn="l"/>
                <a:tab pos="2855913" algn="l"/>
              </a:tabLst>
            </a:pPr>
            <a:r>
              <a:rPr lang="en-US" altLang="en-US" dirty="0"/>
              <a:t>  Receive an interrupt from the disk I/O subsystem (I/O   completed)</a:t>
            </a:r>
          </a:p>
          <a:p>
            <a:pPr>
              <a:buFont typeface="Monotype Sorts" pitchFamily="-84" charset="2"/>
              <a:buAutoNum type="arabicPeriod" startAt="6"/>
              <a:tabLst>
                <a:tab pos="2163763" algn="l"/>
                <a:tab pos="2855913" algn="l"/>
              </a:tabLst>
            </a:pPr>
            <a:r>
              <a:rPr lang="en-US" altLang="en-US" dirty="0"/>
              <a:t>  Save the registers and process state for the other user</a:t>
            </a:r>
          </a:p>
          <a:p>
            <a:pPr>
              <a:buFont typeface="Monotype Sorts" pitchFamily="-84" charset="2"/>
              <a:buAutoNum type="arabicPeriod" startAt="6"/>
              <a:tabLst>
                <a:tab pos="2163763" algn="l"/>
                <a:tab pos="2855913" algn="l"/>
              </a:tabLst>
            </a:pPr>
            <a:r>
              <a:rPr lang="en-US" altLang="en-US" dirty="0"/>
              <a:t>  Determine that the interrupt was from the disk</a:t>
            </a:r>
          </a:p>
          <a:p>
            <a:pPr>
              <a:buFont typeface="Monotype Sorts" pitchFamily="-84" charset="2"/>
              <a:buAutoNum type="arabicPeriod" startAt="6"/>
              <a:tabLst>
                <a:tab pos="2163763" algn="l"/>
                <a:tab pos="2855913" algn="l"/>
              </a:tabLst>
            </a:pPr>
            <a:r>
              <a:rPr lang="en-US" altLang="en-US" dirty="0"/>
              <a:t>  Correct the page table and other tables to show page is now in memory</a:t>
            </a:r>
          </a:p>
          <a:p>
            <a:pPr>
              <a:buFont typeface="Monotype Sorts" pitchFamily="-84" charset="2"/>
              <a:buAutoNum type="arabicPeriod" startAt="6"/>
              <a:tabLst>
                <a:tab pos="2163763" algn="l"/>
                <a:tab pos="2855913" algn="l"/>
              </a:tabLst>
            </a:pPr>
            <a:r>
              <a:rPr lang="en-US" altLang="en-US" dirty="0"/>
              <a:t>  Wait for the CPU to be allocated to this process again</a:t>
            </a:r>
          </a:p>
          <a:p>
            <a:pPr>
              <a:buFont typeface="Monotype Sorts" pitchFamily="-84" charset="2"/>
              <a:buAutoNum type="arabicPeriod" startAt="6"/>
              <a:tabLst>
                <a:tab pos="2163763" algn="l"/>
                <a:tab pos="2855913" algn="l"/>
              </a:tabLst>
            </a:pPr>
            <a:r>
              <a:rPr lang="en-US" altLang="en-US" dirty="0"/>
              <a:t>  Restore the user registers, process state, and new page table, and then  </a:t>
            </a:r>
          </a:p>
          <a:p>
            <a:pPr marL="0" indent="0">
              <a:spcBef>
                <a:spcPts val="0"/>
              </a:spcBef>
              <a:buNone/>
              <a:tabLst>
                <a:tab pos="2163763" algn="l"/>
                <a:tab pos="2855913" algn="l"/>
              </a:tabLst>
            </a:pPr>
            <a:r>
              <a:rPr lang="en-US" altLang="en-US" dirty="0"/>
              <a:t>        resume the interrupted instruction</a:t>
            </a:r>
          </a:p>
          <a:p>
            <a:pPr>
              <a:tabLst>
                <a:tab pos="2163763" algn="l"/>
                <a:tab pos="2855913" algn="l"/>
              </a:tabLst>
            </a:pPr>
            <a:endParaRPr lang="en-US" altLang="en-US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A49FB98C-679E-4682-BAE7-A7064CABE0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24060" y="202036"/>
            <a:ext cx="7272338" cy="611188"/>
          </a:xfrm>
        </p:spPr>
        <p:txBody>
          <a:bodyPr/>
          <a:lstStyle/>
          <a:p>
            <a:pPr eaLnBrk="1" hangingPunct="1"/>
            <a:r>
              <a:rPr lang="en-US" altLang="en-US" dirty="0"/>
              <a:t>Performance of Demand Paging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BF03B7D4-70F1-48B6-8A00-4D9695B105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9086" y="1119188"/>
            <a:ext cx="7716416" cy="4646612"/>
          </a:xfrm>
        </p:spPr>
        <p:txBody>
          <a:bodyPr/>
          <a:lstStyle/>
          <a:p>
            <a:pPr>
              <a:tabLst>
                <a:tab pos="2163763" algn="l"/>
                <a:tab pos="2855913" algn="l"/>
              </a:tabLst>
            </a:pPr>
            <a:r>
              <a:rPr lang="en-US" altLang="en-US" dirty="0"/>
              <a:t>Three major activities</a:t>
            </a:r>
          </a:p>
          <a:p>
            <a:pPr lvl="1">
              <a:tabLst>
                <a:tab pos="2163763" algn="l"/>
                <a:tab pos="2855913" algn="l"/>
              </a:tabLst>
            </a:pPr>
            <a:r>
              <a:rPr lang="en-US" altLang="en-US" dirty="0"/>
              <a:t>Service the interrupt – careful coding means just several hundred instructions needed</a:t>
            </a:r>
          </a:p>
          <a:p>
            <a:pPr lvl="1">
              <a:tabLst>
                <a:tab pos="2163763" algn="l"/>
                <a:tab pos="2855913" algn="l"/>
              </a:tabLst>
            </a:pPr>
            <a:r>
              <a:rPr lang="en-US" altLang="en-US" dirty="0"/>
              <a:t>Read the page – lots of time</a:t>
            </a:r>
          </a:p>
          <a:p>
            <a:pPr lvl="1">
              <a:tabLst>
                <a:tab pos="2163763" algn="l"/>
                <a:tab pos="2855913" algn="l"/>
              </a:tabLst>
            </a:pPr>
            <a:r>
              <a:rPr lang="en-US" altLang="en-US" dirty="0"/>
              <a:t>Restart the process – again just a small amount of time</a:t>
            </a:r>
          </a:p>
          <a:p>
            <a:pPr>
              <a:tabLst>
                <a:tab pos="2163763" algn="l"/>
                <a:tab pos="2855913" algn="l"/>
              </a:tabLst>
            </a:pPr>
            <a:r>
              <a:rPr lang="en-US" altLang="en-US" dirty="0"/>
              <a:t>Page Fault Rate 0 </a:t>
            </a:r>
            <a:r>
              <a:rPr lang="en-US" altLang="en-US" dirty="0">
                <a:sym typeface="Symbol" panose="05050102010706020507" pitchFamily="18" charset="2"/>
              </a:rPr>
              <a:t> </a:t>
            </a:r>
            <a:r>
              <a:rPr lang="en-US" altLang="en-US" i="1" dirty="0">
                <a:sym typeface="Symbol" panose="05050102010706020507" pitchFamily="18" charset="2"/>
              </a:rPr>
              <a:t>p</a:t>
            </a:r>
            <a:r>
              <a:rPr lang="en-US" altLang="en-US" dirty="0">
                <a:sym typeface="Symbol" panose="05050102010706020507" pitchFamily="18" charset="2"/>
              </a:rPr>
              <a:t>  1</a:t>
            </a:r>
          </a:p>
          <a:p>
            <a:pPr lvl="1">
              <a:tabLst>
                <a:tab pos="2163763" algn="l"/>
                <a:tab pos="2855913" algn="l"/>
              </a:tabLst>
            </a:pPr>
            <a:r>
              <a:rPr lang="en-US" altLang="en-US" dirty="0">
                <a:sym typeface="Symbol" panose="05050102010706020507" pitchFamily="18" charset="2"/>
              </a:rPr>
              <a:t>if </a:t>
            </a:r>
            <a:r>
              <a:rPr lang="en-US" altLang="en-US" i="1" dirty="0">
                <a:sym typeface="Symbol" panose="05050102010706020507" pitchFamily="18" charset="2"/>
              </a:rPr>
              <a:t>p</a:t>
            </a:r>
            <a:r>
              <a:rPr lang="en-US" altLang="en-US" dirty="0">
                <a:sym typeface="Symbol" panose="05050102010706020507" pitchFamily="18" charset="2"/>
              </a:rPr>
              <a:t> = 0 no page faults </a:t>
            </a:r>
          </a:p>
          <a:p>
            <a:pPr lvl="1">
              <a:tabLst>
                <a:tab pos="2163763" algn="l"/>
                <a:tab pos="2855913" algn="l"/>
              </a:tabLst>
            </a:pPr>
            <a:r>
              <a:rPr lang="en-US" altLang="en-US" dirty="0">
                <a:sym typeface="Symbol" panose="05050102010706020507" pitchFamily="18" charset="2"/>
              </a:rPr>
              <a:t>if </a:t>
            </a:r>
            <a:r>
              <a:rPr lang="en-US" altLang="en-US" i="1" dirty="0">
                <a:sym typeface="Symbol" panose="05050102010706020507" pitchFamily="18" charset="2"/>
              </a:rPr>
              <a:t>p</a:t>
            </a:r>
            <a:r>
              <a:rPr lang="en-US" altLang="en-US" dirty="0">
                <a:sym typeface="Symbol" panose="05050102010706020507" pitchFamily="18" charset="2"/>
              </a:rPr>
              <a:t> = 1, every reference is a fault</a:t>
            </a:r>
          </a:p>
          <a:p>
            <a:pPr>
              <a:tabLst>
                <a:tab pos="2163763" algn="l"/>
                <a:tab pos="2855913" algn="l"/>
              </a:tabLst>
            </a:pPr>
            <a:r>
              <a:rPr lang="en-US" altLang="en-US" dirty="0">
                <a:sym typeface="Symbol" panose="05050102010706020507" pitchFamily="18" charset="2"/>
              </a:rPr>
              <a:t>Effective Access Time (EAT)</a:t>
            </a:r>
          </a:p>
          <a:p>
            <a:pPr>
              <a:buFont typeface="Monotype Sorts" pitchFamily="-84" charset="2"/>
              <a:buNone/>
              <a:tabLst>
                <a:tab pos="2163763" algn="l"/>
                <a:tab pos="2855913" algn="l"/>
              </a:tabLst>
            </a:pPr>
            <a:r>
              <a:rPr lang="en-US" altLang="en-US" dirty="0">
                <a:sym typeface="Symbol" panose="05050102010706020507" pitchFamily="18" charset="2"/>
              </a:rPr>
              <a:t>	      EAT = (1 – </a:t>
            </a:r>
            <a:r>
              <a:rPr lang="en-US" altLang="en-US" i="1" dirty="0">
                <a:sym typeface="Symbol" panose="05050102010706020507" pitchFamily="18" charset="2"/>
              </a:rPr>
              <a:t>p</a:t>
            </a:r>
            <a:r>
              <a:rPr lang="en-US" altLang="en-US" dirty="0">
                <a:sym typeface="Symbol" panose="05050102010706020507" pitchFamily="18" charset="2"/>
              </a:rPr>
              <a:t>) x memory access</a:t>
            </a:r>
          </a:p>
          <a:p>
            <a:pPr>
              <a:buFont typeface="Monotype Sorts" pitchFamily="-84" charset="2"/>
              <a:buNone/>
              <a:tabLst>
                <a:tab pos="2163763" algn="l"/>
                <a:tab pos="2855913" algn="l"/>
              </a:tabLst>
            </a:pPr>
            <a:r>
              <a:rPr lang="en-US" altLang="en-US" dirty="0">
                <a:sym typeface="Symbol" panose="05050102010706020507" pitchFamily="18" charset="2"/>
              </a:rPr>
              <a:t>                       + </a:t>
            </a:r>
            <a:r>
              <a:rPr lang="en-US" altLang="en-US" i="1" dirty="0">
                <a:sym typeface="Symbol" panose="05050102010706020507" pitchFamily="18" charset="2"/>
              </a:rPr>
              <a:t>p</a:t>
            </a:r>
            <a:r>
              <a:rPr lang="en-US" altLang="en-US" dirty="0">
                <a:sym typeface="Symbol" panose="05050102010706020507" pitchFamily="18" charset="2"/>
              </a:rPr>
              <a:t> (page fault overhead</a:t>
            </a:r>
          </a:p>
          <a:p>
            <a:pPr>
              <a:buFont typeface="Monotype Sorts" pitchFamily="-84" charset="2"/>
              <a:buNone/>
              <a:tabLst>
                <a:tab pos="2163763" algn="l"/>
                <a:tab pos="2855913" algn="l"/>
              </a:tabLst>
            </a:pPr>
            <a:r>
              <a:rPr lang="en-US" altLang="en-US" dirty="0">
                <a:sym typeface="Symbol" panose="05050102010706020507" pitchFamily="18" charset="2"/>
              </a:rPr>
              <a:t>	                 + swap page out</a:t>
            </a:r>
          </a:p>
          <a:p>
            <a:pPr>
              <a:buFont typeface="Monotype Sorts" pitchFamily="-84" charset="2"/>
              <a:buNone/>
              <a:tabLst>
                <a:tab pos="2163763" algn="l"/>
                <a:tab pos="2855913" algn="l"/>
              </a:tabLst>
            </a:pPr>
            <a:r>
              <a:rPr lang="en-US" altLang="en-US" dirty="0">
                <a:sym typeface="Symbol" panose="05050102010706020507" pitchFamily="18" charset="2"/>
              </a:rPr>
              <a:t>	                 + swap page in )</a:t>
            </a:r>
          </a:p>
          <a:p>
            <a:pPr>
              <a:buFont typeface="Monotype Sorts" pitchFamily="-84" charset="2"/>
              <a:buNone/>
              <a:tabLst>
                <a:tab pos="2163763" algn="l"/>
                <a:tab pos="2855913" algn="l"/>
              </a:tabLst>
            </a:pPr>
            <a:r>
              <a:rPr lang="en-US" altLang="en-US" dirty="0">
                <a:sym typeface="Symbol" panose="05050102010706020507" pitchFamily="18" charset="2"/>
              </a:rPr>
              <a:t>				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B0E62A0B-D955-48F0-A13C-C90B2C1490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7085" y="223644"/>
            <a:ext cx="7751762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Demand Paging Example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C8756104-BFEE-4B66-8D8E-DC274456D3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9756" y="1068388"/>
            <a:ext cx="7669762" cy="4849812"/>
          </a:xfrm>
        </p:spPr>
        <p:txBody>
          <a:bodyPr/>
          <a:lstStyle/>
          <a:p>
            <a:pPr>
              <a:tabLst>
                <a:tab pos="1773238" algn="l"/>
                <a:tab pos="2278063" algn="l"/>
              </a:tabLst>
            </a:pPr>
            <a:r>
              <a:rPr lang="en-US" altLang="en-US" dirty="0"/>
              <a:t>Memory access time = 200 nanoseconds</a:t>
            </a:r>
          </a:p>
          <a:p>
            <a:pPr>
              <a:tabLst>
                <a:tab pos="1773238" algn="l"/>
                <a:tab pos="2278063" algn="l"/>
              </a:tabLst>
            </a:pPr>
            <a:r>
              <a:rPr lang="en-US" altLang="en-US" dirty="0"/>
              <a:t>Average page-fault service time = 8 milliseconds</a:t>
            </a:r>
          </a:p>
          <a:p>
            <a:pPr>
              <a:tabLst>
                <a:tab pos="1773238" algn="l"/>
                <a:tab pos="2278063" algn="l"/>
              </a:tabLst>
            </a:pPr>
            <a:r>
              <a:rPr lang="en-US" altLang="en-US" dirty="0"/>
              <a:t>EAT = (1 – p) x 200 + p (8 milliseconds) </a:t>
            </a:r>
          </a:p>
          <a:p>
            <a:pPr>
              <a:buFont typeface="Monotype Sorts" pitchFamily="-84" charset="2"/>
              <a:buNone/>
              <a:tabLst>
                <a:tab pos="1773238" algn="l"/>
                <a:tab pos="2278063" algn="l"/>
              </a:tabLst>
            </a:pPr>
            <a:r>
              <a:rPr lang="en-US" altLang="en-US" dirty="0"/>
              <a:t>	        = (1 – p  x 200 + p x 8,000,000 </a:t>
            </a:r>
          </a:p>
          <a:p>
            <a:pPr>
              <a:buFont typeface="Monotype Sorts" pitchFamily="-84" charset="2"/>
              <a:buNone/>
              <a:tabLst>
                <a:tab pos="1773238" algn="l"/>
                <a:tab pos="2278063" algn="l"/>
              </a:tabLst>
            </a:pPr>
            <a:r>
              <a:rPr lang="en-US" altLang="en-US" dirty="0"/>
              <a:t>              = 200 + p x 7,999,800</a:t>
            </a:r>
          </a:p>
          <a:p>
            <a:pPr>
              <a:tabLst>
                <a:tab pos="1773238" algn="l"/>
                <a:tab pos="2278063" algn="l"/>
              </a:tabLst>
            </a:pPr>
            <a:r>
              <a:rPr lang="en-US" altLang="en-US" dirty="0"/>
              <a:t>If one access out of 1,000 causes a page fault, then</a:t>
            </a:r>
          </a:p>
          <a:p>
            <a:pPr>
              <a:buFont typeface="Monotype Sorts" pitchFamily="-84" charset="2"/>
              <a:buNone/>
              <a:tabLst>
                <a:tab pos="1773238" algn="l"/>
                <a:tab pos="2278063" algn="l"/>
              </a:tabLst>
            </a:pPr>
            <a:r>
              <a:rPr lang="en-US" altLang="en-US" dirty="0"/>
              <a:t>         EAT = 8.2 microseconds. </a:t>
            </a:r>
          </a:p>
          <a:p>
            <a:pPr>
              <a:buFont typeface="Monotype Sorts" pitchFamily="-84" charset="2"/>
              <a:buNone/>
              <a:tabLst>
                <a:tab pos="1773238" algn="l"/>
                <a:tab pos="2278063" algn="l"/>
              </a:tabLst>
            </a:pPr>
            <a:r>
              <a:rPr lang="en-US" altLang="en-US" dirty="0"/>
              <a:t>      This is a slowdown by a factor of 40!!</a:t>
            </a:r>
          </a:p>
          <a:p>
            <a:pPr>
              <a:tabLst>
                <a:tab pos="1773238" algn="l"/>
                <a:tab pos="2278063" algn="l"/>
              </a:tabLst>
            </a:pPr>
            <a:r>
              <a:rPr lang="en-US" altLang="en-US" dirty="0"/>
              <a:t>If want performance degradation &lt; 10 percent</a:t>
            </a:r>
          </a:p>
          <a:p>
            <a:pPr lvl="1">
              <a:tabLst>
                <a:tab pos="1773238" algn="l"/>
                <a:tab pos="2278063" algn="l"/>
              </a:tabLst>
            </a:pPr>
            <a:r>
              <a:rPr lang="en-US" altLang="en-US" dirty="0"/>
              <a:t>220 &gt; 200 + 7,999,800 x p</a:t>
            </a:r>
            <a:br>
              <a:rPr lang="en-US" altLang="en-US" dirty="0"/>
            </a:br>
            <a:r>
              <a:rPr lang="en-US" altLang="en-US" dirty="0"/>
              <a:t>20 &gt; 7,999,800 x p</a:t>
            </a:r>
          </a:p>
          <a:p>
            <a:pPr lvl="1">
              <a:tabLst>
                <a:tab pos="1773238" algn="l"/>
                <a:tab pos="2278063" algn="l"/>
              </a:tabLst>
            </a:pPr>
            <a:r>
              <a:rPr lang="en-US" altLang="en-US" dirty="0"/>
              <a:t>p &lt; .0000025</a:t>
            </a:r>
          </a:p>
          <a:p>
            <a:pPr lvl="1">
              <a:tabLst>
                <a:tab pos="1773238" algn="l"/>
                <a:tab pos="2278063" algn="l"/>
              </a:tabLst>
            </a:pPr>
            <a:r>
              <a:rPr lang="en-US" altLang="en-US" dirty="0"/>
              <a:t>&lt; one page fault in every 400,000 memory accesses</a:t>
            </a:r>
          </a:p>
          <a:p>
            <a:pPr>
              <a:buFont typeface="Monotype Sorts" pitchFamily="-84" charset="2"/>
              <a:buNone/>
              <a:tabLst>
                <a:tab pos="1773238" algn="l"/>
                <a:tab pos="2278063" algn="l"/>
              </a:tabLst>
            </a:pPr>
            <a:r>
              <a:rPr lang="en-US" altLang="en-US" dirty="0"/>
              <a:t>	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1B22C3E1-32B8-4B21-A8D6-B32484188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005" y="238159"/>
            <a:ext cx="8229600" cy="576262"/>
          </a:xfrm>
        </p:spPr>
        <p:txBody>
          <a:bodyPr/>
          <a:lstStyle/>
          <a:p>
            <a:r>
              <a:rPr lang="en-US" altLang="en-US" dirty="0"/>
              <a:t>Demand Paging Optimizations</a:t>
            </a:r>
          </a:p>
        </p:txBody>
      </p:sp>
      <p:sp>
        <p:nvSpPr>
          <p:cNvPr id="27651" name="Content Placeholder 2">
            <a:extLst>
              <a:ext uri="{FF2B5EF4-FFF2-40B4-BE49-F238E27FC236}">
                <a16:creationId xmlns:a16="http://schemas.microsoft.com/office/drawing/2014/main" id="{8BEE743C-DD76-4F41-B07D-C4DE4208A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753" y="1028700"/>
            <a:ext cx="7567030" cy="5232400"/>
          </a:xfrm>
        </p:spPr>
        <p:txBody>
          <a:bodyPr/>
          <a:lstStyle/>
          <a:p>
            <a:r>
              <a:rPr lang="en-US" altLang="en-US" sz="1600" dirty="0"/>
              <a:t>Swap space I/O faster than file system I/O even if on the same device</a:t>
            </a:r>
          </a:p>
          <a:p>
            <a:pPr lvl="1"/>
            <a:r>
              <a:rPr lang="en-US" altLang="en-US" sz="1600" dirty="0"/>
              <a:t>Swap allocated in larger chunks, less management needed than file system</a:t>
            </a:r>
          </a:p>
          <a:p>
            <a:r>
              <a:rPr lang="en-US" altLang="en-US" sz="1600" dirty="0"/>
              <a:t>Copy entire process image to swap space at process load time</a:t>
            </a:r>
          </a:p>
          <a:p>
            <a:pPr lvl="1"/>
            <a:r>
              <a:rPr lang="en-US" altLang="en-US" sz="1600" dirty="0"/>
              <a:t>Then page in and out of swap space</a:t>
            </a:r>
          </a:p>
          <a:p>
            <a:pPr lvl="1"/>
            <a:r>
              <a:rPr lang="en-US" altLang="en-US" sz="1600" dirty="0"/>
              <a:t>Used in older BSD Unix</a:t>
            </a:r>
          </a:p>
          <a:p>
            <a:r>
              <a:rPr lang="en-US" altLang="en-US" sz="1600" dirty="0"/>
              <a:t>Demand page in from program binary on disk, but discard rather than paging out when freeing frame</a:t>
            </a:r>
          </a:p>
          <a:p>
            <a:pPr lvl="1"/>
            <a:r>
              <a:rPr lang="en-US" altLang="en-US" sz="1600" dirty="0"/>
              <a:t>Used in Solaris and current BSD</a:t>
            </a:r>
          </a:p>
          <a:p>
            <a:pPr lvl="1"/>
            <a:r>
              <a:rPr lang="en-US" altLang="en-US" sz="1600" dirty="0"/>
              <a:t>Still need to write to swap space</a:t>
            </a:r>
          </a:p>
          <a:p>
            <a:pPr lvl="2"/>
            <a:r>
              <a:rPr lang="en-US" altLang="en-US" sz="1600" dirty="0"/>
              <a:t>Pages not associated with a file (like stack and heap) – </a:t>
            </a:r>
            <a:r>
              <a:rPr lang="en-US" altLang="en-US" sz="1600" b="1" dirty="0">
                <a:solidFill>
                  <a:srgbClr val="006699"/>
                </a:solidFill>
                <a:latin typeface="+mj-lt"/>
              </a:rPr>
              <a:t>anonymous</a:t>
            </a:r>
            <a:r>
              <a:rPr lang="en-US" altLang="en-US" sz="1600" dirty="0"/>
              <a:t> </a:t>
            </a:r>
            <a:r>
              <a:rPr lang="en-US" altLang="en-US" sz="1600" b="1" dirty="0">
                <a:solidFill>
                  <a:srgbClr val="3366FF"/>
                </a:solidFill>
              </a:rPr>
              <a:t>memory</a:t>
            </a:r>
          </a:p>
          <a:p>
            <a:pPr lvl="2"/>
            <a:r>
              <a:rPr lang="en-US" altLang="en-US" sz="1600" dirty="0"/>
              <a:t>Pages modified in memory but not yet written back to the file system</a:t>
            </a:r>
          </a:p>
          <a:p>
            <a:r>
              <a:rPr lang="en-US" altLang="en-US" sz="1600" dirty="0"/>
              <a:t>Mobile systems</a:t>
            </a:r>
          </a:p>
          <a:p>
            <a:pPr lvl="1"/>
            <a:r>
              <a:rPr lang="en-US" altLang="en-US" sz="1600" dirty="0"/>
              <a:t>Typically don’t support swapping</a:t>
            </a:r>
          </a:p>
          <a:p>
            <a:pPr lvl="1"/>
            <a:r>
              <a:rPr lang="en-US" altLang="en-US" sz="1600" dirty="0"/>
              <a:t>Instead, demand page from file system and reclaim read-only pages (such as code)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6C488EA0-8C3D-457E-9DD0-39B9790740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47909" y="237771"/>
            <a:ext cx="7869237" cy="576262"/>
          </a:xfrm>
        </p:spPr>
        <p:txBody>
          <a:bodyPr/>
          <a:lstStyle/>
          <a:p>
            <a:pPr eaLnBrk="1" hangingPunct="1"/>
            <a:r>
              <a:rPr lang="en-US" altLang="en-US" sz="3000" dirty="0"/>
              <a:t>What Happens if There is no Free Frame?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7C4E993E-0F50-409F-A8A7-195A5B940B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8417" y="1133475"/>
            <a:ext cx="7679093" cy="4511675"/>
          </a:xfrm>
        </p:spPr>
        <p:txBody>
          <a:bodyPr/>
          <a:lstStyle/>
          <a:p>
            <a:r>
              <a:rPr lang="en-US" altLang="en-US" dirty="0"/>
              <a:t>Used up by process pages</a:t>
            </a:r>
          </a:p>
          <a:p>
            <a:r>
              <a:rPr lang="en-US" altLang="en-US" dirty="0"/>
              <a:t>Also in demand from the kernel, I/O buffers, </a:t>
            </a:r>
            <a:r>
              <a:rPr lang="en-US" altLang="en-US" dirty="0" err="1"/>
              <a:t>etc</a:t>
            </a:r>
            <a:endParaRPr lang="en-US" altLang="en-US" dirty="0"/>
          </a:p>
          <a:p>
            <a:r>
              <a:rPr lang="en-US" altLang="en-US" dirty="0"/>
              <a:t>How much to allocate to each?</a:t>
            </a:r>
          </a:p>
          <a:p>
            <a:r>
              <a:rPr lang="en-US" altLang="en-US" dirty="0"/>
              <a:t>Page replacement – find some page in memory, but not really in use, page it out</a:t>
            </a:r>
          </a:p>
          <a:p>
            <a:pPr lvl="1"/>
            <a:r>
              <a:rPr lang="en-US" altLang="en-US" dirty="0"/>
              <a:t>Algorithm – terminate? swap out? replace the page?</a:t>
            </a:r>
          </a:p>
          <a:p>
            <a:pPr lvl="1"/>
            <a:r>
              <a:rPr lang="en-US" altLang="en-US" dirty="0"/>
              <a:t>Performance – want an algorithm which will result in minimum number of page faults</a:t>
            </a:r>
          </a:p>
          <a:p>
            <a:r>
              <a:rPr lang="en-US" altLang="en-US" dirty="0"/>
              <a:t>Same page may be brought into memory several times</a:t>
            </a:r>
          </a:p>
          <a:p>
            <a:pPr>
              <a:buFont typeface="Monotype Sorts" pitchFamily="-84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9B00CC0E-9E33-4072-9D8C-43E0004757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1394" y="235568"/>
            <a:ext cx="772477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Page Replacement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55125108-1B16-48F4-B19C-7A4934EC1D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1394" y="1190625"/>
            <a:ext cx="7724775" cy="4530725"/>
          </a:xfrm>
        </p:spPr>
        <p:txBody>
          <a:bodyPr/>
          <a:lstStyle/>
          <a:p>
            <a:r>
              <a:rPr lang="en-US" altLang="en-US" dirty="0"/>
              <a:t>Prevent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over-allocation</a:t>
            </a:r>
            <a:r>
              <a:rPr lang="en-US" altLang="en-US" dirty="0"/>
              <a:t> of memory by modifying page-fault service routine to include page replacement</a:t>
            </a:r>
          </a:p>
          <a:p>
            <a:r>
              <a:rPr lang="en-US" altLang="en-US" dirty="0"/>
              <a:t>Use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modify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(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dirty</a:t>
            </a:r>
            <a:r>
              <a:rPr lang="en-US" altLang="en-US" dirty="0"/>
              <a:t>)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bit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to reduce overhead of page transfers – only modified pages are written to disk</a:t>
            </a:r>
          </a:p>
          <a:p>
            <a:r>
              <a:rPr lang="en-US" altLang="en-US" dirty="0"/>
              <a:t>Page replacement completes separation between logical memory and physical memory – large virtual memory can be provided on a smaller physical memory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760E5859-1ADF-409F-B8A3-01A46FD0EF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3775" y="235568"/>
            <a:ext cx="769302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Need For Page Replacement</a:t>
            </a:r>
          </a:p>
        </p:txBody>
      </p:sp>
      <p:pic>
        <p:nvPicPr>
          <p:cNvPr id="33795" name="Picture 4" descr="B:\os-book\os10-dir\Slides-WORK-area\Figures-dir\ch10\JPG-dir\10_09.jpg">
            <a:extLst>
              <a:ext uri="{FF2B5EF4-FFF2-40B4-BE49-F238E27FC236}">
                <a16:creationId xmlns:a16="http://schemas.microsoft.com/office/drawing/2014/main" id="{74BEFCE0-4636-4163-8B0B-DF7F5FF024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950" y="1357313"/>
            <a:ext cx="6786563" cy="441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DA23D0E3-2B35-4747-8B9E-6B7BFD7D40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76860" y="238161"/>
            <a:ext cx="76073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Basic Page Replacement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36D9B5FA-26B2-48A5-8A7B-413D741468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8416" y="1122363"/>
            <a:ext cx="7607299" cy="4457700"/>
          </a:xfrm>
        </p:spPr>
        <p:txBody>
          <a:bodyPr/>
          <a:lstStyle/>
          <a:p>
            <a:pPr marL="379413" indent="-379413">
              <a:buFont typeface="Monotype Sorts" pitchFamily="-84" charset="2"/>
              <a:buAutoNum type="arabicPeriod"/>
            </a:pPr>
            <a:r>
              <a:rPr lang="en-US" altLang="en-US" dirty="0"/>
              <a:t>Find the location of the desired page on disk</a:t>
            </a:r>
          </a:p>
          <a:p>
            <a:pPr marL="379413" indent="-379413">
              <a:buFont typeface="Monotype Sorts" pitchFamily="-84" charset="2"/>
              <a:buAutoNum type="arabicPeriod"/>
            </a:pPr>
            <a:r>
              <a:rPr lang="en-US" altLang="en-US" dirty="0"/>
              <a:t>Find a free frame:</a:t>
            </a:r>
            <a:br>
              <a:rPr lang="en-US" altLang="en-US" dirty="0"/>
            </a:br>
            <a:r>
              <a:rPr lang="en-US" altLang="en-US" dirty="0"/>
              <a:t>   -  If there is a free frame, use it</a:t>
            </a:r>
            <a:br>
              <a:rPr lang="en-US" altLang="en-US" dirty="0"/>
            </a:br>
            <a:r>
              <a:rPr lang="en-US" altLang="en-US" dirty="0"/>
              <a:t>   -  If there is no free frame, use a page replacement algorithm to select a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victim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frame</a:t>
            </a:r>
            <a:br>
              <a:rPr lang="en-US" altLang="en-US" b="1" dirty="0">
                <a:solidFill>
                  <a:srgbClr val="3366FF"/>
                </a:solidFill>
              </a:rPr>
            </a:br>
            <a:r>
              <a:rPr lang="en-US" altLang="en-US" b="1" dirty="0">
                <a:solidFill>
                  <a:srgbClr val="3366FF"/>
                </a:solidFill>
              </a:rPr>
              <a:t>   </a:t>
            </a:r>
            <a:r>
              <a:rPr lang="en-US" altLang="en-US" dirty="0"/>
              <a:t>-</a:t>
            </a:r>
            <a:r>
              <a:rPr lang="en-US" altLang="en-US" b="1" dirty="0"/>
              <a:t>  </a:t>
            </a:r>
            <a:r>
              <a:rPr lang="en-US" altLang="en-US" dirty="0"/>
              <a:t>Write victim frame to disk if dirty</a:t>
            </a:r>
          </a:p>
          <a:p>
            <a:pPr marL="379413" indent="-379413">
              <a:buFont typeface="Monotype Sorts" pitchFamily="-84" charset="2"/>
              <a:buAutoNum type="arabicPeriod"/>
            </a:pPr>
            <a:r>
              <a:rPr lang="en-US" altLang="en-US" dirty="0"/>
              <a:t>Bring  the desired page into the (newly) free frame; update the page and frame tables</a:t>
            </a:r>
          </a:p>
          <a:p>
            <a:pPr marL="379413" indent="-379413">
              <a:buFont typeface="Monotype Sorts" pitchFamily="-84" charset="2"/>
              <a:buAutoNum type="arabicPeriod"/>
            </a:pPr>
            <a:r>
              <a:rPr lang="en-US" altLang="en-US" dirty="0"/>
              <a:t>Continue the process by restarting the instruction that caused the trap</a:t>
            </a:r>
          </a:p>
          <a:p>
            <a:pPr marL="379413" indent="-379413">
              <a:buFont typeface="Monotype Sorts" pitchFamily="-84" charset="2"/>
              <a:buNone/>
            </a:pPr>
            <a:r>
              <a:rPr lang="en-US" altLang="en-US" dirty="0"/>
              <a:t> </a:t>
            </a:r>
          </a:p>
          <a:p>
            <a:pPr marL="379413" indent="-379413">
              <a:buFont typeface="Monotype Sorts" pitchFamily="-84" charset="2"/>
              <a:buNone/>
            </a:pPr>
            <a:r>
              <a:rPr lang="en-US" altLang="en-US" dirty="0"/>
              <a:t>Note now potentially 2 page transfers for page fault – increasing EAT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02C4BFB3-B09C-4707-8DF8-9335F3398B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82389" y="222868"/>
            <a:ext cx="766445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Page Replacement</a:t>
            </a:r>
          </a:p>
        </p:txBody>
      </p:sp>
      <p:pic>
        <p:nvPicPr>
          <p:cNvPr id="35843" name="Picture 4" descr="9">
            <a:extLst>
              <a:ext uri="{FF2B5EF4-FFF2-40B4-BE49-F238E27FC236}">
                <a16:creationId xmlns:a16="http://schemas.microsoft.com/office/drawing/2014/main" id="{632D2467-D729-4E96-ABE0-D5CF1AD391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500" y="1223963"/>
            <a:ext cx="6267450" cy="461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047214C7-1AE6-4D0E-9FB9-EBC768731F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4945" y="145318"/>
            <a:ext cx="7861041" cy="576262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Page and Frame Replacement Algorithms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7C092E50-7A55-4657-89B6-77C0309E7E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1094" y="1133475"/>
            <a:ext cx="7679094" cy="4899025"/>
          </a:xfrm>
        </p:spPr>
        <p:txBody>
          <a:bodyPr/>
          <a:lstStyle/>
          <a:p>
            <a:pPr>
              <a:tabLst>
                <a:tab pos="3144838" algn="ctr"/>
              </a:tabLst>
            </a:pP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Frame-allocation algorithm </a:t>
            </a:r>
            <a:r>
              <a:rPr lang="en-US" altLang="en-US" dirty="0"/>
              <a:t>determines </a:t>
            </a:r>
          </a:p>
          <a:p>
            <a:pPr lvl="1">
              <a:tabLst>
                <a:tab pos="3144838" algn="ctr"/>
              </a:tabLst>
            </a:pPr>
            <a:r>
              <a:rPr lang="en-US" altLang="en-US" dirty="0"/>
              <a:t>How many frames to give each process</a:t>
            </a:r>
          </a:p>
          <a:p>
            <a:pPr lvl="1">
              <a:tabLst>
                <a:tab pos="3144838" algn="ctr"/>
              </a:tabLst>
            </a:pPr>
            <a:r>
              <a:rPr lang="en-US" altLang="en-US" dirty="0"/>
              <a:t>Which frames to replace</a:t>
            </a:r>
          </a:p>
          <a:p>
            <a:pPr>
              <a:tabLst>
                <a:tab pos="3144838" algn="ctr"/>
              </a:tabLst>
            </a:pP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Page-replacement algorithm</a:t>
            </a:r>
          </a:p>
          <a:p>
            <a:pPr lvl="1">
              <a:tabLst>
                <a:tab pos="3144838" algn="ctr"/>
              </a:tabLst>
            </a:pPr>
            <a:r>
              <a:rPr lang="en-US" altLang="en-US" dirty="0"/>
              <a:t>Want lowest page-fault rate on both first access and re-access</a:t>
            </a:r>
          </a:p>
          <a:p>
            <a:pPr>
              <a:tabLst>
                <a:tab pos="3144838" algn="ctr"/>
              </a:tabLst>
            </a:pPr>
            <a:r>
              <a:rPr lang="en-US" altLang="en-US" dirty="0"/>
              <a:t>Evaluate algorithm by running it on a particular string of memory references (reference string) and computing the number of page faults on that string</a:t>
            </a:r>
          </a:p>
          <a:p>
            <a:pPr lvl="1">
              <a:tabLst>
                <a:tab pos="3144838" algn="ctr"/>
              </a:tabLst>
            </a:pPr>
            <a:r>
              <a:rPr lang="en-US" altLang="en-US" dirty="0"/>
              <a:t>String is just page numbers, not full addresses</a:t>
            </a:r>
          </a:p>
          <a:p>
            <a:pPr lvl="1">
              <a:tabLst>
                <a:tab pos="3144838" algn="ctr"/>
              </a:tabLst>
            </a:pPr>
            <a:r>
              <a:rPr lang="en-US" altLang="en-US" dirty="0"/>
              <a:t>Repeated access to the same page does not cause a page fault</a:t>
            </a:r>
          </a:p>
          <a:p>
            <a:pPr lvl="1">
              <a:tabLst>
                <a:tab pos="3144838" algn="ctr"/>
              </a:tabLst>
            </a:pPr>
            <a:r>
              <a:rPr lang="en-US" altLang="en-US" dirty="0"/>
              <a:t>Results depend on number of frames available</a:t>
            </a:r>
          </a:p>
          <a:p>
            <a:pPr>
              <a:tabLst>
                <a:tab pos="3144838" algn="ctr"/>
              </a:tabLst>
            </a:pPr>
            <a:r>
              <a:rPr lang="en-US" altLang="en-US" dirty="0"/>
              <a:t>In all our examples, the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reference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string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of referenced page numbers is </a:t>
            </a:r>
          </a:p>
          <a:p>
            <a:pPr>
              <a:buFont typeface="Monotype Sorts" pitchFamily="-84" charset="2"/>
              <a:buNone/>
              <a:tabLst>
                <a:tab pos="3144838" algn="ctr"/>
              </a:tabLst>
            </a:pPr>
            <a:r>
              <a:rPr lang="en-US" altLang="en-US" dirty="0"/>
              <a:t>	               </a:t>
            </a:r>
            <a:r>
              <a:rPr lang="en-US" altLang="en-US" b="1" dirty="0">
                <a:solidFill>
                  <a:srgbClr val="FF0000"/>
                </a:solidFill>
              </a:rPr>
              <a:t>7,0,1,2,0,3,0,4,2,3,0,3,0,3,2,1,2,0,1,7,0,1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91FEDD64-E96D-422A-9610-4377FD8A0D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33592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Objectives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6D0ECAB6-8759-48BC-9C7C-1E9AB98510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9085" y="1233488"/>
            <a:ext cx="7781731" cy="4530725"/>
          </a:xfrm>
        </p:spPr>
        <p:txBody>
          <a:bodyPr/>
          <a:lstStyle/>
          <a:p>
            <a:r>
              <a:rPr lang="en-US" altLang="en-US" dirty="0"/>
              <a:t>Define virtual memory and describe its benefits.</a:t>
            </a:r>
          </a:p>
          <a:p>
            <a:r>
              <a:rPr lang="en-US" altLang="en-US" dirty="0"/>
              <a:t>Illustrate how pages are loaded into memory using demand paging.</a:t>
            </a:r>
          </a:p>
          <a:p>
            <a:r>
              <a:rPr lang="en-US" altLang="en-US" dirty="0"/>
              <a:t>Apply the FIFO, optimal, and  LRU page-replacement algorithms.</a:t>
            </a:r>
          </a:p>
          <a:p>
            <a:r>
              <a:rPr lang="en-US" altLang="en-US" dirty="0"/>
              <a:t>Describe the working set of a process, and explain how it is related to program locality.</a:t>
            </a:r>
          </a:p>
          <a:p>
            <a:r>
              <a:rPr lang="en-US" altLang="en-US" dirty="0"/>
              <a:t>Describe how Linux, Windows 10, and Solaris manage virtual memory.</a:t>
            </a:r>
          </a:p>
          <a:p>
            <a:r>
              <a:rPr lang="en-US" altLang="en-US" dirty="0"/>
              <a:t>Design a virtual memory manager simulation in the C programming language.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238E9DE7-317A-4964-80E7-85DD040FFD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4155" y="60152"/>
            <a:ext cx="8662696" cy="58998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Graph of Page Faults Versus the Number of Frames</a:t>
            </a:r>
          </a:p>
        </p:txBody>
      </p:sp>
      <p:pic>
        <p:nvPicPr>
          <p:cNvPr id="37891" name="Picture 5">
            <a:extLst>
              <a:ext uri="{FF2B5EF4-FFF2-40B4-BE49-F238E27FC236}">
                <a16:creationId xmlns:a16="http://schemas.microsoft.com/office/drawing/2014/main" id="{6305A72B-A5ED-415A-9B8C-D45FEB5F4C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800" y="1238250"/>
            <a:ext cx="6045200" cy="3557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CA6CF77-12AF-4EC2-89B1-0E20EC3A22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94735" y="241529"/>
            <a:ext cx="7821612" cy="576262"/>
          </a:xfrm>
        </p:spPr>
        <p:txBody>
          <a:bodyPr/>
          <a:lstStyle/>
          <a:p>
            <a:pPr eaLnBrk="1" hangingPunct="1"/>
            <a:r>
              <a:rPr lang="en-US" altLang="en-US"/>
              <a:t>First-In-First-Out (FIFO) Algorithm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6D1D5755-163C-4203-ABC8-2DA1622DF8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94735" y="1052513"/>
            <a:ext cx="7582515" cy="5762625"/>
          </a:xfrm>
        </p:spPr>
        <p:txBody>
          <a:bodyPr/>
          <a:lstStyle/>
          <a:p>
            <a:r>
              <a:rPr lang="en-US" altLang="en-US" dirty="0"/>
              <a:t>Reference string: </a:t>
            </a:r>
            <a:r>
              <a:rPr lang="en-US" altLang="en-US" b="1" dirty="0">
                <a:solidFill>
                  <a:srgbClr val="FF0000"/>
                </a:solidFill>
              </a:rPr>
              <a:t>7,0,1,2,0,3,0,4,2,3,0,3,0,3,2,1,2,0,1,7,0,1</a:t>
            </a:r>
            <a:endParaRPr lang="en-US" altLang="en-US" dirty="0"/>
          </a:p>
          <a:p>
            <a:r>
              <a:rPr lang="en-US" altLang="en-US" dirty="0"/>
              <a:t>3 frames (3 pages can be in memory at a time per process)</a:t>
            </a:r>
          </a:p>
          <a:p>
            <a:pPr>
              <a:buFont typeface="Monotype Sorts" pitchFamily="-84" charset="2"/>
              <a:buNone/>
            </a:pPr>
            <a:endParaRPr lang="en-US" altLang="en-US" dirty="0"/>
          </a:p>
          <a:p>
            <a:pPr>
              <a:buFont typeface="Monotype Sorts" pitchFamily="-84" charset="2"/>
              <a:buNone/>
            </a:pPr>
            <a:endParaRPr lang="en-US" altLang="en-US" dirty="0"/>
          </a:p>
          <a:p>
            <a:pPr>
              <a:buFont typeface="Monotype Sorts" pitchFamily="-84" charset="2"/>
              <a:buNone/>
            </a:pPr>
            <a:br>
              <a:rPr lang="en-US" altLang="en-US" dirty="0"/>
            </a:br>
            <a:endParaRPr lang="en-US" altLang="en-US" dirty="0"/>
          </a:p>
          <a:p>
            <a:pPr>
              <a:buFont typeface="Monotype Sorts" pitchFamily="-84" charset="2"/>
              <a:buNone/>
            </a:pPr>
            <a:endParaRPr lang="en-US" altLang="en-US" sz="800" dirty="0"/>
          </a:p>
          <a:p>
            <a:pPr>
              <a:buFont typeface="Monotype Sorts" pitchFamily="-84" charset="2"/>
              <a:buNone/>
            </a:pPr>
            <a:endParaRPr lang="en-US" altLang="en-US" sz="800" dirty="0"/>
          </a:p>
          <a:p>
            <a:pPr>
              <a:buFont typeface="Monotype Sorts" pitchFamily="-84" charset="2"/>
              <a:buNone/>
            </a:pPr>
            <a:endParaRPr lang="en-US" altLang="en-US" dirty="0"/>
          </a:p>
          <a:p>
            <a:r>
              <a:rPr lang="en-US" altLang="en-US" dirty="0"/>
              <a:t>Can vary by reference string: consider 1,2,3,4,1,2,5,1,2,3,4,5</a:t>
            </a:r>
          </a:p>
          <a:p>
            <a:pPr lvl="1"/>
            <a:r>
              <a:rPr lang="en-US" altLang="en-US" dirty="0"/>
              <a:t>Adding more frames can cause more page faults!</a:t>
            </a:r>
          </a:p>
          <a:p>
            <a:pPr lvl="2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Belady</a:t>
            </a:r>
            <a:r>
              <a:rPr lang="ja-JP" altLang="en-US" b="1" dirty="0">
                <a:solidFill>
                  <a:srgbClr val="006699"/>
                </a:solidFill>
                <a:latin typeface="+mj-lt"/>
              </a:rPr>
              <a:t>’</a:t>
            </a:r>
            <a:r>
              <a:rPr lang="en-US" altLang="ja-JP" b="1" dirty="0">
                <a:solidFill>
                  <a:srgbClr val="006699"/>
                </a:solidFill>
                <a:latin typeface="+mj-lt"/>
              </a:rPr>
              <a:t>s Anomaly</a:t>
            </a:r>
            <a:endParaRPr lang="en-US" altLang="en-US" b="1" dirty="0">
              <a:solidFill>
                <a:srgbClr val="006699"/>
              </a:solidFill>
              <a:latin typeface="+mj-lt"/>
            </a:endParaRPr>
          </a:p>
          <a:p>
            <a:r>
              <a:rPr lang="en-US" altLang="en-US" dirty="0"/>
              <a:t>How to track ages of pages? </a:t>
            </a:r>
          </a:p>
          <a:p>
            <a:pPr lvl="1"/>
            <a:r>
              <a:rPr lang="en-US" altLang="en-US" dirty="0"/>
              <a:t>Just use a FIFO queue</a:t>
            </a:r>
          </a:p>
        </p:txBody>
      </p:sp>
      <p:sp>
        <p:nvSpPr>
          <p:cNvPr id="38916" name="Text Box 16">
            <a:extLst>
              <a:ext uri="{FF2B5EF4-FFF2-40B4-BE49-F238E27FC236}">
                <a16:creationId xmlns:a16="http://schemas.microsoft.com/office/drawing/2014/main" id="{70D1F977-A605-4231-817D-50B414BD82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8925" y="3546475"/>
            <a:ext cx="16970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dirty="0">
                <a:latin typeface="Helvetica" panose="020B0604020202020204" pitchFamily="34" charset="0"/>
              </a:rPr>
              <a:t>15 page faults</a:t>
            </a:r>
          </a:p>
        </p:txBody>
      </p:sp>
      <p:pic>
        <p:nvPicPr>
          <p:cNvPr id="38917" name="Picture 1">
            <a:extLst>
              <a:ext uri="{FF2B5EF4-FFF2-40B4-BE49-F238E27FC236}">
                <a16:creationId xmlns:a16="http://schemas.microsoft.com/office/drawing/2014/main" id="{308629FE-BC55-408D-8CD8-72B5F69846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1854200"/>
            <a:ext cx="5327650" cy="169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696FD466-53D6-40D8-87A0-F9D0699FA1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28773" y="185249"/>
            <a:ext cx="7673975" cy="576262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Least Recently Used (LRU) Algorithm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B3F137F8-4D5E-42D0-B9E4-ACCE3B23C8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77079" y="1260964"/>
            <a:ext cx="7751989" cy="4835525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Use past knowledge rather than future</a:t>
            </a:r>
          </a:p>
          <a:p>
            <a:pPr>
              <a:defRPr/>
            </a:pPr>
            <a:r>
              <a:rPr lang="en-US" altLang="en-US" dirty="0"/>
              <a:t>Replace page that has not been used in the most amount of time</a:t>
            </a:r>
          </a:p>
          <a:p>
            <a:pPr>
              <a:defRPr/>
            </a:pPr>
            <a:r>
              <a:rPr lang="en-US" altLang="en-US" dirty="0"/>
              <a:t>Associate time of last use with each page</a:t>
            </a:r>
          </a:p>
          <a:p>
            <a:pPr>
              <a:buFont typeface="Monotype Sorts" pitchFamily="-84" charset="2"/>
              <a:buNone/>
              <a:defRPr/>
            </a:pPr>
            <a:endParaRPr lang="en-US" altLang="en-US" dirty="0"/>
          </a:p>
          <a:p>
            <a:pPr>
              <a:buFont typeface="Monotype Sorts" pitchFamily="-84" charset="2"/>
              <a:buNone/>
              <a:defRPr/>
            </a:pPr>
            <a:endParaRPr lang="en-US" altLang="en-US" dirty="0"/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endParaRPr lang="en-US" altLang="en-US" dirty="0"/>
          </a:p>
          <a:p>
            <a:pPr marL="0" indent="0">
              <a:buFont typeface="Monotype Sorts" pitchFamily="-84" charset="2"/>
              <a:buNone/>
              <a:defRPr/>
            </a:pPr>
            <a:endParaRPr lang="en-US" altLang="en-US" dirty="0"/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r>
              <a:rPr lang="en-US" altLang="en-US" dirty="0"/>
              <a:t>12 faults – better than FIFO but worse than OPT</a:t>
            </a:r>
          </a:p>
          <a:p>
            <a:pPr>
              <a:defRPr/>
            </a:pPr>
            <a:r>
              <a:rPr lang="en-US" altLang="en-US" dirty="0"/>
              <a:t>Generally good algorithm and frequently used</a:t>
            </a:r>
          </a:p>
          <a:p>
            <a:pPr>
              <a:defRPr/>
            </a:pPr>
            <a:r>
              <a:rPr lang="en-US" altLang="en-US" dirty="0"/>
              <a:t>But how to implement?</a:t>
            </a:r>
          </a:p>
          <a:p>
            <a:pPr>
              <a:buFont typeface="Monotype Sorts" pitchFamily="-84" charset="2"/>
              <a:buNone/>
              <a:defRPr/>
            </a:pPr>
            <a:endParaRPr lang="en-US" altLang="en-US" dirty="0"/>
          </a:p>
        </p:txBody>
      </p:sp>
      <p:pic>
        <p:nvPicPr>
          <p:cNvPr id="41988" name="Picture 4" descr="9">
            <a:extLst>
              <a:ext uri="{FF2B5EF4-FFF2-40B4-BE49-F238E27FC236}">
                <a16:creationId xmlns:a16="http://schemas.microsoft.com/office/drawing/2014/main" id="{1C494269-8B4A-4BA9-9CC1-ED6087AC3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363" y="2635545"/>
            <a:ext cx="6170612" cy="168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689E2401-57E2-4A14-B834-943CD6AD56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6531" y="232199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LRU Algorithm (Cont.)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00218A1E-F600-4BE7-9C24-6205C33F80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9086" y="950913"/>
            <a:ext cx="7728177" cy="5246687"/>
          </a:xfrm>
        </p:spPr>
        <p:txBody>
          <a:bodyPr/>
          <a:lstStyle/>
          <a:p>
            <a:r>
              <a:rPr lang="en-US" altLang="en-US" dirty="0"/>
              <a:t>Counter implementation</a:t>
            </a:r>
          </a:p>
          <a:p>
            <a:pPr lvl="1"/>
            <a:r>
              <a:rPr lang="en-US" altLang="en-US" dirty="0"/>
              <a:t>Every page entry has a counter; every time page is referenced through this entry, copy the clock into the counter</a:t>
            </a:r>
          </a:p>
          <a:p>
            <a:pPr lvl="1"/>
            <a:r>
              <a:rPr lang="en-US" altLang="en-US" dirty="0"/>
              <a:t>When a page needs to be changed, look at the counters to find smallest value</a:t>
            </a:r>
          </a:p>
          <a:p>
            <a:pPr lvl="2"/>
            <a:r>
              <a:rPr lang="en-US" altLang="en-US" dirty="0"/>
              <a:t>Search through table needed</a:t>
            </a:r>
          </a:p>
          <a:p>
            <a:r>
              <a:rPr lang="en-US" altLang="en-US" dirty="0"/>
              <a:t>Stack implementation</a:t>
            </a:r>
          </a:p>
          <a:p>
            <a:pPr lvl="1"/>
            <a:r>
              <a:rPr lang="en-US" altLang="en-US" dirty="0"/>
              <a:t>Keep a stack of page numbers in a double link form:</a:t>
            </a:r>
          </a:p>
          <a:p>
            <a:pPr lvl="1"/>
            <a:r>
              <a:rPr lang="en-US" altLang="en-US" dirty="0"/>
              <a:t>Page referenced:</a:t>
            </a:r>
          </a:p>
          <a:p>
            <a:pPr lvl="2"/>
            <a:r>
              <a:rPr lang="en-US" altLang="en-US" dirty="0"/>
              <a:t>move it to the top</a:t>
            </a:r>
          </a:p>
          <a:p>
            <a:pPr lvl="2"/>
            <a:r>
              <a:rPr lang="en-US" altLang="en-US" dirty="0"/>
              <a:t>requires 6 pointers to be changed</a:t>
            </a:r>
          </a:p>
          <a:p>
            <a:pPr lvl="1"/>
            <a:r>
              <a:rPr lang="en-US" altLang="en-US" dirty="0"/>
              <a:t>But each update more expensive</a:t>
            </a:r>
          </a:p>
          <a:p>
            <a:pPr lvl="1"/>
            <a:r>
              <a:rPr lang="en-US" altLang="en-US" dirty="0"/>
              <a:t>No search for replacement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689E2401-57E2-4A14-B834-943CD6AD56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6531" y="232199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LRU Algorithm (Cont.)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00218A1E-F600-4BE7-9C24-6205C33F80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9086" y="950913"/>
            <a:ext cx="7728177" cy="5246687"/>
          </a:xfrm>
        </p:spPr>
        <p:txBody>
          <a:bodyPr/>
          <a:lstStyle/>
          <a:p>
            <a:r>
              <a:rPr lang="en-US" altLang="en-US" dirty="0"/>
              <a:t>LRU and OPT are cases of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stack algorithms </a:t>
            </a:r>
            <a:r>
              <a:rPr lang="en-US" altLang="en-US" dirty="0"/>
              <a:t>that don</a:t>
            </a:r>
            <a:r>
              <a:rPr lang="ja-JP" altLang="en-US" dirty="0"/>
              <a:t>’</a:t>
            </a:r>
            <a:r>
              <a:rPr lang="en-US" altLang="ja-JP" dirty="0"/>
              <a:t>t have Belady</a:t>
            </a:r>
            <a:r>
              <a:rPr lang="ja-JP" altLang="en-US" dirty="0"/>
              <a:t>’</a:t>
            </a:r>
            <a:r>
              <a:rPr lang="en-US" altLang="ja-JP" dirty="0"/>
              <a:t>s Anomaly</a:t>
            </a:r>
          </a:p>
          <a:p>
            <a:r>
              <a:rPr lang="en-US" altLang="en-US" dirty="0"/>
              <a:t>Use Of A Stack to Record Most Recent Page References</a:t>
            </a:r>
            <a:endParaRPr lang="en-US" dirty="0"/>
          </a:p>
          <a:p>
            <a:endParaRPr lang="en-US" altLang="en-US" dirty="0"/>
          </a:p>
        </p:txBody>
      </p:sp>
      <p:pic>
        <p:nvPicPr>
          <p:cNvPr id="4" name="Picture 1" descr="9_16.pdf">
            <a:extLst>
              <a:ext uri="{FF2B5EF4-FFF2-40B4-BE49-F238E27FC236}">
                <a16:creationId xmlns:a16="http://schemas.microsoft.com/office/drawing/2014/main" id="{650D8023-264A-4AC3-B430-E0C59C953E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038" y="2260350"/>
            <a:ext cx="4702175" cy="367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74997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9033BF15-EA5A-4A49-BB65-331FF866E4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9754" y="234791"/>
            <a:ext cx="77724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LRU Approximation Algorithms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BC57D3A7-FA71-4D00-9C2E-051C34BFAB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9755" y="1159949"/>
            <a:ext cx="7664484" cy="5146675"/>
          </a:xfrm>
        </p:spPr>
        <p:txBody>
          <a:bodyPr/>
          <a:lstStyle/>
          <a:p>
            <a:r>
              <a:rPr lang="en-US" altLang="en-US" dirty="0"/>
              <a:t>LRU needs special hardware and still slow</a:t>
            </a:r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Reference bit</a:t>
            </a:r>
          </a:p>
          <a:p>
            <a:pPr lvl="1"/>
            <a:r>
              <a:rPr lang="en-US" altLang="en-US" dirty="0"/>
              <a:t>With each page associate a bit, initially = 0</a:t>
            </a:r>
          </a:p>
          <a:p>
            <a:pPr lvl="1"/>
            <a:r>
              <a:rPr lang="en-US" altLang="en-US" dirty="0"/>
              <a:t>When page is referenced bit set to 1</a:t>
            </a:r>
          </a:p>
          <a:p>
            <a:pPr lvl="1"/>
            <a:r>
              <a:rPr lang="en-US" altLang="en-US" dirty="0"/>
              <a:t>Replace any with reference bit = 0 (if one exists)</a:t>
            </a:r>
          </a:p>
          <a:p>
            <a:pPr lvl="2"/>
            <a:r>
              <a:rPr lang="en-US" altLang="en-US" dirty="0"/>
              <a:t>We do not know the order, however</a:t>
            </a:r>
            <a:endParaRPr lang="en-US" altLang="en-US" sz="800" dirty="0"/>
          </a:p>
        </p:txBody>
      </p:sp>
    </p:spTree>
    <p:extLst>
      <p:ext uri="{BB962C8B-B14F-4D97-AF65-F5344CB8AC3E}">
        <p14:creationId xmlns:p14="http://schemas.microsoft.com/office/powerpoint/2010/main" val="41356722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9033BF15-EA5A-4A49-BB65-331FF866E4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36801" y="179021"/>
            <a:ext cx="7772400" cy="576262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LRU Approximation Algorithms (cont.)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BC57D3A7-FA71-4D00-9C2E-051C34BFAB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9755" y="1159949"/>
            <a:ext cx="7664484" cy="5146675"/>
          </a:xfrm>
        </p:spPr>
        <p:txBody>
          <a:bodyPr/>
          <a:lstStyle/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Second-chance algorithm</a:t>
            </a:r>
          </a:p>
          <a:p>
            <a:pPr lvl="1"/>
            <a:r>
              <a:rPr lang="en-US" altLang="en-US" dirty="0"/>
              <a:t>Generally FIFO, plus hardware-provided reference bit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Clock </a:t>
            </a:r>
            <a:r>
              <a:rPr lang="en-US" altLang="en-US" dirty="0"/>
              <a:t>replacement</a:t>
            </a:r>
          </a:p>
          <a:p>
            <a:pPr lvl="1"/>
            <a:r>
              <a:rPr lang="en-US" altLang="en-US" dirty="0"/>
              <a:t>If page to be replaced has </a:t>
            </a:r>
          </a:p>
          <a:p>
            <a:pPr lvl="2"/>
            <a:r>
              <a:rPr lang="en-US" altLang="en-US" dirty="0"/>
              <a:t>Reference bit = 0 -&gt; replace it</a:t>
            </a:r>
          </a:p>
          <a:p>
            <a:pPr lvl="2"/>
            <a:r>
              <a:rPr lang="en-US" altLang="en-US" dirty="0"/>
              <a:t>reference bit = 1 then:</a:t>
            </a:r>
          </a:p>
          <a:p>
            <a:pPr lvl="3"/>
            <a:r>
              <a:rPr lang="en-US" altLang="en-US" dirty="0"/>
              <a:t>set reference bit 0, leave page in memory</a:t>
            </a:r>
          </a:p>
          <a:p>
            <a:pPr lvl="3"/>
            <a:r>
              <a:rPr lang="en-US" altLang="en-US" dirty="0"/>
              <a:t>replace next page, subject to same rules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9CCC7638-093C-4CC4-960F-79B01FBE9F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5267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Background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F8BAF45D-7AF6-46D9-974E-C552BF29A1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9087" y="1195229"/>
            <a:ext cx="7744408" cy="4530725"/>
          </a:xfrm>
        </p:spPr>
        <p:txBody>
          <a:bodyPr/>
          <a:lstStyle/>
          <a:p>
            <a:r>
              <a:rPr lang="en-US" altLang="en-US" dirty="0"/>
              <a:t>Code needs to be in memory to execute, but entire program rarely used</a:t>
            </a:r>
          </a:p>
          <a:p>
            <a:pPr lvl="1"/>
            <a:r>
              <a:rPr lang="en-US" altLang="en-US" dirty="0"/>
              <a:t>Error code, unusual routines, large data structures</a:t>
            </a:r>
          </a:p>
          <a:p>
            <a:r>
              <a:rPr lang="en-US" altLang="en-US" dirty="0"/>
              <a:t>Entire program code not needed at same time</a:t>
            </a:r>
          </a:p>
          <a:p>
            <a:r>
              <a:rPr lang="en-US" altLang="en-US" dirty="0"/>
              <a:t>Consider ability to execute partially-loaded program</a:t>
            </a:r>
          </a:p>
          <a:p>
            <a:pPr lvl="1"/>
            <a:r>
              <a:rPr lang="en-US" altLang="en-US" dirty="0"/>
              <a:t>Program no longer constrained by limits of physical memory</a:t>
            </a:r>
          </a:p>
          <a:p>
            <a:pPr lvl="1"/>
            <a:r>
              <a:rPr lang="en-US" altLang="en-US" dirty="0"/>
              <a:t>Each program takes less memory while running -&gt; more programs run at the same time</a:t>
            </a:r>
          </a:p>
          <a:p>
            <a:pPr lvl="2"/>
            <a:r>
              <a:rPr lang="en-US" altLang="en-US" dirty="0"/>
              <a:t>Increased CPU utilization and throughput with no increase in response time or turnaround time</a:t>
            </a:r>
          </a:p>
          <a:p>
            <a:pPr lvl="1"/>
            <a:r>
              <a:rPr lang="en-US" altLang="en-US" dirty="0"/>
              <a:t>Less I/O needed to load or swap programs into memory -&gt; each user program runs faster</a:t>
            </a:r>
          </a:p>
          <a:p>
            <a:pPr lvl="1"/>
            <a:endParaRPr lang="en-US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ABD8A388-8E27-4EE5-81A8-60463D778F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34792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Virtual memory 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C522901F-947A-433D-9A89-77363C3CEF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8417" y="1231579"/>
            <a:ext cx="7679094" cy="4529138"/>
          </a:xfrm>
        </p:spPr>
        <p:txBody>
          <a:bodyPr/>
          <a:lstStyle/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Virtual memory </a:t>
            </a:r>
            <a:r>
              <a:rPr lang="en-US" altLang="en-US" dirty="0"/>
              <a:t>– separation of user logical memory from physical memory</a:t>
            </a:r>
          </a:p>
          <a:p>
            <a:pPr lvl="1"/>
            <a:r>
              <a:rPr lang="en-US" altLang="en-US" dirty="0"/>
              <a:t>Only part of the program needs to be in memory for execution</a:t>
            </a:r>
          </a:p>
          <a:p>
            <a:pPr lvl="1"/>
            <a:r>
              <a:rPr lang="en-US" altLang="en-US" dirty="0"/>
              <a:t>Logical address space can therefore be much larger than physical address space</a:t>
            </a:r>
          </a:p>
          <a:p>
            <a:pPr lvl="1"/>
            <a:r>
              <a:rPr lang="en-US" altLang="en-US" dirty="0"/>
              <a:t>Allows address spaces to be shared by several processes</a:t>
            </a:r>
          </a:p>
          <a:p>
            <a:pPr lvl="1"/>
            <a:r>
              <a:rPr lang="en-US" altLang="en-US" dirty="0"/>
              <a:t>Allows for more efficient process creation</a:t>
            </a:r>
          </a:p>
          <a:p>
            <a:pPr lvl="1"/>
            <a:r>
              <a:rPr lang="en-US" altLang="en-US" dirty="0"/>
              <a:t>More programs running concurrently</a:t>
            </a:r>
          </a:p>
          <a:p>
            <a:pPr lvl="1"/>
            <a:r>
              <a:rPr lang="en-US" altLang="en-US" dirty="0"/>
              <a:t>Less I/O needed to load or swap processes</a:t>
            </a:r>
          </a:p>
          <a:p>
            <a:endParaRPr lang="en-US" alt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AD98FEA7-C7CA-4225-97D5-87D05E0B6A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34792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Virtual memory  (Cont.)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1EAA72FA-32BB-4333-A973-F0773984BC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8417" y="1244666"/>
            <a:ext cx="7688424" cy="4529138"/>
          </a:xfrm>
        </p:spPr>
        <p:txBody>
          <a:bodyPr/>
          <a:lstStyle/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Virtual address space</a:t>
            </a:r>
            <a:r>
              <a:rPr lang="en-US" altLang="en-US" dirty="0"/>
              <a:t> – logical view of how process is stored in memory</a:t>
            </a:r>
          </a:p>
          <a:p>
            <a:pPr lvl="1"/>
            <a:r>
              <a:rPr lang="en-US" altLang="en-US" dirty="0"/>
              <a:t>Usually start at address 0, contiguous addresses until end of space</a:t>
            </a:r>
          </a:p>
          <a:p>
            <a:pPr lvl="1"/>
            <a:r>
              <a:rPr lang="en-US" altLang="en-US" dirty="0"/>
              <a:t>Meanwhile, physical memory organized in page frames</a:t>
            </a:r>
          </a:p>
          <a:p>
            <a:pPr lvl="1"/>
            <a:r>
              <a:rPr lang="en-US" altLang="en-US" dirty="0"/>
              <a:t>MMU must map logical to physical</a:t>
            </a:r>
          </a:p>
          <a:p>
            <a:r>
              <a:rPr lang="en-US" altLang="en-US" dirty="0"/>
              <a:t>Virtual memory can be implemented via:</a:t>
            </a:r>
          </a:p>
          <a:p>
            <a:pPr lvl="1"/>
            <a:r>
              <a:rPr lang="en-US" altLang="en-US" dirty="0"/>
              <a:t>Demand paging </a:t>
            </a:r>
          </a:p>
          <a:p>
            <a:pPr lvl="1"/>
            <a:r>
              <a:rPr lang="en-US" altLang="en-US" dirty="0"/>
              <a:t>Demand segmentation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88334937-C42E-4E7B-B0E3-358B7E8083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65713" y="216162"/>
            <a:ext cx="8080375" cy="608013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Virtual Memory That is Larger Than Physical Memory</a:t>
            </a:r>
          </a:p>
        </p:txBody>
      </p:sp>
      <p:pic>
        <p:nvPicPr>
          <p:cNvPr id="10243" name="Picture 4" descr="B:\os-book\os10-dir\Slides-WORK-area\Figures-dir\ch10\JPG-dir\10_01.jpg">
            <a:extLst>
              <a:ext uri="{FF2B5EF4-FFF2-40B4-BE49-F238E27FC236}">
                <a16:creationId xmlns:a16="http://schemas.microsoft.com/office/drawing/2014/main" id="{75959D58-FD0D-4362-987B-001456C2BA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700" y="1457325"/>
            <a:ext cx="5459413" cy="432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60F0B8DB-E097-4BE3-81BB-00866E68F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2975" y="232199"/>
            <a:ext cx="774382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Virtual-address Space</a:t>
            </a:r>
          </a:p>
        </p:txBody>
      </p:sp>
      <p:pic>
        <p:nvPicPr>
          <p:cNvPr id="11267" name="Picture 5">
            <a:extLst>
              <a:ext uri="{FF2B5EF4-FFF2-40B4-BE49-F238E27FC236}">
                <a16:creationId xmlns:a16="http://schemas.microsoft.com/office/drawing/2014/main" id="{E67654BE-83C9-4844-8B55-CE9FFDB0F5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600" y="1274763"/>
            <a:ext cx="2063750" cy="456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8" name="Rectangle 3">
            <a:extLst>
              <a:ext uri="{FF2B5EF4-FFF2-40B4-BE49-F238E27FC236}">
                <a16:creationId xmlns:a16="http://schemas.microsoft.com/office/drawing/2014/main" id="{2B1431A7-1D96-4E21-A5C9-CBD53450BE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213" y="1119188"/>
            <a:ext cx="4404599" cy="5002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008" tIns="32004" rIns="64008" bIns="32004"/>
          <a:lstStyle>
            <a:lvl1pPr marL="488950" indent="-4889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1060450" indent="-407988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550988" indent="-325438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rgbClr val="99330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600" dirty="0">
                <a:latin typeface="Helvetica" panose="020B0604020202020204" pitchFamily="34" charset="0"/>
              </a:rPr>
              <a:t>Usually design logical address space for stack to start at Max logical address and grow “down” while heap grows “up”</a:t>
            </a:r>
          </a:p>
          <a:p>
            <a:pPr lvl="1">
              <a:spcBef>
                <a:spcPct val="35000"/>
              </a:spcBef>
              <a:buClr>
                <a:srgbClr val="CC6600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1600" dirty="0">
                <a:latin typeface="Helvetica" panose="020B0604020202020204" pitchFamily="34" charset="0"/>
              </a:rPr>
              <a:t>Maximizes address space use</a:t>
            </a:r>
          </a:p>
          <a:p>
            <a:pPr lvl="1">
              <a:spcBef>
                <a:spcPct val="35000"/>
              </a:spcBef>
              <a:buClr>
                <a:srgbClr val="CC6600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1600" dirty="0">
                <a:latin typeface="Helvetica" panose="020B0604020202020204" pitchFamily="34" charset="0"/>
              </a:rPr>
              <a:t>Unused address space between the two is hole</a:t>
            </a:r>
          </a:p>
          <a:p>
            <a:pPr lvl="2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</a:pPr>
            <a:r>
              <a:rPr kumimoji="1" lang="en-US" altLang="en-US" sz="1600" dirty="0">
                <a:latin typeface="Helvetica" panose="020B0604020202020204" pitchFamily="34" charset="0"/>
              </a:rPr>
              <a:t>No physical memory needed until heap or stack grows to a given new page</a:t>
            </a:r>
          </a:p>
          <a:p>
            <a:pPr>
              <a:spcBef>
                <a:spcPct val="35000"/>
              </a:spcBef>
              <a:buClr>
                <a:srgbClr val="99330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600" dirty="0">
                <a:latin typeface="Helvetica" panose="020B0604020202020204" pitchFamily="34" charset="0"/>
              </a:rPr>
              <a:t>Enables </a:t>
            </a:r>
            <a:r>
              <a:rPr kumimoji="1" lang="en-US" altLang="en-US" sz="1600" b="1" dirty="0">
                <a:solidFill>
                  <a:srgbClr val="006699"/>
                </a:solidFill>
                <a:latin typeface="+mj-lt"/>
              </a:rPr>
              <a:t>sparse</a:t>
            </a:r>
            <a:r>
              <a:rPr kumimoji="1" lang="en-US" altLang="en-US" sz="1600" b="1" dirty="0">
                <a:solidFill>
                  <a:srgbClr val="3366FF"/>
                </a:solidFill>
                <a:latin typeface="Helvetica" panose="020B0604020202020204" pitchFamily="34" charset="0"/>
              </a:rPr>
              <a:t> </a:t>
            </a:r>
            <a:r>
              <a:rPr kumimoji="1" lang="en-US" altLang="en-US" sz="1600" dirty="0">
                <a:latin typeface="Helvetica" panose="020B0604020202020204" pitchFamily="34" charset="0"/>
              </a:rPr>
              <a:t>address spaces with holes left for growth, dynamically linked libraries, etc.</a:t>
            </a:r>
          </a:p>
          <a:p>
            <a:pPr>
              <a:spcBef>
                <a:spcPct val="35000"/>
              </a:spcBef>
              <a:buClr>
                <a:srgbClr val="99330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600" dirty="0">
                <a:latin typeface="Helvetica" panose="020B0604020202020204" pitchFamily="34" charset="0"/>
              </a:rPr>
              <a:t>System libraries shared via mapping into virtual address space</a:t>
            </a:r>
          </a:p>
          <a:p>
            <a:pPr>
              <a:spcBef>
                <a:spcPct val="35000"/>
              </a:spcBef>
              <a:buClr>
                <a:srgbClr val="99330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600" dirty="0">
                <a:latin typeface="Helvetica" panose="020B0604020202020204" pitchFamily="34" charset="0"/>
              </a:rPr>
              <a:t>Shared memory by mapping pages read-write into virtual address space</a:t>
            </a:r>
          </a:p>
          <a:p>
            <a:pPr>
              <a:spcBef>
                <a:spcPct val="35000"/>
              </a:spcBef>
              <a:buClr>
                <a:srgbClr val="99330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600" dirty="0">
                <a:latin typeface="Helvetica" panose="020B0604020202020204" pitchFamily="34" charset="0"/>
              </a:rPr>
              <a:t>Pages can be shared during </a:t>
            </a:r>
            <a:r>
              <a:rPr kumimoji="1"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fork()</a:t>
            </a:r>
            <a:r>
              <a:rPr kumimoji="1" lang="en-US" altLang="en-US" sz="1600" dirty="0">
                <a:latin typeface="Helvetica" panose="020B0604020202020204" pitchFamily="34" charset="0"/>
                <a:cs typeface="Courier New" panose="02070309020205020404" pitchFamily="49" charset="0"/>
              </a:rPr>
              <a:t>, speeding process creation</a:t>
            </a:r>
          </a:p>
          <a:p>
            <a:pPr lvl="1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None/>
            </a:pPr>
            <a:r>
              <a:rPr kumimoji="1" lang="en-US" altLang="en-US" sz="1600" dirty="0">
                <a:latin typeface="Helvetica" panose="020B0604020202020204" pitchFamily="34" charset="0"/>
              </a:rPr>
              <a:t> </a:t>
            </a:r>
          </a:p>
          <a:p>
            <a:pPr lvl="1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None/>
            </a:pPr>
            <a:endParaRPr kumimoji="1" lang="en-US" altLang="en-US" dirty="0">
              <a:latin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A82E1AA8-C0F1-47D6-90C4-29E3C8F7FB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93656" y="235568"/>
            <a:ext cx="7561262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Shared Library Using Virtual Memory</a:t>
            </a:r>
          </a:p>
        </p:txBody>
      </p:sp>
      <p:pic>
        <p:nvPicPr>
          <p:cNvPr id="12291" name="Picture 6">
            <a:extLst>
              <a:ext uri="{FF2B5EF4-FFF2-40B4-BE49-F238E27FC236}">
                <a16:creationId xmlns:a16="http://schemas.microsoft.com/office/drawing/2014/main" id="{C513F0E0-9020-4F02-8008-BA6516EC25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225" y="1404938"/>
            <a:ext cx="6070600" cy="400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18175</TotalTime>
  <Words>2285</Words>
  <Application>Microsoft Office PowerPoint</Application>
  <PresentationFormat>On-screen Show (4:3)</PresentationFormat>
  <Paragraphs>310</Paragraphs>
  <Slides>36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6" baseType="lpstr">
      <vt:lpstr>Arial</vt:lpstr>
      <vt:lpstr>Courier New</vt:lpstr>
      <vt:lpstr>Helvetica</vt:lpstr>
      <vt:lpstr>Monotype Sorts</vt:lpstr>
      <vt:lpstr>Symbol</vt:lpstr>
      <vt:lpstr>Times New Roman</vt:lpstr>
      <vt:lpstr>Verdana</vt:lpstr>
      <vt:lpstr>Webdings</vt:lpstr>
      <vt:lpstr>Wingdings</vt:lpstr>
      <vt:lpstr>os-8</vt:lpstr>
      <vt:lpstr>Chapter 10:  Virtual Memory</vt:lpstr>
      <vt:lpstr>Chapter 10:  Virtual Memory</vt:lpstr>
      <vt:lpstr>Objectives</vt:lpstr>
      <vt:lpstr>Background</vt:lpstr>
      <vt:lpstr>Virtual memory </vt:lpstr>
      <vt:lpstr>Virtual memory  (Cont.)</vt:lpstr>
      <vt:lpstr>Virtual Memory That is Larger Than Physical Memory</vt:lpstr>
      <vt:lpstr>Virtual-address Space</vt:lpstr>
      <vt:lpstr>Shared Library Using Virtual Memory</vt:lpstr>
      <vt:lpstr>Demand Paging</vt:lpstr>
      <vt:lpstr>Demand Paging</vt:lpstr>
      <vt:lpstr>Basic Concepts</vt:lpstr>
      <vt:lpstr>Valid-Invalid Bit</vt:lpstr>
      <vt:lpstr>Page Table When Some Pages Are Not in Main Memory</vt:lpstr>
      <vt:lpstr>Steps in Handling Page Fault</vt:lpstr>
      <vt:lpstr>Steps in Handling a Page Fault (Cont.)</vt:lpstr>
      <vt:lpstr>Aspects of Demand Paging</vt:lpstr>
      <vt:lpstr>Free-Frame List</vt:lpstr>
      <vt:lpstr> Stages in Demand Paging – Worse Case</vt:lpstr>
      <vt:lpstr>Stages in Demand Paging  (Cont.)</vt:lpstr>
      <vt:lpstr>Performance of Demand Paging</vt:lpstr>
      <vt:lpstr>Demand Paging Example</vt:lpstr>
      <vt:lpstr>Demand Paging Optimizations</vt:lpstr>
      <vt:lpstr>What Happens if There is no Free Frame?</vt:lpstr>
      <vt:lpstr>Page Replacement</vt:lpstr>
      <vt:lpstr>Need For Page Replacement</vt:lpstr>
      <vt:lpstr>Basic Page Replacement</vt:lpstr>
      <vt:lpstr>Page Replacement</vt:lpstr>
      <vt:lpstr>Page and Frame Replacement Algorithms</vt:lpstr>
      <vt:lpstr>Graph of Page Faults Versus the Number of Frames</vt:lpstr>
      <vt:lpstr>First-In-First-Out (FIFO) Algorithm</vt:lpstr>
      <vt:lpstr>Least Recently Used (LRU) Algorithm</vt:lpstr>
      <vt:lpstr>LRU Algorithm (Cont.)</vt:lpstr>
      <vt:lpstr>LRU Algorithm (Cont.)</vt:lpstr>
      <vt:lpstr>LRU Approximation Algorithms</vt:lpstr>
      <vt:lpstr>LRU Approximation Algorithms (cont.)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2.01</dc:title>
  <dc:creator>Lucent End User</dc:creator>
  <cp:lastModifiedBy>Prime</cp:lastModifiedBy>
  <cp:revision>284</cp:revision>
  <cp:lastPrinted>2013-09-10T17:57:57Z</cp:lastPrinted>
  <dcterms:created xsi:type="dcterms:W3CDTF">2011-01-13T23:43:38Z</dcterms:created>
  <dcterms:modified xsi:type="dcterms:W3CDTF">2024-12-17T09:19:51Z</dcterms:modified>
</cp:coreProperties>
</file>