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7"/>
  </p:notesMasterIdLst>
  <p:handoutMasterIdLst>
    <p:handoutMasterId r:id="rId18"/>
  </p:handoutMasterIdLst>
  <p:sldIdLst>
    <p:sldId id="257" r:id="rId5"/>
    <p:sldId id="384" r:id="rId6"/>
    <p:sldId id="389" r:id="rId7"/>
    <p:sldId id="277" r:id="rId8"/>
    <p:sldId id="278" r:id="rId9"/>
    <p:sldId id="279" r:id="rId10"/>
    <p:sldId id="268" r:id="rId11"/>
    <p:sldId id="272" r:id="rId12"/>
    <p:sldId id="270" r:id="rId13"/>
    <p:sldId id="281" r:id="rId14"/>
    <p:sldId id="321" r:id="rId15"/>
    <p:sldId id="3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104" d="100"/>
          <a:sy n="104" d="100"/>
        </p:scale>
        <p:origin x="174" y="30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4/3/2022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8</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err="1"/>
              <a:t>Ims</a:t>
            </a:r>
            <a:r>
              <a:rPr lang="en-US" dirty="0"/>
              <a:t> Project </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Junaid Aziz </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Sprint Retrospective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What went well</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a:bodyPr>
          <a:lstStyle/>
          <a:p>
            <a:pPr lvl="0"/>
            <a:r>
              <a:rPr lang="en-US" dirty="0"/>
              <a:t>Creating crud went amazing and also the database at first, I was having issues, but I managed to complete on time.</a:t>
            </a:r>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5366810" y="1538648"/>
            <a:ext cx="3566160" cy="535354"/>
          </a:xfrm>
        </p:spPr>
        <p:txBody>
          <a:bodyPr/>
          <a:lstStyle/>
          <a:p>
            <a:r>
              <a:rPr lang="en-US" dirty="0"/>
              <a:t>What could be improved </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5172846" y="2463153"/>
            <a:ext cx="3508755" cy="3515555"/>
          </a:xfrm>
        </p:spPr>
        <p:txBody>
          <a:bodyPr>
            <a:normAutofit/>
          </a:bodyPr>
          <a:lstStyle/>
          <a:p>
            <a:pPr lvl="0"/>
            <a:r>
              <a:rPr lang="en-US" dirty="0"/>
              <a:t>If I had more time with this technology add more functionality, then sticking to the basic.</a:t>
            </a:r>
          </a:p>
          <a:p>
            <a:pPr lvl="0"/>
            <a:endParaRPr lang="en-US" dirty="0"/>
          </a:p>
          <a:p>
            <a:pPr lvl="0"/>
            <a:r>
              <a:rPr lang="en-US" dirty="0"/>
              <a:t>Learning more about </a:t>
            </a:r>
            <a:r>
              <a:rPr lang="en-US" dirty="0" err="1"/>
              <a:t>jdbc</a:t>
            </a:r>
            <a:r>
              <a:rPr lang="en-US" dirty="0"/>
              <a:t> and creating this project again in my free time to understand </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1420547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2453554" y="515172"/>
            <a:ext cx="4500562" cy="1562959"/>
          </a:xfrm>
        </p:spPr>
        <p:txBody>
          <a:bodyPr/>
          <a:lstStyle/>
          <a:p>
            <a:endParaRPr lang="en-US" dirty="0"/>
          </a:p>
        </p:txBody>
      </p:sp>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3" name="Picture Placeholder 2">
            <a:extLst>
              <a:ext uri="{FF2B5EF4-FFF2-40B4-BE49-F238E27FC236}">
                <a16:creationId xmlns:a16="http://schemas.microsoft.com/office/drawing/2014/main" id="{ED724A8B-BDED-4D2E-BF88-9F62B8C1CE11}"/>
              </a:ext>
            </a:extLst>
          </p:cNvPr>
          <p:cNvSpPr>
            <a:spLocks noGrp="1"/>
          </p:cNvSpPr>
          <p:nvPr>
            <p:ph type="pic" sz="quarter" idx="13"/>
          </p:nvPr>
        </p:nvSpPr>
        <p:spPr>
          <a:xfrm>
            <a:off x="0" y="0"/>
            <a:ext cx="12192000" cy="45719"/>
          </a:xfrm>
        </p:spPr>
      </p:sp>
    </p:spTree>
    <p:extLst>
      <p:ext uri="{BB962C8B-B14F-4D97-AF65-F5344CB8AC3E}">
        <p14:creationId xmlns:p14="http://schemas.microsoft.com/office/powerpoint/2010/main" val="3521561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135563" y="4506471"/>
            <a:ext cx="6221412" cy="1563688"/>
          </a:xfrm>
          <a:noFill/>
        </p:spPr>
        <p:txBody>
          <a:bodyPr>
            <a:normAutofit/>
          </a:bodyPr>
          <a:lstStyle/>
          <a:p>
            <a:r>
              <a:rPr lang="en-US" dirty="0"/>
              <a:t>I am a developer who Is  part of </a:t>
            </a:r>
            <a:r>
              <a:rPr lang="en-US" dirty="0" err="1"/>
              <a:t>Qa</a:t>
            </a:r>
            <a:r>
              <a:rPr lang="en-US" dirty="0"/>
              <a:t> academy  in which were learning technologies like Java , J- unit and frameworks such as Spring boot to create restful </a:t>
            </a:r>
            <a:r>
              <a:rPr lang="en-US" dirty="0" err="1"/>
              <a:t>Api’s</a:t>
            </a:r>
            <a:endParaRPr lang="en-US" dirty="0"/>
          </a:p>
        </p:txBody>
      </p:sp>
    </p:spTree>
    <p:extLst>
      <p:ext uri="{BB962C8B-B14F-4D97-AF65-F5344CB8AC3E}">
        <p14:creationId xmlns:p14="http://schemas.microsoft.com/office/powerpoint/2010/main" val="215888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72" name="Freeform: Shape 7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Oval 7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Freeform: Shape 7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77" name="Rectangle 7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pPr>
              <a:lnSpc>
                <a:spcPct val="100000"/>
              </a:lnSpc>
            </a:pPr>
            <a:r>
              <a:rPr lang="en-US" kern="1200" dirty="0">
                <a:solidFill>
                  <a:schemeClr val="tx1"/>
                </a:solidFill>
                <a:latin typeface="+mj-lt"/>
                <a:ea typeface="+mj-ea"/>
                <a:cs typeface="+mj-cs"/>
              </a:rPr>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vert="horz" wrap="square" lIns="0" tIns="0" rIns="0" bIns="0" rtlCol="0" anchor="t">
            <a:normAutofit/>
          </a:bodyPr>
          <a:lstStyle/>
          <a:p>
            <a:pPr>
              <a:buFont typeface="Arial" panose="020B0604020202020204" pitchFamily="34" charset="0"/>
              <a:buChar char="•"/>
            </a:pPr>
            <a:endParaRPr lang="en-US" sz="1600"/>
          </a:p>
        </p:txBody>
      </p:sp>
      <p:pic>
        <p:nvPicPr>
          <p:cNvPr id="1026" name="Picture 2" descr="New Java exploit puts 1 billion Macs and PCs at risk - The Verge">
            <a:extLst>
              <a:ext uri="{FF2B5EF4-FFF2-40B4-BE49-F238E27FC236}">
                <a16:creationId xmlns:a16="http://schemas.microsoft.com/office/drawing/2014/main" id="{CA1F44E4-BDEC-4981-B0AC-232D0385AF72}"/>
              </a:ext>
            </a:extLst>
          </p:cNvPr>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l="16231" r="17017" b="-2"/>
          <a:stretch/>
        </p:blipFill>
        <p:spPr bwMode="auto">
          <a:xfrm>
            <a:off x="5486007" y="70595"/>
            <a:ext cx="3829785" cy="3829785"/>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noFill/>
          <a:extLst>
            <a:ext uri="{909E8E84-426E-40DD-AFC4-6F175D3DCCD1}">
              <a14:hiddenFill xmlns:a14="http://schemas.microsoft.com/office/drawing/2010/main">
                <a:solidFill>
                  <a:srgbClr val="FFFFFF"/>
                </a:solidFill>
              </a14:hiddenFill>
            </a:ext>
          </a:extLst>
        </p:spPr>
      </p:pic>
      <p:grpSp>
        <p:nvGrpSpPr>
          <p:cNvPr id="79" name="Group 78">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80"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84" name="Oval 83">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a:t>
            </a:fld>
            <a:endParaRPr lang="en-US">
              <a:solidFill>
                <a:schemeClr val="tx1">
                  <a:alpha val="80000"/>
                </a:schemeClr>
              </a:solidFill>
            </a:endParaRPr>
          </a:p>
        </p:txBody>
      </p:sp>
      <p:pic>
        <p:nvPicPr>
          <p:cNvPr id="1028" name="Picture 4" descr="JUnit – About">
            <a:extLst>
              <a:ext uri="{FF2B5EF4-FFF2-40B4-BE49-F238E27FC236}">
                <a16:creationId xmlns:a16="http://schemas.microsoft.com/office/drawing/2014/main" id="{31312D05-3635-48D5-92C9-F957EC1F11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9409" y="5502275"/>
            <a:ext cx="3876675" cy="11811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z Module Scripts in GitHub Actions | Aidan Finn, IT Pro">
            <a:extLst>
              <a:ext uri="{FF2B5EF4-FFF2-40B4-BE49-F238E27FC236}">
                <a16:creationId xmlns:a16="http://schemas.microsoft.com/office/drawing/2014/main" id="{58FC72FA-1AC5-4887-B644-5F47DD7942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2233" y="132642"/>
            <a:ext cx="4347095" cy="244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234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Game plan </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3" name="Content Placeholder 2">
            <a:extLst>
              <a:ext uri="{FF2B5EF4-FFF2-40B4-BE49-F238E27FC236}">
                <a16:creationId xmlns:a16="http://schemas.microsoft.com/office/drawing/2014/main" id="{E41549D1-5B29-4C8F-ABC2-AA803F6260F9}"/>
              </a:ext>
            </a:extLst>
          </p:cNvPr>
          <p:cNvSpPr>
            <a:spLocks noGrp="1"/>
          </p:cNvSpPr>
          <p:nvPr>
            <p:ph idx="1"/>
          </p:nvPr>
        </p:nvSpPr>
        <p:spPr>
          <a:xfrm>
            <a:off x="389467" y="1405467"/>
            <a:ext cx="11251670" cy="4687357"/>
          </a:xfrm>
        </p:spPr>
        <p:txBody>
          <a:bodyPr/>
          <a:lstStyle/>
          <a:p>
            <a:r>
              <a:rPr lang="en-GB" dirty="0"/>
              <a:t>I started with creating the database which was the main part for the app </a:t>
            </a:r>
          </a:p>
          <a:p>
            <a:r>
              <a:rPr lang="en-GB" dirty="0"/>
              <a:t>Then I worked towards creating the front-end which was according to my plan.</a:t>
            </a:r>
          </a:p>
        </p:txBody>
      </p:sp>
      <p:pic>
        <p:nvPicPr>
          <p:cNvPr id="9" name="Picture 8">
            <a:extLst>
              <a:ext uri="{FF2B5EF4-FFF2-40B4-BE49-F238E27FC236}">
                <a16:creationId xmlns:a16="http://schemas.microsoft.com/office/drawing/2014/main" id="{E289253B-F842-4278-9813-0B9A4AD3B0E1}"/>
              </a:ext>
            </a:extLst>
          </p:cNvPr>
          <p:cNvPicPr>
            <a:picLocks noChangeAspect="1"/>
          </p:cNvPicPr>
          <p:nvPr/>
        </p:nvPicPr>
        <p:blipFill>
          <a:blip r:embed="rId2"/>
          <a:stretch>
            <a:fillRect/>
          </a:stretch>
        </p:blipFill>
        <p:spPr>
          <a:xfrm>
            <a:off x="3299541" y="2827539"/>
            <a:ext cx="8818543" cy="3966509"/>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Continuous integration</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4" name="Content Placeholder 3">
            <a:extLst>
              <a:ext uri="{FF2B5EF4-FFF2-40B4-BE49-F238E27FC236}">
                <a16:creationId xmlns:a16="http://schemas.microsoft.com/office/drawing/2014/main" id="{8CE75AB6-7C07-4612-8A19-1529A9C2B36A}"/>
              </a:ext>
            </a:extLst>
          </p:cNvPr>
          <p:cNvSpPr>
            <a:spLocks noGrp="1"/>
          </p:cNvSpPr>
          <p:nvPr>
            <p:ph idx="1"/>
          </p:nvPr>
        </p:nvSpPr>
        <p:spPr>
          <a:xfrm>
            <a:off x="550862" y="2044469"/>
            <a:ext cx="11090274" cy="3979625"/>
          </a:xfrm>
        </p:spPr>
        <p:txBody>
          <a:bodyPr/>
          <a:lstStyle/>
          <a:p>
            <a:r>
              <a:rPr lang="en-GB" dirty="0"/>
              <a:t>I followed the Master/Dev/Features method to push and pull my work to GitHub</a:t>
            </a:r>
          </a:p>
        </p:txBody>
      </p:sp>
      <p:pic>
        <p:nvPicPr>
          <p:cNvPr id="2050" name="Picture 2" descr="Gitflow Workflow | Atlassian Git Tutorial">
            <a:extLst>
              <a:ext uri="{FF2B5EF4-FFF2-40B4-BE49-F238E27FC236}">
                <a16:creationId xmlns:a16="http://schemas.microsoft.com/office/drawing/2014/main" id="{5F5793D9-9697-4FDD-863C-B77F679C7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4628" y="3229418"/>
            <a:ext cx="2838450" cy="16097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4116302-33BC-47AE-9B05-25E1197032CC}"/>
              </a:ext>
            </a:extLst>
          </p:cNvPr>
          <p:cNvPicPr>
            <a:picLocks noChangeAspect="1"/>
          </p:cNvPicPr>
          <p:nvPr/>
        </p:nvPicPr>
        <p:blipFill>
          <a:blip r:embed="rId3"/>
          <a:stretch>
            <a:fillRect/>
          </a:stretch>
        </p:blipFill>
        <p:spPr>
          <a:xfrm>
            <a:off x="1267691" y="3075132"/>
            <a:ext cx="4902200" cy="1894032"/>
          </a:xfrm>
          <a:prstGeom prst="rect">
            <a:avLst/>
          </a:prstGeom>
        </p:spPr>
      </p:pic>
    </p:spTree>
    <p:extLst>
      <p:ext uri="{BB962C8B-B14F-4D97-AF65-F5344CB8AC3E}">
        <p14:creationId xmlns:p14="http://schemas.microsoft.com/office/powerpoint/2010/main" val="2496947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5" name="Freeform: Shape 44">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Freeform: Shape 47">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50" name="Rectangle 4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47BC228-3DD7-4F8A-AFDE-A66C86098948}"/>
              </a:ext>
            </a:extLst>
          </p:cNvPr>
          <p:cNvSpPr>
            <a:spLocks noGrp="1"/>
          </p:cNvSpPr>
          <p:nvPr>
            <p:ph type="title"/>
          </p:nvPr>
        </p:nvSpPr>
        <p:spPr>
          <a:xfrm>
            <a:off x="550863" y="549275"/>
            <a:ext cx="5437185" cy="1997855"/>
          </a:xfrm>
        </p:spPr>
        <p:txBody>
          <a:bodyPr vert="horz" wrap="square" lIns="0" tIns="0" rIns="0" bIns="0" rtlCol="0" anchor="b" anchorCtr="0">
            <a:normAutofit/>
          </a:bodyPr>
          <a:lstStyle/>
          <a:p>
            <a:pPr>
              <a:lnSpc>
                <a:spcPct val="100000"/>
              </a:lnSpc>
            </a:pPr>
            <a:r>
              <a:rPr lang="en-US" sz="4800"/>
              <a:t>Testing </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2677306"/>
            <a:ext cx="5437187" cy="3415519"/>
          </a:xfrm>
        </p:spPr>
        <p:txBody>
          <a:bodyPr vert="horz" wrap="square" lIns="0" tIns="0" rIns="0" bIns="0" rtlCol="0" anchor="t">
            <a:normAutofit/>
          </a:bodyPr>
          <a:lstStyle/>
          <a:p>
            <a:pPr>
              <a:buFont typeface="Arial" panose="020B0604020202020204" pitchFamily="34" charset="0"/>
              <a:buChar char="•"/>
            </a:pPr>
            <a:r>
              <a:rPr lang="en-US" sz="2000"/>
              <a:t>80% coverage was tested to ensure all classes and methods were working </a:t>
            </a:r>
          </a:p>
          <a:p>
            <a:pPr marL="342900">
              <a:buFont typeface="Arial" panose="020B0604020202020204" pitchFamily="34" charset="0"/>
              <a:buChar char="•"/>
            </a:pPr>
            <a:r>
              <a:rPr lang="en-US" sz="2000"/>
              <a:t>CusotmerController</a:t>
            </a:r>
          </a:p>
          <a:p>
            <a:pPr marL="342900">
              <a:buFont typeface="Arial" panose="020B0604020202020204" pitchFamily="34" charset="0"/>
              <a:buChar char="•"/>
            </a:pPr>
            <a:r>
              <a:rPr lang="en-US" sz="2000"/>
              <a:t>ItemController</a:t>
            </a:r>
          </a:p>
          <a:p>
            <a:pPr marL="342900">
              <a:buFont typeface="Arial" panose="020B0604020202020204" pitchFamily="34" charset="0"/>
              <a:buChar char="•"/>
            </a:pPr>
            <a:r>
              <a:rPr lang="en-US" sz="2000"/>
              <a:t>OrderController</a:t>
            </a:r>
          </a:p>
          <a:p>
            <a:pPr>
              <a:buFont typeface="Arial" panose="020B0604020202020204" pitchFamily="34" charset="0"/>
              <a:buChar char="•"/>
            </a:pPr>
            <a:endParaRPr lang="en-US" sz="2000"/>
          </a:p>
        </p:txBody>
      </p:sp>
      <p:pic>
        <p:nvPicPr>
          <p:cNvPr id="7" name="Picture Placeholder 6">
            <a:extLst>
              <a:ext uri="{FF2B5EF4-FFF2-40B4-BE49-F238E27FC236}">
                <a16:creationId xmlns:a16="http://schemas.microsoft.com/office/drawing/2014/main" id="{E0CB22A1-63A7-420D-8BE0-9470DF5C42C3}"/>
              </a:ext>
            </a:extLst>
          </p:cNvPr>
          <p:cNvPicPr>
            <a:picLocks noGrp="1" noChangeAspect="1"/>
          </p:cNvPicPr>
          <p:nvPr>
            <p:ph type="pic" sz="quarter" idx="13"/>
          </p:nvPr>
        </p:nvPicPr>
        <p:blipFill rotWithShape="1">
          <a:blip r:embed="rId2"/>
          <a:srcRect l="36178" r="36178"/>
          <a:stretch/>
        </p:blipFill>
        <p:spPr>
          <a:xfrm>
            <a:off x="6924675" y="1062999"/>
            <a:ext cx="4713922" cy="4732001"/>
          </a:xfrm>
          <a:custGeom>
            <a:avLst/>
            <a:gdLst/>
            <a:ahLst/>
            <a:cxnLst/>
            <a:rect l="l" t="t" r="r" b="b"/>
            <a:pathLst>
              <a:path w="4713922" h="5759450">
                <a:moveTo>
                  <a:pt x="0" y="0"/>
                </a:moveTo>
                <a:lnTo>
                  <a:pt x="4713922" y="0"/>
                </a:lnTo>
                <a:lnTo>
                  <a:pt x="4713922" y="5759450"/>
                </a:lnTo>
                <a:lnTo>
                  <a:pt x="0" y="5759450"/>
                </a:lnTo>
                <a:close/>
              </a:path>
            </a:pathLst>
          </a:custGeo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Tree>
    <p:extLst>
      <p:ext uri="{BB962C8B-B14F-4D97-AF65-F5344CB8AC3E}">
        <p14:creationId xmlns:p14="http://schemas.microsoft.com/office/powerpoint/2010/main" val="395518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Demonstration </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pic>
        <p:nvPicPr>
          <p:cNvPr id="34" name="Picture 33">
            <a:extLst>
              <a:ext uri="{FF2B5EF4-FFF2-40B4-BE49-F238E27FC236}">
                <a16:creationId xmlns:a16="http://schemas.microsoft.com/office/drawing/2014/main" id="{473867F5-C356-452D-B8D7-FAAE1B67C6CB}"/>
              </a:ext>
            </a:extLst>
          </p:cNvPr>
          <p:cNvPicPr>
            <a:picLocks noChangeAspect="1"/>
          </p:cNvPicPr>
          <p:nvPr/>
        </p:nvPicPr>
        <p:blipFill>
          <a:blip r:embed="rId3"/>
          <a:stretch>
            <a:fillRect/>
          </a:stretch>
        </p:blipFill>
        <p:spPr>
          <a:xfrm>
            <a:off x="810072" y="1584243"/>
            <a:ext cx="8583310" cy="4945587"/>
          </a:xfrm>
          <a:prstGeom prst="rect">
            <a:avLst/>
          </a:prstGeom>
        </p:spPr>
      </p:pic>
    </p:spTree>
    <p:extLst>
      <p:ext uri="{BB962C8B-B14F-4D97-AF65-F5344CB8AC3E}">
        <p14:creationId xmlns:p14="http://schemas.microsoft.com/office/powerpoint/2010/main" val="2979876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Errors I faced </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pic>
        <p:nvPicPr>
          <p:cNvPr id="10" name="Content Placeholder 9">
            <a:extLst>
              <a:ext uri="{FF2B5EF4-FFF2-40B4-BE49-F238E27FC236}">
                <a16:creationId xmlns:a16="http://schemas.microsoft.com/office/drawing/2014/main" id="{884E8717-915C-441B-92CA-B89F12195B70}"/>
              </a:ext>
            </a:extLst>
          </p:cNvPr>
          <p:cNvPicPr>
            <a:picLocks noGrp="1" noChangeAspect="1"/>
          </p:cNvPicPr>
          <p:nvPr>
            <p:ph idx="1"/>
          </p:nvPr>
        </p:nvPicPr>
        <p:blipFill>
          <a:blip r:embed="rId3"/>
          <a:stretch>
            <a:fillRect/>
          </a:stretch>
        </p:blipFill>
        <p:spPr>
          <a:xfrm>
            <a:off x="5070593" y="360217"/>
            <a:ext cx="6958775" cy="3284971"/>
          </a:xfrm>
        </p:spPr>
      </p:pic>
      <p:sp>
        <p:nvSpPr>
          <p:cNvPr id="11" name="TextBox 10">
            <a:extLst>
              <a:ext uri="{FF2B5EF4-FFF2-40B4-BE49-F238E27FC236}">
                <a16:creationId xmlns:a16="http://schemas.microsoft.com/office/drawing/2014/main" id="{5B9439EA-8C0A-484C-9D81-152A917F420F}"/>
              </a:ext>
            </a:extLst>
          </p:cNvPr>
          <p:cNvSpPr txBox="1"/>
          <p:nvPr/>
        </p:nvSpPr>
        <p:spPr>
          <a:xfrm>
            <a:off x="1126836" y="1745672"/>
            <a:ext cx="2628900" cy="5078313"/>
          </a:xfrm>
          <a:prstGeom prst="rect">
            <a:avLst/>
          </a:prstGeom>
          <a:noFill/>
        </p:spPr>
        <p:txBody>
          <a:bodyPr wrap="square" rtlCol="0">
            <a:spAutoFit/>
          </a:bodyPr>
          <a:lstStyle/>
          <a:p>
            <a:r>
              <a:rPr lang="en-GB" dirty="0"/>
              <a:t>Connection errors regarding JDBC</a:t>
            </a:r>
          </a:p>
          <a:p>
            <a:endParaRPr lang="en-GB" dirty="0"/>
          </a:p>
          <a:p>
            <a:r>
              <a:rPr lang="en-GB" dirty="0"/>
              <a:t>Order were not creating </a:t>
            </a:r>
          </a:p>
          <a:p>
            <a:endParaRPr lang="en-GB" dirty="0"/>
          </a:p>
          <a:p>
            <a:r>
              <a:rPr lang="en-GB" dirty="0"/>
              <a:t>Orders were not reading </a:t>
            </a:r>
          </a:p>
          <a:p>
            <a:endParaRPr lang="en-GB" dirty="0"/>
          </a:p>
          <a:p>
            <a:r>
              <a:rPr lang="en-GB" dirty="0" err="1"/>
              <a:t>Jdbc</a:t>
            </a:r>
            <a:r>
              <a:rPr lang="en-GB" dirty="0"/>
              <a:t> connection error when doing testing  I tired to fix it but I couldn’t</a:t>
            </a:r>
          </a:p>
          <a:p>
            <a:endParaRPr lang="en-GB" dirty="0"/>
          </a:p>
          <a:p>
            <a:r>
              <a:rPr lang="en-GB" dirty="0"/>
              <a:t>Database not showing customers</a:t>
            </a:r>
          </a:p>
          <a:p>
            <a:endParaRPr lang="en-GB" dirty="0"/>
          </a:p>
          <a:p>
            <a:endParaRPr lang="en-GB" dirty="0"/>
          </a:p>
          <a:p>
            <a:r>
              <a:rPr lang="en-GB" dirty="0"/>
              <a:t>Eclipse crashing and not working half way through the project</a:t>
            </a:r>
          </a:p>
        </p:txBody>
      </p:sp>
    </p:spTree>
    <p:extLst>
      <p:ext uri="{BB962C8B-B14F-4D97-AF65-F5344CB8AC3E}">
        <p14:creationId xmlns:p14="http://schemas.microsoft.com/office/powerpoint/2010/main" val="2624630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Sprint review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Completed</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Completed Crud customer</a:t>
            </a:r>
          </a:p>
          <a:p>
            <a:r>
              <a:rPr lang="en-US" dirty="0"/>
              <a:t>Completed Item Crud</a:t>
            </a:r>
          </a:p>
          <a:p>
            <a:r>
              <a:rPr lang="en-US" dirty="0"/>
              <a:t>Completed order Crud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Left Behind</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Testing some of it got left behind due to </a:t>
            </a:r>
            <a:r>
              <a:rPr lang="en-US" dirty="0" err="1"/>
              <a:t>jdbc</a:t>
            </a:r>
            <a:r>
              <a:rPr lang="en-US" dirty="0"/>
              <a:t> connection </a:t>
            </a:r>
          </a:p>
          <a:p>
            <a:r>
              <a:rPr lang="en-US" dirty="0"/>
              <a:t>Wanted to add multiple items in an order </a:t>
            </a:r>
          </a:p>
          <a:p>
            <a:r>
              <a:rPr lang="en-US" dirty="0"/>
              <a:t>Create a better looking logger to display information</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{F9A26234-3C4D-4D17-B964-FE5A6789E6E0}tf33713516_win32</Template>
  <TotalTime>244</TotalTime>
  <Words>390</Words>
  <Application>Microsoft Office PowerPoint</Application>
  <PresentationFormat>Widescreen</PresentationFormat>
  <Paragraphs>79</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 MT</vt:lpstr>
      <vt:lpstr>Walbaum Display</vt:lpstr>
      <vt:lpstr>3DFloatVTI</vt:lpstr>
      <vt:lpstr>Ims Project </vt:lpstr>
      <vt:lpstr>Introduction</vt:lpstr>
      <vt:lpstr>Agenda</vt:lpstr>
      <vt:lpstr>Game plan </vt:lpstr>
      <vt:lpstr>Continuous integration</vt:lpstr>
      <vt:lpstr>Testing </vt:lpstr>
      <vt:lpstr>Demonstration </vt:lpstr>
      <vt:lpstr>Errors I faced </vt:lpstr>
      <vt:lpstr>Sprint review </vt:lpstr>
      <vt:lpstr>Sprint Retrospective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Ims Project </dc:title>
  <dc:creator>Junaid Aziz</dc:creator>
  <cp:lastModifiedBy>Junaid Aziz</cp:lastModifiedBy>
  <cp:revision>1</cp:revision>
  <dcterms:created xsi:type="dcterms:W3CDTF">2022-04-03T14:38:02Z</dcterms:created>
  <dcterms:modified xsi:type="dcterms:W3CDTF">2022-04-03T18:42:36Z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