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93BCC5-58A8-456A-9BC1-E1EE837EB8B4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Lab Performance   </a:t>
            </a:r>
            <a:r>
              <a:rPr lang="en-US" sz="2700" b="1" u="sng" dirty="0" smtClean="0"/>
              <a:t>[Marks=10] [Time=60 Min]</a:t>
            </a:r>
            <a:endParaRPr lang="en-US" sz="27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 algn="just"/>
            <a:endParaRPr lang="en-US" sz="1400" b="1" u="sng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Q.No.1: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inputs three numbers from the user in such a way  that one number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 by value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second number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 by reference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third number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 as a constant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And after this all, display the final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numbers.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Q.NO.2: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Write a program that input a number from the user for table and this number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 by reference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 function argument. And show the table after the function called.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Q.NO.3: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perform “</a:t>
            </a: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 Overloading”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any program example.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Q.No.4: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Write a program that input marks of student and pass the marks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 a variable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also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grade of student according to following criteria: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</a:t>
            </a: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Marks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Grade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90-100   Return    A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80-90    Return    B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70-80    Return    C                                              </a:t>
            </a:r>
          </a:p>
          <a:p>
            <a:pPr algn="just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</a:endParaRPr>
          </a:p>
          <a:p>
            <a:pPr algn="just"/>
            <a:endParaRPr lang="en-US" sz="14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b="1" u="sng" dirty="0" smtClean="0">
              <a:solidFill>
                <a:schemeClr val="tx1"/>
              </a:solidFill>
            </a:endParaRPr>
          </a:p>
          <a:p>
            <a:pPr algn="just"/>
            <a:endParaRPr lang="en-US" sz="1400" b="1" u="sng" dirty="0">
              <a:solidFill>
                <a:schemeClr val="tx1"/>
              </a:solidFill>
            </a:endParaRPr>
          </a:p>
          <a:p>
            <a:pPr algn="just"/>
            <a:r>
              <a:rPr lang="en-US" sz="1400" b="1" u="sng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0" y="838200"/>
            <a:ext cx="9144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7-Point Star 4"/>
          <p:cNvSpPr/>
          <p:nvPr/>
        </p:nvSpPr>
        <p:spPr>
          <a:xfrm>
            <a:off x="7467600" y="5867400"/>
            <a:ext cx="1371600" cy="9906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C++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61722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Best Of Luck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</TotalTime>
  <Words>151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Lab Performance   [Marks=10] [Time=60 Min]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Performance</dc:title>
  <dc:creator>Muhammad Usman Ali</dc:creator>
  <cp:lastModifiedBy>Usman Sani</cp:lastModifiedBy>
  <cp:revision>78</cp:revision>
  <dcterms:created xsi:type="dcterms:W3CDTF">2014-10-24T05:47:48Z</dcterms:created>
  <dcterms:modified xsi:type="dcterms:W3CDTF">2014-11-03T10:27:26Z</dcterms:modified>
</cp:coreProperties>
</file>