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BCC5-58A8-456A-9BC1-E1EE837EB8B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Lab Performance      </a:t>
            </a:r>
            <a:r>
              <a:rPr lang="en-US" sz="2700" b="1" u="sng" dirty="0" smtClean="0"/>
              <a:t>[Marks=10] [Time=60 Min]</a:t>
            </a:r>
            <a:endParaRPr lang="en-US" sz="27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3340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2000" b="1" u="sng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2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Q.No.1: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Print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lines of stars using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loop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the user defined function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named as </a:t>
            </a:r>
            <a:r>
              <a:rPr lang="en-US" sz="22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printline( </a:t>
            </a:r>
            <a:r>
              <a:rPr lang="en-US" sz="22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You also call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rintline( ) function from the main( ) function according to your need. And also shows size of Data types  using simple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cout object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the main function.</a:t>
            </a:r>
            <a:endParaRPr lang="en-US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2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Q.NO.2: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Write a Program that display the following output on the console </a:t>
            </a:r>
            <a:r>
              <a:rPr lang="en-US" sz="22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”Nested Loop”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:-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 *  *  *  *                *                                * * * * *             * * * *                              *                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           *                 *  *                            * * * *               * * * *                           *  *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           *                 *  *  *                         * * *                 * * * *                       *  *   *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           *                 *  *  *  *                      * *                   * * * *                   *  *   *   *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 *  *  *  *                 *  *  *  *  *                   *                     * * * *                *  *  *  *   *</a:t>
            </a:r>
          </a:p>
          <a:p>
            <a:pPr algn="just">
              <a:spcBef>
                <a:spcPts val="0"/>
              </a:spcBef>
            </a:pP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b="1" u="sng" dirty="0" smtClean="0">
              <a:solidFill>
                <a:schemeClr val="tx1"/>
              </a:solidFill>
            </a:endParaRPr>
          </a:p>
          <a:p>
            <a:pPr algn="just"/>
            <a:endParaRPr lang="en-US" sz="1600" b="1" u="sng" dirty="0">
              <a:solidFill>
                <a:schemeClr val="tx1"/>
              </a:solidFill>
            </a:endParaRPr>
          </a:p>
          <a:p>
            <a:pPr algn="just"/>
            <a:r>
              <a:rPr lang="en-US" sz="16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6019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Good Luck</a:t>
            </a:r>
          </a:p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8001000" y="54102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8382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990600" y="6477000"/>
            <a:ext cx="457200" cy="3810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168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 Performance      [Marks=10] [Time=60 Min]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Muhammad Usman Ali</cp:lastModifiedBy>
  <cp:revision>61</cp:revision>
  <dcterms:created xsi:type="dcterms:W3CDTF">2014-10-24T05:47:48Z</dcterms:created>
  <dcterms:modified xsi:type="dcterms:W3CDTF">2014-10-28T09:24:00Z</dcterms:modified>
</cp:coreProperties>
</file>