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93BCC5-58A8-456A-9BC1-E1EE837EB8B4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Q.No.1: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Program that input 500 values from the user in the Array and find out the 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Minimum value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using the </a:t>
            </a:r>
            <a:r>
              <a:rPr lang="en-US" sz="20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concepts of Searching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Q.NO.2: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program that input 10 numbers from the user in the Array and find out 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Sum and Average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the Numbers using </a:t>
            </a:r>
            <a:r>
              <a:rPr lang="en-US" sz="20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 Dimensional Array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Q.NO.3: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program that perform “</a:t>
            </a:r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Passing Array to Function”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with any program example.</a:t>
            </a: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Q.No.4: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find out the Sales for 4 Districts in 3 Months using “</a:t>
            </a:r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Two </a:t>
            </a:r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Dimensional Array Concepts</a:t>
            </a:r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Q.No.5: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program that perform “</a:t>
            </a:r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Math Functions(Built-in-Functions)”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with any program example.</a:t>
            </a:r>
          </a:p>
          <a:p>
            <a:pPr algn="just">
              <a:lnSpc>
                <a:spcPct val="150000"/>
              </a:lnSpc>
            </a:pPr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Q.No.6: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Program that input radius of Circle and this radius “</a:t>
            </a:r>
            <a:r>
              <a:rPr lang="en-US" sz="20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pass by value”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as Function Arguments and display 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Area of Circle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b="1" dirty="0" smtClean="0">
              <a:solidFill>
                <a:schemeClr val="tx1"/>
              </a:solidFill>
            </a:endParaRPr>
          </a:p>
          <a:p>
            <a:pPr algn="just"/>
            <a:endParaRPr lang="en-US" sz="14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endParaRPr 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b="1" u="sng" dirty="0" smtClean="0">
              <a:solidFill>
                <a:schemeClr val="tx1"/>
              </a:solidFill>
            </a:endParaRPr>
          </a:p>
          <a:p>
            <a:pPr algn="just"/>
            <a:endParaRPr lang="en-US" sz="1400" b="1" u="sng" dirty="0">
              <a:solidFill>
                <a:schemeClr val="tx1"/>
              </a:solidFill>
            </a:endParaRPr>
          </a:p>
          <a:p>
            <a:pPr algn="just"/>
            <a:r>
              <a:rPr lang="en-US" sz="1400" b="1" u="sng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Lab  </a:t>
            </a:r>
            <a:r>
              <a:rPr lang="en-US" b="1" dirty="0" smtClean="0">
                <a:solidFill>
                  <a:schemeClr val="tx1"/>
                </a:solidFill>
              </a:rPr>
              <a:t>Performance</a:t>
            </a:r>
            <a:r>
              <a:rPr lang="en-US" sz="4000" b="1" dirty="0" smtClean="0">
                <a:solidFill>
                  <a:schemeClr val="tx1"/>
                </a:solidFill>
              </a:rPr>
              <a:t>   </a:t>
            </a:r>
            <a:r>
              <a:rPr lang="en-US" sz="2700" b="1" u="sng" dirty="0" smtClean="0">
                <a:solidFill>
                  <a:schemeClr val="tx1"/>
                </a:solidFill>
              </a:rPr>
              <a:t>[Marks=20] [Time=60 Min]</a:t>
            </a:r>
            <a:endParaRPr lang="en-US" sz="2700" b="1" u="sng" dirty="0">
              <a:solidFill>
                <a:schemeClr val="tx1"/>
              </a:solidFill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0" y="838200"/>
            <a:ext cx="91440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orizontal Scroll 7"/>
          <p:cNvSpPr/>
          <p:nvPr/>
        </p:nvSpPr>
        <p:spPr>
          <a:xfrm>
            <a:off x="2057400" y="6019800"/>
            <a:ext cx="4800600" cy="576072"/>
          </a:xfrm>
          <a:prstGeom prst="horizontalScroll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Best Of Luck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191</TotalTime>
  <Words>153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Equity</vt:lpstr>
      <vt:lpstr>Lab  Performance   [Marks=20] [Time=60 Min]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Performance</dc:title>
  <dc:creator>Muhammad Usman Ali</dc:creator>
  <cp:lastModifiedBy>Usman Sani</cp:lastModifiedBy>
  <cp:revision>110</cp:revision>
  <dcterms:created xsi:type="dcterms:W3CDTF">2014-10-24T05:47:48Z</dcterms:created>
  <dcterms:modified xsi:type="dcterms:W3CDTF">2014-11-10T13:28:52Z</dcterms:modified>
</cp:coreProperties>
</file>