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17E2DA66-F794-4B05-91A7-B016D7F6921E}" type="datetimeFigureOut">
              <a:rPr lang="en-US" smtClean="0"/>
              <a:pPr/>
              <a:t>12/5/2019</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183A5A6F-EF06-4582-9FEE-FF4ACA28DBD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7E2DA66-F794-4B05-91A7-B016D7F6921E}" type="datetimeFigureOut">
              <a:rPr lang="en-US" smtClean="0"/>
              <a:pPr/>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3A5A6F-EF06-4582-9FEE-FF4ACA28DBD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7E2DA66-F794-4B05-91A7-B016D7F6921E}" type="datetimeFigureOut">
              <a:rPr lang="en-US" smtClean="0"/>
              <a:pPr/>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3A5A6F-EF06-4582-9FEE-FF4ACA28DBD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7E2DA66-F794-4B05-91A7-B016D7F6921E}" type="datetimeFigureOut">
              <a:rPr lang="en-US" smtClean="0"/>
              <a:pPr/>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3A5A6F-EF06-4582-9FEE-FF4ACA28DBD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7E2DA66-F794-4B05-91A7-B016D7F6921E}" type="datetimeFigureOut">
              <a:rPr lang="en-US" smtClean="0"/>
              <a:pPr/>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3A5A6F-EF06-4582-9FEE-FF4ACA28DBD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7E2DA66-F794-4B05-91A7-B016D7F6921E}" type="datetimeFigureOut">
              <a:rPr lang="en-US" smtClean="0"/>
              <a:pPr/>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3A5A6F-EF06-4582-9FEE-FF4ACA28DBD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17E2DA66-F794-4B05-91A7-B016D7F6921E}" type="datetimeFigureOut">
              <a:rPr lang="en-US" smtClean="0"/>
              <a:pPr/>
              <a:t>12/5/2019</a:t>
            </a:fld>
            <a:endParaRPr lang="en-US"/>
          </a:p>
        </p:txBody>
      </p:sp>
      <p:sp>
        <p:nvSpPr>
          <p:cNvPr id="27" name="Slide Number Placeholder 26"/>
          <p:cNvSpPr>
            <a:spLocks noGrp="1"/>
          </p:cNvSpPr>
          <p:nvPr>
            <p:ph type="sldNum" sz="quarter" idx="11"/>
          </p:nvPr>
        </p:nvSpPr>
        <p:spPr/>
        <p:txBody>
          <a:bodyPr rtlCol="0"/>
          <a:lstStyle/>
          <a:p>
            <a:fld id="{183A5A6F-EF06-4582-9FEE-FF4ACA28DBD6}"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17E2DA66-F794-4B05-91A7-B016D7F6921E}" type="datetimeFigureOut">
              <a:rPr lang="en-US" smtClean="0"/>
              <a:pPr/>
              <a:t>12/5/2019</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183A5A6F-EF06-4582-9FEE-FF4ACA28DBD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E2DA66-F794-4B05-91A7-B016D7F6921E}" type="datetimeFigureOut">
              <a:rPr lang="en-US" smtClean="0"/>
              <a:pPr/>
              <a:t>12/5/2019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3A5A6F-EF06-4582-9FEE-FF4ACA28DBD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7E2DA66-F794-4B05-91A7-B016D7F6921E}" type="datetimeFigureOut">
              <a:rPr lang="en-US" smtClean="0"/>
              <a:pPr/>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3A5A6F-EF06-4582-9FEE-FF4ACA28DBD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7E2DA66-F794-4B05-91A7-B016D7F6921E}" type="datetimeFigureOut">
              <a:rPr lang="en-US" smtClean="0"/>
              <a:pPr/>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3A5A6F-EF06-4582-9FEE-FF4ACA28DBD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7E2DA66-F794-4B05-91A7-B016D7F6921E}" type="datetimeFigureOut">
              <a:rPr lang="en-US" smtClean="0"/>
              <a:pPr/>
              <a:t>12/5/2019</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183A5A6F-EF06-4582-9FEE-FF4ACA28DBD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mailto:bilaljunaid@cuisahiwal.edu.pk" TargetMode="External"/><Relationship Id="rId2" Type="http://schemas.openxmlformats.org/officeDocument/2006/relationships/hyperlink" Target="mailto:junaidbilal005@gmail.com"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2133600"/>
          </a:xfrm>
        </p:spPr>
        <p:txBody>
          <a:bodyPr>
            <a:normAutofit fontScale="90000"/>
          </a:bodyPr>
          <a:lstStyle/>
          <a:p>
            <a:r>
              <a:rPr lang="en-US" sz="6600" dirty="0" smtClean="0">
                <a:solidFill>
                  <a:schemeClr val="accent1"/>
                </a:solidFill>
              </a:rPr>
              <a:t>  </a:t>
            </a:r>
            <a:r>
              <a:rPr lang="en-US" sz="6600" dirty="0" smtClean="0">
                <a:solidFill>
                  <a:srgbClr val="00B050"/>
                </a:solidFill>
              </a:rPr>
              <a:t> C++++++++++++++++</a:t>
            </a:r>
            <a:r>
              <a:rPr lang="en-US" sz="6000" b="1" u="sng" dirty="0" smtClean="0"/>
              <a:t/>
            </a:r>
            <a:br>
              <a:rPr lang="en-US" sz="6000" b="1" u="sng" dirty="0" smtClean="0"/>
            </a:br>
            <a:r>
              <a:rPr lang="en-US" sz="6000" b="1" dirty="0" smtClean="0"/>
              <a:t> </a:t>
            </a:r>
            <a:r>
              <a:rPr lang="en-US" sz="6000" b="1" u="sng" dirty="0" smtClean="0"/>
              <a:t>Assignment</a:t>
            </a:r>
            <a:r>
              <a:rPr lang="en-US" sz="6000" b="1" u="sng" dirty="0" smtClean="0"/>
              <a:t> </a:t>
            </a:r>
            <a:r>
              <a:rPr lang="en-US" sz="6000" dirty="0" smtClean="0"/>
              <a:t> 	</a:t>
            </a:r>
            <a:r>
              <a:rPr lang="en-US" sz="3600" dirty="0" smtClean="0"/>
              <a:t>[</a:t>
            </a:r>
            <a:r>
              <a:rPr lang="en-US" sz="3600" dirty="0" smtClean="0"/>
              <a:t>Marks-</a:t>
            </a:r>
            <a:r>
              <a:rPr lang="en-US" sz="3600" dirty="0" smtClean="0">
                <a:sym typeface="Wingdings" pitchFamily="2" charset="2"/>
              </a:rPr>
              <a:t>&gt;10</a:t>
            </a:r>
            <a:r>
              <a:rPr lang="en-US" sz="3600" dirty="0" smtClean="0">
                <a:sym typeface="Wingdings" pitchFamily="2" charset="2"/>
              </a:rPr>
              <a:t>]</a:t>
            </a:r>
            <a:br>
              <a:rPr lang="en-US" sz="3600" dirty="0" smtClean="0">
                <a:sym typeface="Wingdings" pitchFamily="2" charset="2"/>
              </a:rPr>
            </a:br>
            <a:r>
              <a:rPr lang="en-US" sz="3600" dirty="0">
                <a:sym typeface="Wingdings" pitchFamily="2" charset="2"/>
              </a:rPr>
              <a:t>	</a:t>
            </a:r>
            <a:r>
              <a:rPr lang="en-US" sz="3600" dirty="0" smtClean="0">
                <a:sym typeface="Wingdings" pitchFamily="2" charset="2"/>
              </a:rPr>
              <a:t>				</a:t>
            </a:r>
            <a:r>
              <a:rPr lang="en-US" sz="3600" dirty="0" smtClean="0">
                <a:sym typeface="Wingdings" pitchFamily="2" charset="2"/>
              </a:rPr>
              <a:t>[</a:t>
            </a:r>
            <a:r>
              <a:rPr lang="en-US" sz="3600" dirty="0" smtClean="0">
                <a:sym typeface="Wingdings" pitchFamily="2" charset="2"/>
              </a:rPr>
              <a:t>Time-</a:t>
            </a:r>
            <a:r>
              <a:rPr lang="en-US" sz="3600" dirty="0" smtClean="0">
                <a:sym typeface="Wingdings" pitchFamily="2" charset="2"/>
              </a:rPr>
              <a:t>&gt;</a:t>
            </a:r>
            <a:r>
              <a:rPr lang="en-US" sz="3600" dirty="0" smtClean="0">
                <a:sym typeface="Wingdings" pitchFamily="2" charset="2"/>
              </a:rPr>
              <a:t>Next lab</a:t>
            </a:r>
            <a:r>
              <a:rPr lang="en-US" sz="3600" dirty="0" smtClean="0">
                <a:sym typeface="Wingdings" pitchFamily="2" charset="2"/>
              </a:rPr>
              <a:t>]</a:t>
            </a:r>
            <a:endParaRPr lang="en-US" sz="3600" dirty="0"/>
          </a:p>
        </p:txBody>
      </p:sp>
      <p:sp>
        <p:nvSpPr>
          <p:cNvPr id="3" name="Subtitle 2"/>
          <p:cNvSpPr>
            <a:spLocks noGrp="1"/>
          </p:cNvSpPr>
          <p:nvPr>
            <p:ph type="subTitle" idx="1"/>
          </p:nvPr>
        </p:nvSpPr>
        <p:spPr>
          <a:xfrm>
            <a:off x="0" y="2286000"/>
            <a:ext cx="9144000" cy="4572000"/>
          </a:xfrm>
          <a:blipFill dpi="0" rotWithShape="1">
            <a:blip r:embed="rId2" cstate="print">
              <a:alphaModFix amt="82000"/>
            </a:blip>
            <a:srcRect/>
            <a:stretch>
              <a:fillRect/>
            </a:stretch>
          </a:blipFill>
        </p:spPr>
        <p:txBody>
          <a:bodyPr>
            <a:normAutofit/>
          </a:bodyPr>
          <a:lstStyle/>
          <a:p>
            <a:pPr algn="just"/>
            <a:r>
              <a:rPr lang="en-US" sz="2800" dirty="0" smtClean="0">
                <a:solidFill>
                  <a:schemeClr val="tx1"/>
                </a:solidFill>
              </a:rPr>
              <a:t>There are multiple types of Equations in mathematical calculation in real life. Suppose you are Software Engineer in Large Multi-National Firm.You need to perform any type of Math calculation.For this task, Your Program that uses EQ( ) to find weather Four numbers  a, b, c, d  are passed to the function as Value to satisfy the Equation</a:t>
            </a:r>
            <a:r>
              <a:rPr lang="en-US" sz="2800" b="1" dirty="0" smtClean="0">
                <a:solidFill>
                  <a:schemeClr val="tx1"/>
                </a:solidFill>
                <a:latin typeface="Arial" pitchFamily="34" charset="0"/>
                <a:cs typeface="Arial" pitchFamily="34" charset="0"/>
              </a:rPr>
              <a:t> (t + ( z * (a</a:t>
            </a:r>
            <a:r>
              <a:rPr lang="en-US" sz="2800" b="1" baseline="30000" dirty="0" smtClean="0">
                <a:solidFill>
                  <a:schemeClr val="tx1"/>
                </a:solidFill>
                <a:latin typeface="Arial" pitchFamily="34" charset="0"/>
                <a:cs typeface="Arial" pitchFamily="34" charset="0"/>
              </a:rPr>
              <a:t>5-1 </a:t>
            </a:r>
            <a:r>
              <a:rPr lang="en-US" sz="2800" b="1" dirty="0" smtClean="0">
                <a:solidFill>
                  <a:schemeClr val="tx1"/>
                </a:solidFill>
                <a:latin typeface="Arial" pitchFamily="34" charset="0"/>
                <a:cs typeface="Arial" pitchFamily="34" charset="0"/>
              </a:rPr>
              <a:t>+ b</a:t>
            </a:r>
            <a:r>
              <a:rPr lang="en-US" sz="2800" b="1" baseline="30000" dirty="0" smtClean="0">
                <a:solidFill>
                  <a:schemeClr val="tx1"/>
                </a:solidFill>
                <a:latin typeface="Arial" pitchFamily="34" charset="0"/>
                <a:cs typeface="Arial" pitchFamily="34" charset="0"/>
              </a:rPr>
              <a:t>4-1 </a:t>
            </a:r>
            <a:r>
              <a:rPr lang="en-US" sz="2800" b="1" dirty="0" smtClean="0">
                <a:solidFill>
                  <a:schemeClr val="tx1"/>
                </a:solidFill>
                <a:latin typeface="Arial" pitchFamily="34" charset="0"/>
                <a:cs typeface="Arial" pitchFamily="34" charset="0"/>
              </a:rPr>
              <a:t> ÷ c</a:t>
            </a:r>
            <a:r>
              <a:rPr lang="en-US" sz="2800" b="1" baseline="30000" dirty="0" smtClean="0">
                <a:solidFill>
                  <a:schemeClr val="tx1"/>
                </a:solidFill>
                <a:latin typeface="Arial" pitchFamily="34" charset="0"/>
                <a:cs typeface="Arial" pitchFamily="34" charset="0"/>
              </a:rPr>
              <a:t>3-1</a:t>
            </a:r>
            <a:r>
              <a:rPr lang="en-US" sz="2800" b="1" dirty="0" smtClean="0">
                <a:solidFill>
                  <a:schemeClr val="tx1"/>
                </a:solidFill>
                <a:latin typeface="Arial" pitchFamily="34" charset="0"/>
                <a:cs typeface="Arial" pitchFamily="34" charset="0"/>
              </a:rPr>
              <a:t>) ) ) = d</a:t>
            </a:r>
            <a:r>
              <a:rPr lang="en-US" sz="2800" b="1" baseline="30000" dirty="0" smtClean="0">
                <a:solidFill>
                  <a:schemeClr val="tx1"/>
                </a:solidFill>
                <a:latin typeface="Arial" pitchFamily="34" charset="0"/>
                <a:cs typeface="Arial" pitchFamily="34" charset="0"/>
              </a:rPr>
              <a:t>2-1*4</a:t>
            </a:r>
            <a:r>
              <a:rPr lang="en-US" sz="2800" b="1" dirty="0" smtClean="0">
                <a:solidFill>
                  <a:schemeClr val="tx1"/>
                </a:solidFill>
                <a:latin typeface="Arial" pitchFamily="34" charset="0"/>
                <a:cs typeface="Arial" pitchFamily="34" charset="0"/>
              </a:rPr>
              <a:t> </a:t>
            </a:r>
            <a:r>
              <a:rPr lang="en-US" sz="2800" dirty="0" smtClean="0">
                <a:solidFill>
                  <a:schemeClr val="tx1"/>
                </a:solidFill>
              </a:rPr>
              <a:t>or Not. The Function </a:t>
            </a:r>
            <a:r>
              <a:rPr lang="en-US" sz="2800" b="1" dirty="0" smtClean="0">
                <a:solidFill>
                  <a:schemeClr val="tx1"/>
                </a:solidFill>
              </a:rPr>
              <a:t>returns -1 </a:t>
            </a:r>
            <a:r>
              <a:rPr lang="en-US" sz="2800" dirty="0" smtClean="0">
                <a:solidFill>
                  <a:schemeClr val="tx1"/>
                </a:solidFill>
              </a:rPr>
              <a:t>if the above Equation is satisfied and </a:t>
            </a:r>
            <a:r>
              <a:rPr lang="en-US" sz="2800" b="1" dirty="0" smtClean="0">
                <a:solidFill>
                  <a:schemeClr val="tx1"/>
                </a:solidFill>
              </a:rPr>
              <a:t>returns 0  </a:t>
            </a:r>
            <a:r>
              <a:rPr lang="en-US" sz="2800" dirty="0" smtClean="0">
                <a:solidFill>
                  <a:schemeClr val="tx1"/>
                </a:solidFill>
              </a:rPr>
              <a:t>otherwise. And also display Equation in the output at the end of the program.</a:t>
            </a:r>
          </a:p>
          <a:p>
            <a:endParaRPr lang="en-US" dirty="0"/>
          </a:p>
        </p:txBody>
      </p:sp>
      <p:sp>
        <p:nvSpPr>
          <p:cNvPr id="4" name="Left-Right Arrow 3"/>
          <p:cNvSpPr/>
          <p:nvPr/>
        </p:nvSpPr>
        <p:spPr>
          <a:xfrm>
            <a:off x="0" y="2133600"/>
            <a:ext cx="9144000" cy="228600"/>
          </a:xfrm>
          <a:prstGeom prst="lef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50"/>
              </a:solidFill>
            </a:endParaRPr>
          </a:p>
        </p:txBody>
      </p:sp>
      <p:cxnSp>
        <p:nvCxnSpPr>
          <p:cNvPr id="6" name="Straight Connector 5"/>
          <p:cNvCxnSpPr>
            <a:stCxn id="2" idx="1"/>
            <a:endCxn id="2" idx="3"/>
          </p:cNvCxnSpPr>
          <p:nvPr/>
        </p:nvCxnSpPr>
        <p:spPr>
          <a:xfrm>
            <a:off x="0" y="1066800"/>
            <a:ext cx="9144000" cy="0"/>
          </a:xfrm>
          <a:prstGeom prst="line">
            <a:avLst/>
          </a:prstGeom>
        </p:spPr>
        <p:style>
          <a:lnRef idx="3">
            <a:schemeClr val="accent4"/>
          </a:lnRef>
          <a:fillRef idx="0">
            <a:schemeClr val="accent4"/>
          </a:fillRef>
          <a:effectRef idx="2">
            <a:schemeClr val="accent4"/>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429000"/>
            <a:ext cx="8229600" cy="1069848"/>
          </a:xfrm>
        </p:spPr>
        <p:txBody>
          <a:bodyPr>
            <a:noAutofit/>
          </a:bodyPr>
          <a:lstStyle/>
          <a:p>
            <a:r>
              <a:rPr lang="en-US" sz="2000" b="1" i="1" u="sng" dirty="0" smtClean="0">
                <a:solidFill>
                  <a:srgbClr val="FF0000"/>
                </a:solidFill>
              </a:rPr>
              <a:t>Instruction</a:t>
            </a:r>
            <a:r>
              <a:rPr lang="en-US" sz="2000" dirty="0" smtClean="0"/>
              <a:t> </a:t>
            </a:r>
            <a:br>
              <a:rPr lang="en-US" sz="2000" dirty="0" smtClean="0"/>
            </a:br>
            <a:r>
              <a:rPr lang="en-US" sz="2000" dirty="0" smtClean="0"/>
              <a:t>Implement this Assignment in any IDE</a:t>
            </a:r>
            <a:br>
              <a:rPr lang="en-US" sz="2000" dirty="0" smtClean="0"/>
            </a:br>
            <a:r>
              <a:rPr lang="en-US" sz="2000" dirty="0" smtClean="0"/>
              <a:t>Run the code.</a:t>
            </a:r>
            <a:br>
              <a:rPr lang="en-US" sz="2000" dirty="0" smtClean="0"/>
            </a:br>
            <a:r>
              <a:rPr lang="en-US" sz="2000" dirty="0" smtClean="0"/>
              <a:t>Take the full screen short size of code execution window and </a:t>
            </a:r>
            <a:br>
              <a:rPr lang="en-US" sz="2000" dirty="0" smtClean="0"/>
            </a:br>
            <a:r>
              <a:rPr lang="en-US" sz="2000" dirty="0" smtClean="0"/>
              <a:t>Paste that </a:t>
            </a:r>
            <a:r>
              <a:rPr lang="en-US" sz="2000" dirty="0"/>
              <a:t>screen short </a:t>
            </a:r>
            <a:r>
              <a:rPr lang="en-US" sz="2000" dirty="0" smtClean="0"/>
              <a:t>in MS Word and size  of </a:t>
            </a:r>
            <a:r>
              <a:rPr lang="en-US" sz="2000" dirty="0"/>
              <a:t>screen </a:t>
            </a:r>
            <a:r>
              <a:rPr lang="en-US" sz="2000" dirty="0" smtClean="0"/>
              <a:t>short will be this </a:t>
            </a:r>
            <a:br>
              <a:rPr lang="en-US" sz="2000" dirty="0" smtClean="0"/>
            </a:br>
            <a:r>
              <a:rPr lang="en-US" sz="2000" dirty="0" smtClean="0">
                <a:solidFill>
                  <a:srgbClr val="FF0000"/>
                </a:solidFill>
              </a:rPr>
              <a:t>height </a:t>
            </a:r>
            <a:r>
              <a:rPr lang="en-US" sz="2000" dirty="0">
                <a:solidFill>
                  <a:srgbClr val="FF0000"/>
                </a:solidFill>
              </a:rPr>
              <a:t>= </a:t>
            </a:r>
            <a:r>
              <a:rPr lang="en-US" sz="2000" dirty="0" smtClean="0">
                <a:solidFill>
                  <a:srgbClr val="FF0000"/>
                </a:solidFill>
              </a:rPr>
              <a:t>3.78” inch</a:t>
            </a:r>
            <a:r>
              <a:rPr lang="en-US" sz="2000" dirty="0">
                <a:solidFill>
                  <a:srgbClr val="FF0000"/>
                </a:solidFill>
              </a:rPr>
              <a:t/>
            </a:r>
            <a:br>
              <a:rPr lang="en-US" sz="2000" dirty="0">
                <a:solidFill>
                  <a:srgbClr val="FF0000"/>
                </a:solidFill>
              </a:rPr>
            </a:br>
            <a:r>
              <a:rPr lang="en-US" sz="2000" dirty="0">
                <a:solidFill>
                  <a:srgbClr val="FF0000"/>
                </a:solidFill>
              </a:rPr>
              <a:t>width= </a:t>
            </a:r>
            <a:r>
              <a:rPr lang="en-US" sz="2000" dirty="0" smtClean="0">
                <a:solidFill>
                  <a:srgbClr val="FF0000"/>
                </a:solidFill>
              </a:rPr>
              <a:t>6.73” inch</a:t>
            </a:r>
            <a:r>
              <a:rPr lang="en-US" sz="2000" dirty="0" smtClean="0"/>
              <a:t/>
            </a:r>
            <a:br>
              <a:rPr lang="en-US" sz="2000" dirty="0" smtClean="0"/>
            </a:br>
            <a:r>
              <a:rPr lang="en-US" sz="2000" dirty="0" smtClean="0"/>
              <a:t>print the page and write the name left corner and </a:t>
            </a:r>
            <a:r>
              <a:rPr lang="en-US" sz="2000" dirty="0" err="1" smtClean="0"/>
              <a:t>reg</a:t>
            </a:r>
            <a:r>
              <a:rPr lang="en-US" sz="2000" dirty="0" smtClean="0"/>
              <a:t># at right top corner of the page roll no format is </a:t>
            </a:r>
            <a:br>
              <a:rPr lang="en-US" sz="2000" dirty="0" smtClean="0"/>
            </a:br>
            <a:r>
              <a:rPr lang="en-US" sz="2000" dirty="0" smtClean="0">
                <a:solidFill>
                  <a:srgbClr val="FF0000"/>
                </a:solidFill>
              </a:rPr>
              <a:t>FA14-BSME-000-A </a:t>
            </a:r>
            <a:r>
              <a:rPr lang="en-US" sz="2000" dirty="0" smtClean="0"/>
              <a:t/>
            </a:r>
            <a:br>
              <a:rPr lang="en-US" sz="2000" dirty="0" smtClean="0"/>
            </a:br>
            <a:r>
              <a:rPr lang="en-US" sz="2000" dirty="0" smtClean="0"/>
              <a:t>copy paste assignment leads to zero marks.</a:t>
            </a:r>
            <a:br>
              <a:rPr lang="en-US" sz="2000" dirty="0" smtClean="0"/>
            </a:br>
            <a:r>
              <a:rPr lang="en-US" sz="2000" dirty="0" smtClean="0"/>
              <a:t>Submit your Last 4</a:t>
            </a:r>
            <a:r>
              <a:rPr lang="en-US" sz="2000" baseline="30000" dirty="0" smtClean="0"/>
              <a:t>th</a:t>
            </a:r>
            <a:r>
              <a:rPr lang="en-US" sz="2000" dirty="0" smtClean="0"/>
              <a:t> assignment in coming up lab</a:t>
            </a:r>
            <a:br>
              <a:rPr lang="en-US" sz="2000" dirty="0" smtClean="0"/>
            </a:br>
            <a:r>
              <a:rPr lang="en-US" sz="2000" dirty="0" smtClean="0"/>
              <a:t>late assignment will not entertain </a:t>
            </a:r>
            <a:br>
              <a:rPr lang="en-US" sz="2000" dirty="0" smtClean="0"/>
            </a:br>
            <a:r>
              <a:rPr lang="en-US" sz="2000" dirty="0" smtClean="0"/>
              <a:t>use A4 white page only and assignment consist on just one </a:t>
            </a:r>
            <a:r>
              <a:rPr lang="en-US" sz="2000" smtClean="0"/>
              <a:t>page only </a:t>
            </a:r>
            <a:r>
              <a:rPr lang="en-US" sz="2000" dirty="0" smtClean="0"/>
              <a:t/>
            </a:r>
            <a:br>
              <a:rPr lang="en-US" sz="2000" dirty="0" smtClean="0"/>
            </a:br>
            <a:r>
              <a:rPr lang="en-US" sz="2000" dirty="0" smtClean="0"/>
              <a:t>in case of any issue you may contact</a:t>
            </a:r>
            <a:br>
              <a:rPr lang="en-US" sz="2000" dirty="0" smtClean="0"/>
            </a:br>
            <a:r>
              <a:rPr lang="en-US" sz="2000" dirty="0" smtClean="0">
                <a:hlinkClick r:id="rId2"/>
              </a:rPr>
              <a:t>junaidbilal005@gmail.com</a:t>
            </a:r>
            <a:r>
              <a:rPr lang="en-US" sz="2000" dirty="0" smtClean="0"/>
              <a:t> </a:t>
            </a:r>
            <a:br>
              <a:rPr lang="en-US" sz="2000" dirty="0" smtClean="0"/>
            </a:br>
            <a:r>
              <a:rPr lang="en-US" sz="2000" dirty="0" smtClean="0">
                <a:hlinkClick r:id="rId3"/>
              </a:rPr>
              <a:t>bilaljunaid@cuisahiwal.edu.pk</a:t>
            </a:r>
            <a:r>
              <a:rPr lang="en-US" sz="2000" dirty="0" smtClean="0"/>
              <a:t/>
            </a:r>
            <a:br>
              <a:rPr lang="en-US" sz="2000" dirty="0" smtClean="0"/>
            </a:br>
            <a:r>
              <a:rPr lang="en-US" sz="2000" dirty="0" smtClean="0"/>
              <a:t> </a:t>
            </a:r>
            <a:br>
              <a:rPr lang="en-US" sz="2000" dirty="0" smtClean="0"/>
            </a:br>
            <a:r>
              <a:rPr lang="en-US" sz="2000" dirty="0" smtClean="0"/>
              <a:t> </a:t>
            </a:r>
            <a:endParaRPr lang="en-US" sz="2000" dirty="0"/>
          </a:p>
        </p:txBody>
      </p:sp>
    </p:spTree>
    <p:extLst>
      <p:ext uri="{BB962C8B-B14F-4D97-AF65-F5344CB8AC3E}">
        <p14:creationId xmlns:p14="http://schemas.microsoft.com/office/powerpoint/2010/main" val="29513060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99</TotalTime>
  <Words>117</Words>
  <Application>Microsoft Office PowerPoint</Application>
  <PresentationFormat>On-screen Show (4:3)</PresentationFormat>
  <Paragraphs>3</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Georgia</vt:lpstr>
      <vt:lpstr>Trebuchet MS</vt:lpstr>
      <vt:lpstr>Wingdings</vt:lpstr>
      <vt:lpstr>Wingdings 2</vt:lpstr>
      <vt:lpstr>Urban</vt:lpstr>
      <vt:lpstr>   C++++++++++++++++  Assignment   [Marks-&gt;10]      [Time-&gt;Next lab]</vt:lpstr>
      <vt:lpstr>Instruction  Implement this Assignment in any IDE Run the code. Take the full screen short size of code execution window and  Paste that screen short in MS Word and size  of screen short will be this  height = 3.78” inch width= 6.73” inch print the page and write the name left corner and reg# at right top corner of the page roll no format is  FA14-BSME-000-A  copy paste assignment leads to zero marks. Submit your Last 4th assignment in coming up lab late assignment will not entertain  use A4 white page only and assignment consist on just one page only  in case of any issue you may contact junaidbilal005@gmail.com  bilaljunaid@cuisahiwal.edu.pk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QUIZ      Marks-&gt;10</dc:title>
  <dc:creator>Usman Sani</dc:creator>
  <cp:lastModifiedBy>junaid bilal</cp:lastModifiedBy>
  <cp:revision>44</cp:revision>
  <dcterms:created xsi:type="dcterms:W3CDTF">2014-11-11T16:40:47Z</dcterms:created>
  <dcterms:modified xsi:type="dcterms:W3CDTF">2019-12-05T07:24:52Z</dcterms:modified>
</cp:coreProperties>
</file>