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93BCC5-58A8-456A-9BC1-E1EE837EB8B4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867400"/>
          </a:xfrm>
          <a:gradFill flip="none" rotWithShape="1"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algn="just"/>
            <a:r>
              <a:rPr lang="en-US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Q.No.1: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a Program that perform String Declaration Methods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 cin ]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[ cin.get( ) ].</a:t>
            </a:r>
          </a:p>
          <a:p>
            <a:pPr algn="just"/>
            <a:r>
              <a:rPr lang="en-US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Q.NO.2: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a program that inputs five cities of Pakistan from the user. And display these cities using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Array of Strings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Q.NO.3: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Write a Program that perform all String Functions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[Built-in-functions]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Q.No.4: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a Program that explain the procedure of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Writing Data on Files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Q.No.5: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a Program that perform the method of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Reading Data on Files.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Q.No.6: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a Program that explains simple Pointer Variable.</a:t>
            </a:r>
          </a:p>
          <a:p>
            <a:pPr algn="just"/>
            <a:r>
              <a:rPr lang="en-US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Q.No.7: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What do know about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Dereference(Indirection) Operator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Explains with any program example.</a:t>
            </a:r>
          </a:p>
          <a:p>
            <a:pPr algn="just"/>
            <a:r>
              <a:rPr lang="en-US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Q.No.8: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Mudassar has a good student of Software Engineering. Many times he think about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pointer.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Design a broad Logic about Mudassar perception with any Program example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Q.No.9: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a Program that perform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Addition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of two integer variables using concepts of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Pointers and Memory Addresses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1400" b="1" dirty="0" smtClean="0">
              <a:solidFill>
                <a:schemeClr val="tx1"/>
              </a:solidFill>
            </a:endParaRPr>
          </a:p>
          <a:p>
            <a:pPr algn="just"/>
            <a:endParaRPr lang="en-US" sz="1400" dirty="0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endParaRPr lang="en-US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1400" b="1" u="sng" dirty="0" smtClean="0">
              <a:solidFill>
                <a:schemeClr val="tx1"/>
              </a:solidFill>
            </a:endParaRPr>
          </a:p>
          <a:p>
            <a:pPr algn="just"/>
            <a:endParaRPr lang="en-US" sz="1400" b="1" u="sng" dirty="0">
              <a:solidFill>
                <a:schemeClr val="tx1"/>
              </a:solidFill>
            </a:endParaRPr>
          </a:p>
          <a:p>
            <a:pPr algn="just"/>
            <a:r>
              <a:rPr lang="en-US" sz="1400" b="1" u="sng" dirty="0" smtClean="0">
                <a:solidFill>
                  <a:schemeClr val="tx1"/>
                </a:solidFill>
              </a:rPr>
              <a:t>                                                             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Lab  </a:t>
            </a:r>
            <a:r>
              <a:rPr lang="en-US" b="1" dirty="0" smtClean="0">
                <a:solidFill>
                  <a:schemeClr val="tx1"/>
                </a:solidFill>
              </a:rPr>
              <a:t>Performance</a:t>
            </a:r>
            <a:r>
              <a:rPr lang="en-US" sz="4000" b="1" dirty="0" smtClean="0">
                <a:solidFill>
                  <a:schemeClr val="tx1"/>
                </a:solidFill>
              </a:rPr>
              <a:t>   </a:t>
            </a:r>
            <a:r>
              <a:rPr lang="en-US" sz="2700" b="1" u="sng" dirty="0" smtClean="0">
                <a:solidFill>
                  <a:schemeClr val="tx1"/>
                </a:solidFill>
              </a:rPr>
              <a:t>[Marks=20] [Time=60 Min]</a:t>
            </a:r>
            <a:endParaRPr lang="en-US" sz="2700" b="1" u="sng" dirty="0">
              <a:solidFill>
                <a:schemeClr val="tx1"/>
              </a:solidFill>
            </a:endParaRPr>
          </a:p>
        </p:txBody>
      </p:sp>
      <p:sp>
        <p:nvSpPr>
          <p:cNvPr id="6" name="Left-Right Arrow 5"/>
          <p:cNvSpPr/>
          <p:nvPr/>
        </p:nvSpPr>
        <p:spPr>
          <a:xfrm>
            <a:off x="0" y="838200"/>
            <a:ext cx="91440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229</TotalTime>
  <Words>171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Equity</vt:lpstr>
      <vt:lpstr>Lab  Performance   [Marks=20] [Time=60 Min]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Performance</dc:title>
  <dc:creator>Muhammad Usman Ali</dc:creator>
  <cp:lastModifiedBy>Usman Sani</cp:lastModifiedBy>
  <cp:revision>131</cp:revision>
  <dcterms:created xsi:type="dcterms:W3CDTF">2014-10-24T05:47:48Z</dcterms:created>
  <dcterms:modified xsi:type="dcterms:W3CDTF">2014-12-02T19:56:20Z</dcterms:modified>
</cp:coreProperties>
</file>