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6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493BCC5-58A8-456A-9BC1-E1EE837EB8B4}" type="datetimeFigureOut">
              <a:rPr lang="en-US" smtClean="0"/>
              <a:pPr/>
              <a:t>12/9/2014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FB84F21-63F4-4B53-B6C6-D9951DAF414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93BCC5-58A8-456A-9BC1-E1EE837EB8B4}"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84F21-63F4-4B53-B6C6-D9951DAF41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93BCC5-58A8-456A-9BC1-E1EE837EB8B4}"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84F21-63F4-4B53-B6C6-D9951DAF41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493BCC5-58A8-456A-9BC1-E1EE837EB8B4}"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84F21-63F4-4B53-B6C6-D9951DAF414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493BCC5-58A8-456A-9BC1-E1EE837EB8B4}" type="datetimeFigureOut">
              <a:rPr lang="en-US" smtClean="0"/>
              <a:pPr/>
              <a:t>12/9/2014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FB84F21-63F4-4B53-B6C6-D9951DAF414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493BCC5-58A8-456A-9BC1-E1EE837EB8B4}" type="datetimeFigureOut">
              <a:rPr lang="en-US" smtClean="0"/>
              <a:pPr/>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84F21-63F4-4B53-B6C6-D9951DAF414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493BCC5-58A8-456A-9BC1-E1EE837EB8B4}" type="datetimeFigureOut">
              <a:rPr lang="en-US" smtClean="0"/>
              <a:pPr/>
              <a:t>12/9/2014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B84F21-63F4-4B53-B6C6-D9951DAF414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93BCC5-58A8-456A-9BC1-E1EE837EB8B4}" type="datetimeFigureOut">
              <a:rPr lang="en-US" smtClean="0"/>
              <a:pPr/>
              <a:t>12/9/2014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B84F21-63F4-4B53-B6C6-D9951DAF41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3BCC5-58A8-456A-9BC1-E1EE837EB8B4}" type="datetimeFigureOut">
              <a:rPr lang="en-US" smtClean="0"/>
              <a:pPr/>
              <a:t>12/9/2014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B84F21-63F4-4B53-B6C6-D9951DAF41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493BCC5-58A8-456A-9BC1-E1EE837EB8B4}" type="datetimeFigureOut">
              <a:rPr lang="en-US" smtClean="0"/>
              <a:pPr/>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84F21-63F4-4B53-B6C6-D9951DAF414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493BCC5-58A8-456A-9BC1-E1EE837EB8B4}" type="datetimeFigureOut">
              <a:rPr lang="en-US" smtClean="0"/>
              <a:pPr/>
              <a:t>12/9/2014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FB84F21-63F4-4B53-B6C6-D9951DAF414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493BCC5-58A8-456A-9BC1-E1EE837EB8B4}" type="datetimeFigureOut">
              <a:rPr lang="en-US" smtClean="0"/>
              <a:pPr/>
              <a:t>12/9/2014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FB84F21-63F4-4B53-B6C6-D9951DAF41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990600"/>
            <a:ext cx="9144000" cy="5867400"/>
          </a:xfrm>
          <a:blipFill dpi="0" rotWithShape="1">
            <a:blip r:embed="rId2" cstate="print"/>
            <a:srcRect/>
            <a:tile tx="0" ty="0" sx="100000" sy="100000" flip="none" algn="tl"/>
          </a:blipFill>
          <a:ln>
            <a:solidFill>
              <a:schemeClr val="accent1">
                <a:shade val="50000"/>
              </a:schemeClr>
            </a:solidFill>
          </a:ln>
        </p:spPr>
        <p:txBody>
          <a:bodyPr>
            <a:noAutofit/>
          </a:bodyPr>
          <a:lstStyle/>
          <a:p>
            <a:pPr algn="just"/>
            <a:r>
              <a:rPr lang="en-US" sz="2000" b="1" u="sng" dirty="0" smtClean="0">
                <a:solidFill>
                  <a:schemeClr val="tx1"/>
                </a:solidFill>
                <a:latin typeface="Arial" pitchFamily="34" charset="0"/>
                <a:cs typeface="Arial" pitchFamily="34" charset="0"/>
              </a:rPr>
              <a:t>Q.No.1</a:t>
            </a:r>
            <a:r>
              <a:rPr lang="en-US" sz="2000" b="1" u="sng" dirty="0" smtClean="0">
                <a:solidFill>
                  <a:schemeClr val="tx1"/>
                </a:solidFill>
                <a:latin typeface="Arial" pitchFamily="34" charset="0"/>
                <a:cs typeface="Arial" pitchFamily="34" charset="0"/>
              </a:rPr>
              <a:t>:</a:t>
            </a:r>
            <a:r>
              <a:rPr lang="en-US" sz="2000" dirty="0" smtClean="0">
                <a:solidFill>
                  <a:schemeClr val="tx1"/>
                </a:solidFill>
                <a:latin typeface="Arial" pitchFamily="34" charset="0"/>
                <a:cs typeface="Arial" pitchFamily="34" charset="0"/>
              </a:rPr>
              <a:t> </a:t>
            </a:r>
            <a:r>
              <a:rPr lang="en-US" sz="2000" dirty="0" smtClean="0">
                <a:solidFill>
                  <a:schemeClr val="tx1"/>
                </a:solidFill>
                <a:latin typeface="Arial" pitchFamily="34" charset="0"/>
                <a:cs typeface="Arial" pitchFamily="34" charset="0"/>
              </a:rPr>
              <a:t>Create a structure of type  date that contains three members: the month, the day of </a:t>
            </a:r>
            <a:r>
              <a:rPr lang="en-US" sz="2000" dirty="0" smtClean="0">
                <a:solidFill>
                  <a:schemeClr val="tx1"/>
                </a:solidFill>
                <a:latin typeface="Arial" pitchFamily="34" charset="0"/>
                <a:cs typeface="Arial" pitchFamily="34" charset="0"/>
              </a:rPr>
              <a:t>the month</a:t>
            </a:r>
            <a:r>
              <a:rPr lang="en-US" sz="2000" dirty="0" smtClean="0">
                <a:solidFill>
                  <a:schemeClr val="tx1"/>
                </a:solidFill>
                <a:latin typeface="Arial" pitchFamily="34" charset="0"/>
                <a:cs typeface="Arial" pitchFamily="34" charset="0"/>
              </a:rPr>
              <a:t>, and the year, all of type  </a:t>
            </a:r>
            <a:r>
              <a:rPr lang="en-US" sz="2000" dirty="0" smtClean="0">
                <a:solidFill>
                  <a:schemeClr val="tx1"/>
                </a:solidFill>
                <a:latin typeface="Arial" pitchFamily="34" charset="0"/>
                <a:cs typeface="Arial" pitchFamily="34" charset="0"/>
              </a:rPr>
              <a:t>int. Have the </a:t>
            </a:r>
            <a:r>
              <a:rPr lang="en-US" sz="2000" dirty="0" smtClean="0">
                <a:solidFill>
                  <a:schemeClr val="tx1"/>
                </a:solidFill>
                <a:latin typeface="Arial" pitchFamily="34" charset="0"/>
                <a:cs typeface="Arial" pitchFamily="34" charset="0"/>
              </a:rPr>
              <a:t>user enter a date in the format 12/31/2001, store it in a variable of type  struct </a:t>
            </a:r>
            <a:r>
              <a:rPr lang="en-US" sz="2000" dirty="0" smtClean="0">
                <a:solidFill>
                  <a:schemeClr val="tx1"/>
                </a:solidFill>
                <a:latin typeface="Arial" pitchFamily="34" charset="0"/>
                <a:cs typeface="Arial" pitchFamily="34" charset="0"/>
              </a:rPr>
              <a:t>date ,then </a:t>
            </a:r>
            <a:r>
              <a:rPr lang="en-US" sz="2000" dirty="0" smtClean="0">
                <a:solidFill>
                  <a:schemeClr val="tx1"/>
                </a:solidFill>
                <a:latin typeface="Arial" pitchFamily="34" charset="0"/>
                <a:cs typeface="Arial" pitchFamily="34" charset="0"/>
              </a:rPr>
              <a:t>retrieve the values from the variable and print them out in the same format.</a:t>
            </a:r>
            <a:endParaRPr lang="en-US" sz="2000" dirty="0" smtClean="0">
              <a:solidFill>
                <a:schemeClr val="tx1"/>
              </a:solidFill>
              <a:latin typeface="Arial" pitchFamily="34" charset="0"/>
              <a:cs typeface="Arial" pitchFamily="34" charset="0"/>
            </a:endParaRPr>
          </a:p>
          <a:p>
            <a:pPr algn="just"/>
            <a:r>
              <a:rPr lang="en-US" sz="2000" b="1" u="sng" dirty="0" smtClean="0">
                <a:solidFill>
                  <a:schemeClr val="tx1"/>
                </a:solidFill>
                <a:latin typeface="Arial" pitchFamily="34" charset="0"/>
                <a:cs typeface="Arial" pitchFamily="34" charset="0"/>
              </a:rPr>
              <a:t>Q.NO.2:</a:t>
            </a:r>
            <a:r>
              <a:rPr lang="en-US" sz="2000" b="1" dirty="0" smtClean="0">
                <a:solidFill>
                  <a:schemeClr val="tx1"/>
                </a:solidFill>
                <a:latin typeface="Arial" pitchFamily="34" charset="0"/>
                <a:cs typeface="Arial" pitchFamily="34" charset="0"/>
              </a:rPr>
              <a:t> </a:t>
            </a:r>
            <a:r>
              <a:rPr lang="en-US" sz="2000" dirty="0" smtClean="0">
                <a:solidFill>
                  <a:schemeClr val="tx1"/>
                </a:solidFill>
                <a:latin typeface="Arial" pitchFamily="34" charset="0"/>
                <a:cs typeface="Arial" pitchFamily="34" charset="0"/>
              </a:rPr>
              <a:t>write a Program that declares a structure to store the distance covered by an player along with minutes and seconds to cover the distance. The program should input the record of two players and display the record of winner.</a:t>
            </a:r>
            <a:endParaRPr lang="en-US" sz="2000" dirty="0" smtClean="0">
              <a:solidFill>
                <a:schemeClr val="tx1"/>
              </a:solidFill>
              <a:latin typeface="Arial" pitchFamily="34" charset="0"/>
              <a:cs typeface="Arial" pitchFamily="34" charset="0"/>
            </a:endParaRPr>
          </a:p>
          <a:p>
            <a:pPr algn="just"/>
            <a:r>
              <a:rPr lang="en-US" sz="2000" b="1" u="sng" dirty="0" smtClean="0">
                <a:solidFill>
                  <a:schemeClr val="tx1"/>
                </a:solidFill>
                <a:latin typeface="Arial" pitchFamily="34" charset="0"/>
                <a:cs typeface="Arial" pitchFamily="34" charset="0"/>
              </a:rPr>
              <a:t>Q.NO.3:</a:t>
            </a:r>
            <a:r>
              <a:rPr lang="en-US" sz="2000" dirty="0" smtClean="0">
                <a:solidFill>
                  <a:schemeClr val="tx1"/>
                </a:solidFill>
                <a:latin typeface="Arial" pitchFamily="34" charset="0"/>
                <a:cs typeface="Arial" pitchFamily="34" charset="0"/>
              </a:rPr>
              <a:t> </a:t>
            </a:r>
            <a:r>
              <a:rPr lang="en-US" sz="2000" dirty="0" smtClean="0">
                <a:solidFill>
                  <a:schemeClr val="tx1"/>
                </a:solidFill>
                <a:latin typeface="Arial" pitchFamily="34" charset="0"/>
                <a:cs typeface="Arial" pitchFamily="34" charset="0"/>
              </a:rPr>
              <a:t>write a Program that declares a structure to store ten values in the Array. It defines a structure variable, input the values and display Maximum value. </a:t>
            </a:r>
            <a:endParaRPr lang="en-US" sz="2000" dirty="0" smtClean="0">
              <a:solidFill>
                <a:schemeClr val="tx1"/>
              </a:solidFill>
              <a:latin typeface="Arial" pitchFamily="34" charset="0"/>
              <a:cs typeface="Arial" pitchFamily="34" charset="0"/>
            </a:endParaRPr>
          </a:p>
          <a:p>
            <a:pPr algn="just"/>
            <a:r>
              <a:rPr lang="en-US" sz="2000" b="1" u="sng" dirty="0" smtClean="0">
                <a:solidFill>
                  <a:schemeClr val="tx1"/>
                </a:solidFill>
                <a:latin typeface="Arial" pitchFamily="34" charset="0"/>
                <a:cs typeface="Arial" pitchFamily="34" charset="0"/>
              </a:rPr>
              <a:t>Q.No.4:</a:t>
            </a:r>
            <a:r>
              <a:rPr lang="en-US" sz="2000" b="1" dirty="0" smtClean="0">
                <a:solidFill>
                  <a:schemeClr val="tx1"/>
                </a:solidFill>
                <a:latin typeface="Arial" pitchFamily="34" charset="0"/>
                <a:cs typeface="Arial" pitchFamily="34" charset="0"/>
              </a:rPr>
              <a:t> </a:t>
            </a:r>
            <a:r>
              <a:rPr lang="en-US" sz="2000" dirty="0" smtClean="0">
                <a:solidFill>
                  <a:schemeClr val="tx1"/>
                </a:solidFill>
                <a:latin typeface="Arial" pitchFamily="34" charset="0"/>
                <a:cs typeface="Arial" pitchFamily="34" charset="0"/>
              </a:rPr>
              <a:t>Write a Program that uses two structures Result and Record. The result structure stores marks and grade, record structure stores roll no and Result type. The program declares a variable of type Record, inputs roll no, marks and grade. </a:t>
            </a:r>
            <a:r>
              <a:rPr lang="en-US" sz="2000" dirty="0" smtClean="0">
                <a:solidFill>
                  <a:schemeClr val="tx1"/>
                </a:solidFill>
                <a:latin typeface="Arial" pitchFamily="34" charset="0"/>
                <a:cs typeface="Arial" pitchFamily="34" charset="0"/>
              </a:rPr>
              <a:t>It finally displays these values on the screen.</a:t>
            </a:r>
            <a:endParaRPr lang="en-US" sz="2000" dirty="0" smtClean="0">
              <a:solidFill>
                <a:schemeClr val="tx1"/>
              </a:solidFill>
              <a:latin typeface="Arial" pitchFamily="34" charset="0"/>
              <a:cs typeface="Arial" pitchFamily="34" charset="0"/>
            </a:endParaRPr>
          </a:p>
          <a:p>
            <a:pPr algn="just"/>
            <a:r>
              <a:rPr lang="en-US" sz="2000" b="1" u="sng" dirty="0" smtClean="0">
                <a:solidFill>
                  <a:schemeClr val="tx1"/>
                </a:solidFill>
                <a:latin typeface="Arial" pitchFamily="34" charset="0"/>
                <a:cs typeface="Arial" pitchFamily="34" charset="0"/>
              </a:rPr>
              <a:t>Q.No.5</a:t>
            </a:r>
            <a:r>
              <a:rPr lang="en-US" sz="2000" b="1" u="sng" dirty="0" smtClean="0">
                <a:solidFill>
                  <a:schemeClr val="tx1"/>
                </a:solidFill>
                <a:latin typeface="Arial" pitchFamily="34" charset="0"/>
                <a:cs typeface="Arial" pitchFamily="34" charset="0"/>
              </a:rPr>
              <a:t>:</a:t>
            </a:r>
            <a:r>
              <a:rPr lang="en-US" sz="2000" dirty="0" smtClean="0">
                <a:solidFill>
                  <a:schemeClr val="tx1"/>
                </a:solidFill>
                <a:latin typeface="Arial" pitchFamily="34" charset="0"/>
                <a:cs typeface="Arial" pitchFamily="34" charset="0"/>
              </a:rPr>
              <a:t> write a Program that declares a class with one integer Data Member and two Member Functions setdata( ) and showdata( ). </a:t>
            </a:r>
            <a:r>
              <a:rPr lang="en-US" sz="2000" dirty="0" smtClean="0">
                <a:solidFill>
                  <a:schemeClr val="tx1"/>
                </a:solidFill>
                <a:latin typeface="Arial" pitchFamily="34" charset="0"/>
                <a:cs typeface="Arial" pitchFamily="34" charset="0"/>
              </a:rPr>
              <a:t>And display results.</a:t>
            </a:r>
            <a:r>
              <a:rPr lang="en-US" sz="2000" dirty="0" smtClean="0">
                <a:solidFill>
                  <a:schemeClr val="tx1"/>
                </a:solidFill>
                <a:latin typeface="Arial" pitchFamily="34" charset="0"/>
                <a:cs typeface="Arial" pitchFamily="34" charset="0"/>
              </a:rPr>
              <a:t> </a:t>
            </a:r>
            <a:endParaRPr lang="en-US" sz="1400" dirty="0" smtClean="0">
              <a:solidFill>
                <a:schemeClr val="tx1"/>
              </a:solidFill>
              <a:latin typeface="Arial" pitchFamily="34" charset="0"/>
              <a:cs typeface="Arial" pitchFamily="34" charset="0"/>
            </a:endParaRPr>
          </a:p>
          <a:p>
            <a:pPr algn="just"/>
            <a:endParaRPr lang="en-US" sz="1400" dirty="0" smtClean="0">
              <a:solidFill>
                <a:schemeClr val="tx1"/>
              </a:solidFill>
              <a:latin typeface="Arial" pitchFamily="34" charset="0"/>
              <a:cs typeface="Arial" pitchFamily="34" charset="0"/>
            </a:endParaRPr>
          </a:p>
          <a:p>
            <a:pPr algn="just"/>
            <a:endParaRPr lang="en-US" sz="1400" b="1" dirty="0" smtClean="0">
              <a:solidFill>
                <a:schemeClr val="tx1"/>
              </a:solidFill>
            </a:endParaRPr>
          </a:p>
          <a:p>
            <a:pPr algn="just"/>
            <a:endParaRPr lang="en-US" sz="1400" dirty="0" smtClean="0">
              <a:solidFill>
                <a:schemeClr val="tx1"/>
              </a:solidFill>
            </a:endParaRPr>
          </a:p>
          <a:p>
            <a:pPr algn="just">
              <a:spcBef>
                <a:spcPts val="0"/>
              </a:spcBef>
            </a:pPr>
            <a:endParaRPr lang="en-US" sz="1400" b="1" dirty="0" smtClean="0">
              <a:solidFill>
                <a:schemeClr val="tx1"/>
              </a:solidFill>
              <a:latin typeface="Arial" pitchFamily="34" charset="0"/>
              <a:cs typeface="Arial" pitchFamily="34" charset="0"/>
            </a:endParaRPr>
          </a:p>
          <a:p>
            <a:pPr algn="just"/>
            <a:endParaRPr lang="en-US" sz="1400" b="1" u="sng" dirty="0" smtClean="0">
              <a:solidFill>
                <a:schemeClr val="tx1"/>
              </a:solidFill>
            </a:endParaRPr>
          </a:p>
          <a:p>
            <a:pPr algn="just"/>
            <a:endParaRPr lang="en-US" sz="1400" b="1" u="sng" dirty="0">
              <a:solidFill>
                <a:schemeClr val="tx1"/>
              </a:solidFill>
            </a:endParaRPr>
          </a:p>
          <a:p>
            <a:pPr algn="just"/>
            <a:r>
              <a:rPr lang="en-US" sz="1400" b="1" u="sng" dirty="0" smtClean="0">
                <a:solidFill>
                  <a:schemeClr val="tx1"/>
                </a:solidFill>
              </a:rPr>
              <a:t>                                                                                             </a:t>
            </a:r>
          </a:p>
        </p:txBody>
      </p:sp>
      <p:sp>
        <p:nvSpPr>
          <p:cNvPr id="2" name="Title 1"/>
          <p:cNvSpPr>
            <a:spLocks noGrp="1"/>
          </p:cNvSpPr>
          <p:nvPr>
            <p:ph type="ctrTitle"/>
          </p:nvPr>
        </p:nvSpPr>
        <p:spPr>
          <a:xfrm>
            <a:off x="0" y="0"/>
            <a:ext cx="9144000" cy="838200"/>
          </a:xfrm>
        </p:spPr>
        <p:txBody>
          <a:bodyPr>
            <a:normAutofit/>
          </a:bodyPr>
          <a:lstStyle/>
          <a:p>
            <a:r>
              <a:rPr lang="en-US" sz="4000" b="1" dirty="0" smtClean="0">
                <a:solidFill>
                  <a:schemeClr val="tx1"/>
                </a:solidFill>
              </a:rPr>
              <a:t>Lab  </a:t>
            </a:r>
            <a:r>
              <a:rPr lang="en-US" b="1" dirty="0" smtClean="0">
                <a:solidFill>
                  <a:schemeClr val="tx1"/>
                </a:solidFill>
              </a:rPr>
              <a:t>Performance</a:t>
            </a:r>
            <a:r>
              <a:rPr lang="en-US" sz="4000" b="1" dirty="0" smtClean="0">
                <a:solidFill>
                  <a:schemeClr val="tx1"/>
                </a:solidFill>
              </a:rPr>
              <a:t>   </a:t>
            </a:r>
            <a:r>
              <a:rPr lang="en-US" sz="2700" b="1" u="sng" dirty="0" smtClean="0">
                <a:solidFill>
                  <a:schemeClr val="tx1"/>
                </a:solidFill>
              </a:rPr>
              <a:t>[Marks=20] [Time=60 Min]</a:t>
            </a:r>
            <a:endParaRPr lang="en-US" sz="2700" b="1" u="sng" dirty="0">
              <a:solidFill>
                <a:schemeClr val="tx1"/>
              </a:solidFill>
            </a:endParaRPr>
          </a:p>
        </p:txBody>
      </p:sp>
      <p:sp>
        <p:nvSpPr>
          <p:cNvPr id="6" name="Left-Right Arrow 5"/>
          <p:cNvSpPr/>
          <p:nvPr/>
        </p:nvSpPr>
        <p:spPr>
          <a:xfrm>
            <a:off x="0" y="914400"/>
            <a:ext cx="9144000"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4400" y="6324600"/>
            <a:ext cx="7620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iriam" pitchFamily="34" charset="-79"/>
                <a:cs typeface="Miriam" pitchFamily="34" charset="-79"/>
              </a:rPr>
              <a:t>End of C++</a:t>
            </a:r>
            <a:endParaRPr lang="en-US" b="1" dirty="0">
              <a:latin typeface="Miriam" pitchFamily="34" charset="-79"/>
              <a:cs typeface="Miriam" pitchFamily="34" charset="-79"/>
            </a:endParaRPr>
          </a:p>
        </p:txBody>
      </p:sp>
      <p:sp>
        <p:nvSpPr>
          <p:cNvPr id="7" name="5-Point Star 6"/>
          <p:cNvSpPr/>
          <p:nvPr/>
        </p:nvSpPr>
        <p:spPr>
          <a:xfrm>
            <a:off x="5715000" y="6248400"/>
            <a:ext cx="609600" cy="609600"/>
          </a:xfrm>
          <a:prstGeom prst="star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3200400" y="6172200"/>
            <a:ext cx="609600" cy="685800"/>
          </a:xfrm>
          <a:prstGeom prst="star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258</TotalTime>
  <Words>241</Words>
  <Application>Microsoft Office PowerPoint</Application>
  <PresentationFormat>On-screen Show (4:3)</PresentationFormat>
  <Paragraphs>14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Equity</vt:lpstr>
      <vt:lpstr>Lab  Performance   [Marks=20] [Time=60 Min]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Performance</dc:title>
  <dc:creator>Muhammad Usman Ali</dc:creator>
  <cp:lastModifiedBy>Usman Sani</cp:lastModifiedBy>
  <cp:revision>141</cp:revision>
  <dcterms:created xsi:type="dcterms:W3CDTF">2014-10-24T05:47:48Z</dcterms:created>
  <dcterms:modified xsi:type="dcterms:W3CDTF">2014-12-09T17:25:12Z</dcterms:modified>
</cp:coreProperties>
</file>