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493BCC5-58A8-456A-9BC1-E1EE837EB8B4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FB84F21-63F4-4B53-B6C6-D9951DAF414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3BCC5-58A8-456A-9BC1-E1EE837EB8B4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4F21-63F4-4B53-B6C6-D9951DAF4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493BCC5-58A8-456A-9BC1-E1EE837EB8B4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FB84F21-63F4-4B53-B6C6-D9951DAF414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3BCC5-58A8-456A-9BC1-E1EE837EB8B4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FB84F21-63F4-4B53-B6C6-D9951DAF414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3BCC5-58A8-456A-9BC1-E1EE837EB8B4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FB84F21-63F4-4B53-B6C6-D9951DAF414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93BCC5-58A8-456A-9BC1-E1EE837EB8B4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FB84F21-63F4-4B53-B6C6-D9951DAF414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93BCC5-58A8-456A-9BC1-E1EE837EB8B4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FB84F21-63F4-4B53-B6C6-D9951DAF414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3BCC5-58A8-456A-9BC1-E1EE837EB8B4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FB84F21-63F4-4B53-B6C6-D9951DAF4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3BCC5-58A8-456A-9BC1-E1EE837EB8B4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FB84F21-63F4-4B53-B6C6-D9951DAF4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3BCC5-58A8-456A-9BC1-E1EE837EB8B4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FB84F21-63F4-4B53-B6C6-D9951DAF414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493BCC5-58A8-456A-9BC1-E1EE837EB8B4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FB84F21-63F4-4B53-B6C6-D9951DAF414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493BCC5-58A8-456A-9BC1-E1EE837EB8B4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FB84F21-63F4-4B53-B6C6-D9951DAF414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Lab Performance      </a:t>
            </a:r>
            <a:r>
              <a:rPr lang="en-US" sz="2200" b="1" u="sng" dirty="0" smtClean="0"/>
              <a:t>[Marks=10] [Time=40 Min]</a:t>
            </a:r>
            <a:endParaRPr lang="en-US" sz="22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914400"/>
            <a:ext cx="8839200" cy="53340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000" b="1" u="sng" dirty="0" smtClean="0">
                <a:solidFill>
                  <a:schemeClr val="tx1"/>
                </a:solidFill>
              </a:rPr>
              <a:t>Q.No.1: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Write a Program that input two numbers and radius of circle from the user. You give the choice to the user that when user entered </a:t>
            </a:r>
            <a:r>
              <a:rPr lang="en-US" sz="2000" b="1" dirty="0" smtClean="0">
                <a:solidFill>
                  <a:schemeClr val="tx1"/>
                </a:solidFill>
              </a:rPr>
              <a:t>#</a:t>
            </a:r>
            <a:r>
              <a:rPr lang="en-US" sz="2000" dirty="0" smtClean="0">
                <a:solidFill>
                  <a:schemeClr val="tx1"/>
                </a:solidFill>
              </a:rPr>
              <a:t> symbol, then it prints Area and Circumference of circle. If user entered</a:t>
            </a:r>
            <a:r>
              <a:rPr lang="en-US" sz="2000" b="1" dirty="0" smtClean="0">
                <a:solidFill>
                  <a:schemeClr val="tx1"/>
                </a:solidFill>
              </a:rPr>
              <a:t> * </a:t>
            </a:r>
            <a:r>
              <a:rPr lang="en-US" sz="2000" dirty="0" smtClean="0">
                <a:solidFill>
                  <a:schemeClr val="tx1"/>
                </a:solidFill>
              </a:rPr>
              <a:t>symbol, then it displays the Result of Addition and Division of two numbers.</a:t>
            </a:r>
          </a:p>
          <a:p>
            <a:pPr algn="ctr"/>
            <a:r>
              <a:rPr lang="en-US" sz="2000" b="1" u="sng" dirty="0" smtClean="0">
                <a:solidFill>
                  <a:schemeClr val="tx1"/>
                </a:solidFill>
              </a:rPr>
              <a:t>You do perform this task by using “Switch Multiple Selection Statement”</a:t>
            </a:r>
          </a:p>
          <a:p>
            <a:pPr algn="ctr"/>
            <a:endParaRPr lang="en-US" sz="2000" b="1" u="sng" dirty="0" smtClean="0">
              <a:solidFill>
                <a:schemeClr val="tx1"/>
              </a:solidFill>
            </a:endParaRPr>
          </a:p>
          <a:p>
            <a:pPr algn="just"/>
            <a:r>
              <a:rPr lang="en-US" sz="2000" b="1" u="sng" dirty="0" smtClean="0">
                <a:solidFill>
                  <a:schemeClr val="tx1"/>
                </a:solidFill>
              </a:rPr>
              <a:t>Q.NO.2:</a:t>
            </a:r>
            <a:r>
              <a:rPr lang="en-US" sz="2000" dirty="0" smtClean="0">
                <a:solidFill>
                  <a:schemeClr val="tx1"/>
                </a:solidFill>
              </a:rPr>
              <a:t> Write a Program that input a number for table from the user. And also input length for table. And shows the table  according to its length.</a:t>
            </a:r>
          </a:p>
          <a:p>
            <a:pPr algn="just"/>
            <a:r>
              <a:rPr lang="en-US" sz="2000" b="1" dirty="0" smtClean="0">
                <a:solidFill>
                  <a:schemeClr val="tx1"/>
                </a:solidFill>
              </a:rPr>
              <a:t>         </a:t>
            </a:r>
            <a:r>
              <a:rPr lang="en-US" sz="2000" b="1" u="sng" dirty="0" smtClean="0">
                <a:solidFill>
                  <a:schemeClr val="tx1"/>
                </a:solidFill>
              </a:rPr>
              <a:t>You do perform this task by using “For Loop”</a:t>
            </a:r>
          </a:p>
          <a:p>
            <a:pPr algn="just"/>
            <a:endParaRPr lang="en-US" sz="2000" b="1" u="sng" dirty="0" smtClean="0">
              <a:solidFill>
                <a:schemeClr val="tx1"/>
              </a:solidFill>
            </a:endParaRPr>
          </a:p>
          <a:p>
            <a:pPr algn="just"/>
            <a:r>
              <a:rPr lang="en-US" sz="2000" b="1" u="sng" dirty="0" smtClean="0">
                <a:solidFill>
                  <a:schemeClr val="tx1"/>
                </a:solidFill>
              </a:rPr>
              <a:t>Q.NO.3:</a:t>
            </a:r>
            <a:r>
              <a:rPr lang="en-US" sz="2000" dirty="0" smtClean="0">
                <a:solidFill>
                  <a:schemeClr val="tx1"/>
                </a:solidFill>
              </a:rPr>
              <a:t> Write a Program that display the following output on the console </a:t>
            </a:r>
            <a:r>
              <a:rPr lang="en-US" sz="2000" b="1" u="sng" dirty="0" smtClean="0">
                <a:solidFill>
                  <a:schemeClr val="tx1"/>
                </a:solidFill>
              </a:rPr>
              <a:t>”for Loop”</a:t>
            </a:r>
            <a:r>
              <a:rPr lang="en-US" sz="2000" dirty="0" smtClean="0">
                <a:solidFill>
                  <a:schemeClr val="tx1"/>
                </a:solidFill>
              </a:rPr>
              <a:t>:-</a:t>
            </a:r>
          </a:p>
          <a:p>
            <a:pPr algn="just"/>
            <a:endParaRPr lang="en-US" sz="2000" b="1" u="sng" dirty="0">
              <a:solidFill>
                <a:schemeClr val="tx1"/>
              </a:solidFill>
            </a:endParaRPr>
          </a:p>
          <a:p>
            <a:pPr algn="just"/>
            <a:r>
              <a:rPr lang="en-US" sz="2000" b="1" dirty="0" smtClean="0">
                <a:solidFill>
                  <a:schemeClr val="tx1"/>
                </a:solidFill>
              </a:rPr>
              <a:t>0	2	4	6	8         . . . . . . . . . . .  . . . . . . . . . . . . .        100</a:t>
            </a:r>
            <a:endParaRPr lang="en-US" sz="2000" b="1" dirty="0" smtClean="0">
              <a:solidFill>
                <a:schemeClr val="tx1"/>
              </a:solidFill>
            </a:endParaRPr>
          </a:p>
          <a:p>
            <a:pPr algn="just"/>
            <a:endParaRPr lang="en-US" sz="1600" b="1" u="sng" dirty="0" smtClean="0">
              <a:solidFill>
                <a:schemeClr val="tx1"/>
              </a:solidFill>
            </a:endParaRPr>
          </a:p>
          <a:p>
            <a:pPr algn="just"/>
            <a:endParaRPr lang="en-US" sz="1600" b="1" u="sng" dirty="0">
              <a:solidFill>
                <a:schemeClr val="tx1"/>
              </a:solidFill>
            </a:endParaRPr>
          </a:p>
          <a:p>
            <a:pPr algn="just"/>
            <a:r>
              <a:rPr lang="en-US" sz="1600" b="1" u="sng" dirty="0" smtClean="0">
                <a:solidFill>
                  <a:schemeClr val="tx1"/>
                </a:solidFill>
              </a:rPr>
              <a:t>                                                                                          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61722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Arial Rounded MT Bold" pitchFamily="34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 Rounded MT Bold" pitchFamily="34" charset="0"/>
              </a:rPr>
              <a:t>Good Luck</a:t>
            </a:r>
          </a:p>
          <a:p>
            <a:pPr algn="ctr"/>
            <a:endParaRPr lang="en-US" dirty="0"/>
          </a:p>
        </p:txBody>
      </p:sp>
      <p:sp>
        <p:nvSpPr>
          <p:cNvPr id="5" name="5-Point Star 4"/>
          <p:cNvSpPr/>
          <p:nvPr/>
        </p:nvSpPr>
        <p:spPr>
          <a:xfrm>
            <a:off x="8001000" y="5410200"/>
            <a:ext cx="914400" cy="9144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Left-Right Arrow 5"/>
          <p:cNvSpPr/>
          <p:nvPr/>
        </p:nvSpPr>
        <p:spPr>
          <a:xfrm>
            <a:off x="0" y="838200"/>
            <a:ext cx="9144000" cy="152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39</TotalTime>
  <Words>144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Median</vt:lpstr>
      <vt:lpstr>Lab Performance      [Marks=10] [Time=40 Min]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Performance</dc:title>
  <dc:creator>Muhammad Usman Ali</dc:creator>
  <cp:lastModifiedBy>Muhammad Usman Ali</cp:lastModifiedBy>
  <cp:revision>26</cp:revision>
  <dcterms:created xsi:type="dcterms:W3CDTF">2014-10-24T05:47:48Z</dcterms:created>
  <dcterms:modified xsi:type="dcterms:W3CDTF">2014-10-24T06:27:02Z</dcterms:modified>
</cp:coreProperties>
</file>