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336A-D737-4C0C-B24B-57C43ADEAC1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31C7-11BA-4B78-A9F6-C4260EF4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336A-D737-4C0C-B24B-57C43ADEAC1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31C7-11BA-4B78-A9F6-C4260EF4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0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336A-D737-4C0C-B24B-57C43ADEAC1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31C7-11BA-4B78-A9F6-C4260EF4D6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0203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336A-D737-4C0C-B24B-57C43ADEAC1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31C7-11BA-4B78-A9F6-C4260EF4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13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336A-D737-4C0C-B24B-57C43ADEAC1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31C7-11BA-4B78-A9F6-C4260EF4D6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2548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336A-D737-4C0C-B24B-57C43ADEAC1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31C7-11BA-4B78-A9F6-C4260EF4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58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336A-D737-4C0C-B24B-57C43ADEAC1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31C7-11BA-4B78-A9F6-C4260EF4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0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336A-D737-4C0C-B24B-57C43ADEAC1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31C7-11BA-4B78-A9F6-C4260EF4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6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336A-D737-4C0C-B24B-57C43ADEAC1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31C7-11BA-4B78-A9F6-C4260EF4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0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336A-D737-4C0C-B24B-57C43ADEAC1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31C7-11BA-4B78-A9F6-C4260EF4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336A-D737-4C0C-B24B-57C43ADEAC1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31C7-11BA-4B78-A9F6-C4260EF4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9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336A-D737-4C0C-B24B-57C43ADEAC1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31C7-11BA-4B78-A9F6-C4260EF4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4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336A-D737-4C0C-B24B-57C43ADEAC1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31C7-11BA-4B78-A9F6-C4260EF4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9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336A-D737-4C0C-B24B-57C43ADEAC1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31C7-11BA-4B78-A9F6-C4260EF4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0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336A-D737-4C0C-B24B-57C43ADEAC1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31C7-11BA-4B78-A9F6-C4260EF4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1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336A-D737-4C0C-B24B-57C43ADEAC1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31C7-11BA-4B78-A9F6-C4260EF4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6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B336A-D737-4C0C-B24B-57C43ADEAC1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8831C7-11BA-4B78-A9F6-C4260EF4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7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CDDF-AA3D-49F3-89A8-50FAE5102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ENS Events Radar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8C5CB-E90F-494B-B4F7-FA597903C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Junaid</a:t>
            </a:r>
          </a:p>
        </p:txBody>
      </p:sp>
    </p:spTree>
    <p:extLst>
      <p:ext uri="{BB962C8B-B14F-4D97-AF65-F5344CB8AC3E}">
        <p14:creationId xmlns:p14="http://schemas.microsoft.com/office/powerpoint/2010/main" val="251987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0292-164F-4E4E-A5FA-158DBB5B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A392C-D5DF-4BA8-9FD5-34C13169AB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965" y="2508885"/>
            <a:ext cx="493014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8F559-0E99-4AB6-AE51-150E762639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1008" y="2418397"/>
            <a:ext cx="4313872" cy="23021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A83413-3498-47AE-B5B9-E613AFD5839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37361" y="4592796"/>
            <a:ext cx="2935604" cy="207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5CEE-ACDE-4C30-A4AC-BDB882B3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Architecture - Backend</a:t>
            </a:r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F236A17B-7E65-4CCB-9FE3-D9CA7F06250C}"/>
              </a:ext>
            </a:extLst>
          </p:cNvPr>
          <p:cNvSpPr/>
          <p:nvPr/>
        </p:nvSpPr>
        <p:spPr>
          <a:xfrm>
            <a:off x="251460" y="2322417"/>
            <a:ext cx="8652510" cy="2967908"/>
          </a:xfrm>
          <a:prstGeom prst="roundRect">
            <a:avLst>
              <a:gd name="adj" fmla="val 11221"/>
            </a:avLst>
          </a:prstGeom>
          <a:solidFill>
            <a:srgbClr val="00B0F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>
              <a:solidFill>
                <a:prstClr val="white"/>
              </a:solidFill>
            </a:endParaRP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493E53E7-390C-40E0-AD77-FEB2228D8D47}"/>
              </a:ext>
            </a:extLst>
          </p:cNvPr>
          <p:cNvSpPr/>
          <p:nvPr/>
        </p:nvSpPr>
        <p:spPr>
          <a:xfrm>
            <a:off x="7011772" y="2447465"/>
            <a:ext cx="1683472" cy="2767106"/>
          </a:xfrm>
          <a:prstGeom prst="roundRect">
            <a:avLst>
              <a:gd name="adj" fmla="val 5303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>
              <a:solidFill>
                <a:srgbClr val="EC881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748833-2ED7-4536-9078-F28B2EEA0BBC}"/>
              </a:ext>
            </a:extLst>
          </p:cNvPr>
          <p:cNvSpPr txBox="1"/>
          <p:nvPr/>
        </p:nvSpPr>
        <p:spPr>
          <a:xfrm rot="16200000">
            <a:off x="-21342" y="3662853"/>
            <a:ext cx="894797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b="1" dirty="0">
                <a:solidFill>
                  <a:schemeClr val="bg1"/>
                </a:solidFill>
              </a:rPr>
              <a:t>Restful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F3DD778-CDCC-4D14-8A8C-E194B685F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016" y="3441806"/>
            <a:ext cx="1414984" cy="3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Hexagon 18">
            <a:extLst>
              <a:ext uri="{FF2B5EF4-FFF2-40B4-BE49-F238E27FC236}">
                <a16:creationId xmlns:a16="http://schemas.microsoft.com/office/drawing/2014/main" id="{4982BDAC-3908-43F4-9586-5E639A08FD85}"/>
              </a:ext>
            </a:extLst>
          </p:cNvPr>
          <p:cNvSpPr/>
          <p:nvPr/>
        </p:nvSpPr>
        <p:spPr>
          <a:xfrm>
            <a:off x="7263320" y="2619532"/>
            <a:ext cx="1180376" cy="665443"/>
          </a:xfrm>
          <a:prstGeom prst="hexagon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b="1" kern="0" dirty="0">
              <a:solidFill>
                <a:srgbClr val="FFC000"/>
              </a:solidFill>
            </a:endParaRPr>
          </a:p>
        </p:txBody>
      </p:sp>
      <p:sp>
        <p:nvSpPr>
          <p:cNvPr id="9" name="Rounded Rectangle 32">
            <a:extLst>
              <a:ext uri="{FF2B5EF4-FFF2-40B4-BE49-F238E27FC236}">
                <a16:creationId xmlns:a16="http://schemas.microsoft.com/office/drawing/2014/main" id="{DDDF091C-D1EF-422E-8AE3-47BABB619F4D}"/>
              </a:ext>
            </a:extLst>
          </p:cNvPr>
          <p:cNvSpPr/>
          <p:nvPr/>
        </p:nvSpPr>
        <p:spPr>
          <a:xfrm>
            <a:off x="677333" y="5323044"/>
            <a:ext cx="6080649" cy="1399309"/>
          </a:xfrm>
          <a:prstGeom prst="roundRect">
            <a:avLst>
              <a:gd name="adj" fmla="val 11221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>
              <a:solidFill>
                <a:prstClr val="white"/>
              </a:solidFill>
            </a:endParaRPr>
          </a:p>
        </p:txBody>
      </p:sp>
      <p:sp>
        <p:nvSpPr>
          <p:cNvPr id="10" name="Rounded Rectangle 33">
            <a:extLst>
              <a:ext uri="{FF2B5EF4-FFF2-40B4-BE49-F238E27FC236}">
                <a16:creationId xmlns:a16="http://schemas.microsoft.com/office/drawing/2014/main" id="{DB1906EB-D6F2-420B-ACC0-A0CE7B3834A8}"/>
              </a:ext>
            </a:extLst>
          </p:cNvPr>
          <p:cNvSpPr/>
          <p:nvPr/>
        </p:nvSpPr>
        <p:spPr>
          <a:xfrm>
            <a:off x="1747677" y="5376190"/>
            <a:ext cx="4849548" cy="1302326"/>
          </a:xfrm>
          <a:prstGeom prst="roundRect">
            <a:avLst>
              <a:gd name="adj" fmla="val 5303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1400" kern="0" dirty="0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3D18FD-EC65-425F-9332-DB2E4F9047D7}"/>
              </a:ext>
            </a:extLst>
          </p:cNvPr>
          <p:cNvSpPr txBox="1"/>
          <p:nvPr/>
        </p:nvSpPr>
        <p:spPr>
          <a:xfrm rot="16200000">
            <a:off x="813998" y="5741604"/>
            <a:ext cx="671979" cy="562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b="1" dirty="0">
                <a:solidFill>
                  <a:schemeClr val="bg1"/>
                </a:solidFill>
              </a:rPr>
              <a:t>Data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D7DBF51-3D86-4E56-B4FF-E2EE9FF0B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260" y="5399598"/>
            <a:ext cx="1056744" cy="12461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F10600-FE9C-4C21-996F-B668B8C2224C}"/>
              </a:ext>
            </a:extLst>
          </p:cNvPr>
          <p:cNvSpPr/>
          <p:nvPr/>
        </p:nvSpPr>
        <p:spPr>
          <a:xfrm>
            <a:off x="1936962" y="5838031"/>
            <a:ext cx="2714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eventsdata.json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Rounded Rectangle 28">
            <a:extLst>
              <a:ext uri="{FF2B5EF4-FFF2-40B4-BE49-F238E27FC236}">
                <a16:creationId xmlns:a16="http://schemas.microsoft.com/office/drawing/2014/main" id="{51B4FBE2-940F-4232-B629-4C736A430941}"/>
              </a:ext>
            </a:extLst>
          </p:cNvPr>
          <p:cNvSpPr/>
          <p:nvPr/>
        </p:nvSpPr>
        <p:spPr>
          <a:xfrm>
            <a:off x="677333" y="3863753"/>
            <a:ext cx="6080649" cy="1399309"/>
          </a:xfrm>
          <a:prstGeom prst="roundRect">
            <a:avLst>
              <a:gd name="adj" fmla="val 11221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>
              <a:solidFill>
                <a:prstClr val="white"/>
              </a:solidFill>
            </a:endParaRPr>
          </a:p>
        </p:txBody>
      </p:sp>
      <p:sp>
        <p:nvSpPr>
          <p:cNvPr id="6" name="Rounded Rectangle 29">
            <a:extLst>
              <a:ext uri="{FF2B5EF4-FFF2-40B4-BE49-F238E27FC236}">
                <a16:creationId xmlns:a16="http://schemas.microsoft.com/office/drawing/2014/main" id="{00D9C7BC-F52A-4973-9ED3-F176CD753BB7}"/>
              </a:ext>
            </a:extLst>
          </p:cNvPr>
          <p:cNvSpPr/>
          <p:nvPr/>
        </p:nvSpPr>
        <p:spPr>
          <a:xfrm>
            <a:off x="1772859" y="3912245"/>
            <a:ext cx="4849548" cy="1302326"/>
          </a:xfrm>
          <a:prstGeom prst="roundRect">
            <a:avLst>
              <a:gd name="adj" fmla="val 5303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b="1" kern="0" dirty="0">
              <a:solidFill>
                <a:srgbClr val="EC881D"/>
              </a:solidFill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68637050-1153-4A4A-85A7-DAE659C9C53D}"/>
              </a:ext>
            </a:extLst>
          </p:cNvPr>
          <p:cNvSpPr/>
          <p:nvPr/>
        </p:nvSpPr>
        <p:spPr>
          <a:xfrm>
            <a:off x="2085490" y="3967731"/>
            <a:ext cx="2931782" cy="1099178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white"/>
                </a:solidFill>
              </a:rPr>
              <a:t>Controller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ENSLogController.js</a:t>
            </a:r>
            <a:endParaRPr lang="en-US" sz="1000" kern="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819918-7E8E-4B82-A2C7-E7A9DAACF8DE}"/>
              </a:ext>
            </a:extLst>
          </p:cNvPr>
          <p:cNvSpPr txBox="1"/>
          <p:nvPr/>
        </p:nvSpPr>
        <p:spPr>
          <a:xfrm rot="16200000">
            <a:off x="510226" y="4342211"/>
            <a:ext cx="1279517" cy="562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b="1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27" name="Rounded Rectangle 28">
            <a:extLst>
              <a:ext uri="{FF2B5EF4-FFF2-40B4-BE49-F238E27FC236}">
                <a16:creationId xmlns:a16="http://schemas.microsoft.com/office/drawing/2014/main" id="{E0D7B41C-7FDD-4967-933E-9A354AEFE7BE}"/>
              </a:ext>
            </a:extLst>
          </p:cNvPr>
          <p:cNvSpPr/>
          <p:nvPr/>
        </p:nvSpPr>
        <p:spPr>
          <a:xfrm>
            <a:off x="677334" y="2406141"/>
            <a:ext cx="6080649" cy="1399309"/>
          </a:xfrm>
          <a:prstGeom prst="roundRect">
            <a:avLst>
              <a:gd name="adj" fmla="val 11221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>
              <a:solidFill>
                <a:prstClr val="white"/>
              </a:solidFill>
            </a:endParaRPr>
          </a:p>
        </p:txBody>
      </p:sp>
      <p:sp>
        <p:nvSpPr>
          <p:cNvPr id="28" name="Rounded Rectangle 29">
            <a:extLst>
              <a:ext uri="{FF2B5EF4-FFF2-40B4-BE49-F238E27FC236}">
                <a16:creationId xmlns:a16="http://schemas.microsoft.com/office/drawing/2014/main" id="{9D8BD128-3988-48E7-ABC3-84E0272E3F0F}"/>
              </a:ext>
            </a:extLst>
          </p:cNvPr>
          <p:cNvSpPr/>
          <p:nvPr/>
        </p:nvSpPr>
        <p:spPr>
          <a:xfrm>
            <a:off x="1680210" y="2454633"/>
            <a:ext cx="4952678" cy="1302326"/>
          </a:xfrm>
          <a:prstGeom prst="roundRect">
            <a:avLst>
              <a:gd name="adj" fmla="val 5303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b="1" kern="0" dirty="0">
              <a:solidFill>
                <a:srgbClr val="EC881D"/>
              </a:solidFill>
            </a:endParaRPr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81906F9-69E3-4C4B-9F49-AFF767A7E38D}"/>
              </a:ext>
            </a:extLst>
          </p:cNvPr>
          <p:cNvSpPr/>
          <p:nvPr/>
        </p:nvSpPr>
        <p:spPr>
          <a:xfrm>
            <a:off x="3479701" y="2577892"/>
            <a:ext cx="2235329" cy="1099178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white"/>
                </a:solidFill>
              </a:rPr>
              <a:t>Router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ENSLogRouters.js</a:t>
            </a:r>
            <a:endParaRPr lang="en-US" sz="1000" kern="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7ACA30-A658-41D4-8733-52309C0AF91B}"/>
              </a:ext>
            </a:extLst>
          </p:cNvPr>
          <p:cNvSpPr txBox="1"/>
          <p:nvPr/>
        </p:nvSpPr>
        <p:spPr>
          <a:xfrm rot="16200000">
            <a:off x="342523" y="2777514"/>
            <a:ext cx="1456232" cy="669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b="1" dirty="0">
                <a:solidFill>
                  <a:schemeClr val="bg1"/>
                </a:solidFill>
              </a:rPr>
              <a:t>Entry Point </a:t>
            </a:r>
          </a:p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b="1" dirty="0">
                <a:solidFill>
                  <a:schemeClr val="bg1"/>
                </a:solidFill>
              </a:rPr>
              <a:t>Router</a:t>
            </a:r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8B02F5E6-4AA6-49AF-9F22-A7E820B34D80}"/>
              </a:ext>
            </a:extLst>
          </p:cNvPr>
          <p:cNvSpPr/>
          <p:nvPr/>
        </p:nvSpPr>
        <p:spPr>
          <a:xfrm>
            <a:off x="1708711" y="2582744"/>
            <a:ext cx="1739776" cy="1099178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 err="1">
                <a:solidFill>
                  <a:prstClr val="white"/>
                </a:solidFill>
              </a:rPr>
              <a:t>EntryPoint</a:t>
            </a:r>
            <a:endParaRPr lang="en-US" kern="0" dirty="0">
              <a:solidFill>
                <a:prstClr val="white"/>
              </a:solidFill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server.js</a:t>
            </a:r>
            <a:endParaRPr lang="en-US" sz="1000" kern="0" dirty="0">
              <a:solidFill>
                <a:schemeClr val="bg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4DB17D3-D01A-40A0-B8AD-7C0F2C089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973" y="2754392"/>
            <a:ext cx="693333" cy="89725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AA9840F-E1AC-4C16-B5F5-1D374F60E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30" y="4144854"/>
            <a:ext cx="693333" cy="89725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5C16467-ED12-4BC4-ACF6-3068C3E79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8957" y="3967731"/>
            <a:ext cx="1500187" cy="90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5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5CEE-ACDE-4C30-A4AC-BDB882B3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Architecture - Frontend</a:t>
            </a:r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F236A17B-7E65-4CCB-9FE3-D9CA7F06250C}"/>
              </a:ext>
            </a:extLst>
          </p:cNvPr>
          <p:cNvSpPr/>
          <p:nvPr/>
        </p:nvSpPr>
        <p:spPr>
          <a:xfrm>
            <a:off x="1434225" y="2324599"/>
            <a:ext cx="5772150" cy="2967908"/>
          </a:xfrm>
          <a:prstGeom prst="roundRect">
            <a:avLst>
              <a:gd name="adj" fmla="val 11221"/>
            </a:avLst>
          </a:prstGeom>
          <a:solidFill>
            <a:srgbClr val="00B0F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>
              <a:solidFill>
                <a:prstClr val="white"/>
              </a:solidFill>
            </a:endParaRP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493E53E7-390C-40E0-AD77-FEB2228D8D47}"/>
              </a:ext>
            </a:extLst>
          </p:cNvPr>
          <p:cNvSpPr/>
          <p:nvPr/>
        </p:nvSpPr>
        <p:spPr>
          <a:xfrm>
            <a:off x="1860100" y="4427530"/>
            <a:ext cx="5071956" cy="764575"/>
          </a:xfrm>
          <a:prstGeom prst="roundRect">
            <a:avLst>
              <a:gd name="adj" fmla="val 5303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>
              <a:solidFill>
                <a:srgbClr val="EC881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748833-2ED7-4536-9078-F28B2EEA0BBC}"/>
              </a:ext>
            </a:extLst>
          </p:cNvPr>
          <p:cNvSpPr txBox="1"/>
          <p:nvPr/>
        </p:nvSpPr>
        <p:spPr>
          <a:xfrm rot="16200000">
            <a:off x="1018756" y="3665035"/>
            <a:ext cx="1180131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b="1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3D18FD-EC65-425F-9332-DB2E4F9047D7}"/>
              </a:ext>
            </a:extLst>
          </p:cNvPr>
          <p:cNvSpPr txBox="1"/>
          <p:nvPr/>
        </p:nvSpPr>
        <p:spPr>
          <a:xfrm rot="16200000">
            <a:off x="813998" y="5741604"/>
            <a:ext cx="671979" cy="562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7" name="Rounded Rectangle 28">
            <a:extLst>
              <a:ext uri="{FF2B5EF4-FFF2-40B4-BE49-F238E27FC236}">
                <a16:creationId xmlns:a16="http://schemas.microsoft.com/office/drawing/2014/main" id="{E0D7B41C-7FDD-4967-933E-9A354AEFE7BE}"/>
              </a:ext>
            </a:extLst>
          </p:cNvPr>
          <p:cNvSpPr/>
          <p:nvPr/>
        </p:nvSpPr>
        <p:spPr>
          <a:xfrm>
            <a:off x="1860100" y="2408323"/>
            <a:ext cx="5071956" cy="1937259"/>
          </a:xfrm>
          <a:prstGeom prst="roundRect">
            <a:avLst>
              <a:gd name="adj" fmla="val 11221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>
              <a:solidFill>
                <a:prstClr val="white"/>
              </a:solidFill>
            </a:endParaRPr>
          </a:p>
        </p:txBody>
      </p:sp>
      <p:sp>
        <p:nvSpPr>
          <p:cNvPr id="28" name="Rounded Rectangle 29">
            <a:extLst>
              <a:ext uri="{FF2B5EF4-FFF2-40B4-BE49-F238E27FC236}">
                <a16:creationId xmlns:a16="http://schemas.microsoft.com/office/drawing/2014/main" id="{9D8BD128-3988-48E7-ABC3-84E0272E3F0F}"/>
              </a:ext>
            </a:extLst>
          </p:cNvPr>
          <p:cNvSpPr/>
          <p:nvPr/>
        </p:nvSpPr>
        <p:spPr>
          <a:xfrm>
            <a:off x="2392752" y="2547529"/>
            <a:ext cx="4277698" cy="1569453"/>
          </a:xfrm>
          <a:prstGeom prst="roundRect">
            <a:avLst>
              <a:gd name="adj" fmla="val 5303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b="1" kern="0" dirty="0">
              <a:solidFill>
                <a:srgbClr val="EC881D"/>
              </a:solidFill>
            </a:endParaRPr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81906F9-69E3-4C4B-9F49-AFF767A7E38D}"/>
              </a:ext>
            </a:extLst>
          </p:cNvPr>
          <p:cNvSpPr/>
          <p:nvPr/>
        </p:nvSpPr>
        <p:spPr>
          <a:xfrm>
            <a:off x="4248232" y="2808568"/>
            <a:ext cx="2235329" cy="1099178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white"/>
                </a:solidFill>
              </a:rPr>
              <a:t>Events Details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Details.html</a:t>
            </a:r>
            <a:endParaRPr lang="en-US" sz="1000" kern="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7ACA30-A658-41D4-8733-52309C0AF91B}"/>
              </a:ext>
            </a:extLst>
          </p:cNvPr>
          <p:cNvSpPr txBox="1"/>
          <p:nvPr/>
        </p:nvSpPr>
        <p:spPr>
          <a:xfrm rot="16200000">
            <a:off x="1320419" y="3161801"/>
            <a:ext cx="1726755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b="1" dirty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8B02F5E6-4AA6-49AF-9F22-A7E820B34D80}"/>
              </a:ext>
            </a:extLst>
          </p:cNvPr>
          <p:cNvSpPr/>
          <p:nvPr/>
        </p:nvSpPr>
        <p:spPr>
          <a:xfrm>
            <a:off x="2434920" y="2808568"/>
            <a:ext cx="1739776" cy="1099178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white"/>
                </a:solidFill>
              </a:rPr>
              <a:t>Events List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index.html</a:t>
            </a:r>
            <a:endParaRPr lang="en-US" sz="1000" kern="0" dirty="0">
              <a:solidFill>
                <a:schemeClr val="bg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4DB17D3-D01A-40A0-B8AD-7C0F2C089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91" y="4492237"/>
            <a:ext cx="511666" cy="66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0FBF08-BD11-4D54-A94C-3C0D05766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268" y="4482658"/>
            <a:ext cx="705974" cy="6543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3EB23E-F4A4-4DFF-A884-1912B8098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578" y="4474819"/>
            <a:ext cx="737777" cy="6923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65800A-1913-4D64-974E-D32E8A5F0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757" y="4537787"/>
            <a:ext cx="1400175" cy="495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E493D21-F8AA-46C3-AA55-905ACD2D9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1356" y="4502135"/>
            <a:ext cx="730251" cy="63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1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5CEE-ACDE-4C30-A4AC-BDB882B3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Architecture - Testing</a:t>
            </a:r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F236A17B-7E65-4CCB-9FE3-D9CA7F06250C}"/>
              </a:ext>
            </a:extLst>
          </p:cNvPr>
          <p:cNvSpPr/>
          <p:nvPr/>
        </p:nvSpPr>
        <p:spPr>
          <a:xfrm>
            <a:off x="1434225" y="2324599"/>
            <a:ext cx="3697845" cy="2967908"/>
          </a:xfrm>
          <a:prstGeom prst="roundRect">
            <a:avLst>
              <a:gd name="adj" fmla="val 11221"/>
            </a:avLst>
          </a:prstGeom>
          <a:solidFill>
            <a:srgbClr val="00B0F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>
              <a:solidFill>
                <a:prstClr val="white"/>
              </a:solidFill>
            </a:endParaRP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493E53E7-390C-40E0-AD77-FEB2228D8D47}"/>
              </a:ext>
            </a:extLst>
          </p:cNvPr>
          <p:cNvSpPr/>
          <p:nvPr/>
        </p:nvSpPr>
        <p:spPr>
          <a:xfrm>
            <a:off x="2010374" y="4420746"/>
            <a:ext cx="2609030" cy="764575"/>
          </a:xfrm>
          <a:prstGeom prst="roundRect">
            <a:avLst>
              <a:gd name="adj" fmla="val 5303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>
              <a:solidFill>
                <a:srgbClr val="EC881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748833-2ED7-4536-9078-F28B2EEA0BBC}"/>
              </a:ext>
            </a:extLst>
          </p:cNvPr>
          <p:cNvSpPr txBox="1"/>
          <p:nvPr/>
        </p:nvSpPr>
        <p:spPr>
          <a:xfrm rot="16200000">
            <a:off x="1136545" y="3665035"/>
            <a:ext cx="944554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3D18FD-EC65-425F-9332-DB2E4F9047D7}"/>
              </a:ext>
            </a:extLst>
          </p:cNvPr>
          <p:cNvSpPr txBox="1"/>
          <p:nvPr/>
        </p:nvSpPr>
        <p:spPr>
          <a:xfrm rot="16200000">
            <a:off x="813998" y="5741604"/>
            <a:ext cx="671979" cy="562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7" name="Rounded Rectangle 28">
            <a:extLst>
              <a:ext uri="{FF2B5EF4-FFF2-40B4-BE49-F238E27FC236}">
                <a16:creationId xmlns:a16="http://schemas.microsoft.com/office/drawing/2014/main" id="{E0D7B41C-7FDD-4967-933E-9A354AEFE7BE}"/>
              </a:ext>
            </a:extLst>
          </p:cNvPr>
          <p:cNvSpPr/>
          <p:nvPr/>
        </p:nvSpPr>
        <p:spPr>
          <a:xfrm>
            <a:off x="1860100" y="2408323"/>
            <a:ext cx="2974790" cy="1937259"/>
          </a:xfrm>
          <a:prstGeom prst="roundRect">
            <a:avLst>
              <a:gd name="adj" fmla="val 11221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>
              <a:solidFill>
                <a:prstClr val="white"/>
              </a:solidFill>
            </a:endParaRPr>
          </a:p>
        </p:txBody>
      </p:sp>
      <p:sp>
        <p:nvSpPr>
          <p:cNvPr id="28" name="Rounded Rectangle 29">
            <a:extLst>
              <a:ext uri="{FF2B5EF4-FFF2-40B4-BE49-F238E27FC236}">
                <a16:creationId xmlns:a16="http://schemas.microsoft.com/office/drawing/2014/main" id="{9D8BD128-3988-48E7-ABC3-84E0272E3F0F}"/>
              </a:ext>
            </a:extLst>
          </p:cNvPr>
          <p:cNvSpPr/>
          <p:nvPr/>
        </p:nvSpPr>
        <p:spPr>
          <a:xfrm>
            <a:off x="2392752" y="2547529"/>
            <a:ext cx="2076378" cy="1569453"/>
          </a:xfrm>
          <a:prstGeom prst="roundRect">
            <a:avLst>
              <a:gd name="adj" fmla="val 5303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b="1" kern="0" dirty="0">
              <a:solidFill>
                <a:srgbClr val="EC881D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7ACA30-A658-41D4-8733-52309C0AF91B}"/>
              </a:ext>
            </a:extLst>
          </p:cNvPr>
          <p:cNvSpPr txBox="1"/>
          <p:nvPr/>
        </p:nvSpPr>
        <p:spPr>
          <a:xfrm rot="16200000">
            <a:off x="1562924" y="3161801"/>
            <a:ext cx="1241750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b="1" dirty="0">
                <a:solidFill>
                  <a:schemeClr val="bg1"/>
                </a:solidFill>
              </a:rPr>
              <a:t>Unit Tests</a:t>
            </a:r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8B02F5E6-4AA6-49AF-9F22-A7E820B34D80}"/>
              </a:ext>
            </a:extLst>
          </p:cNvPr>
          <p:cNvSpPr/>
          <p:nvPr/>
        </p:nvSpPr>
        <p:spPr>
          <a:xfrm>
            <a:off x="2445000" y="2820910"/>
            <a:ext cx="2024129" cy="1205636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white"/>
                </a:solidFill>
              </a:rPr>
              <a:t>GET, POST Tests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\testcases\test\index.js</a:t>
            </a:r>
            <a:endParaRPr lang="en-US" sz="1000" kern="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4D99CC-B934-4A10-9789-54F7BC1ED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40" y="4460919"/>
            <a:ext cx="661327" cy="7311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CC14B6-1B48-4646-882D-508417102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889" y="4465881"/>
            <a:ext cx="642699" cy="67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4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8A05-F5A4-420D-A855-807ECFFD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104" y="2827020"/>
            <a:ext cx="8596668" cy="83058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1215383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66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Wingdings 3</vt:lpstr>
      <vt:lpstr>Facet</vt:lpstr>
      <vt:lpstr>ENS Events Radar</vt:lpstr>
      <vt:lpstr>Architecture</vt:lpstr>
      <vt:lpstr>Architecture - Backend</vt:lpstr>
      <vt:lpstr>Architecture - Frontend</vt:lpstr>
      <vt:lpstr>Architecture - Testing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Taj, Junaid</dc:creator>
  <cp:lastModifiedBy>Taj, Junaid</cp:lastModifiedBy>
  <cp:revision>17</cp:revision>
  <dcterms:created xsi:type="dcterms:W3CDTF">2018-05-24T18:59:02Z</dcterms:created>
  <dcterms:modified xsi:type="dcterms:W3CDTF">2018-05-25T09:50:38Z</dcterms:modified>
</cp:coreProperties>
</file>