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olqGHOar9/j27EL8gTyENoS8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4BC804-3CAC-4817-A0B5-F60036119DE9}">
  <a:tblStyle styleId="{684BC804-3CAC-4817-A0B5-F60036119D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mparison">
  <p:cSld name="Three 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22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83" name="Google Shape;83;p22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2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2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4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4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2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/>
          <p:nvPr>
            <p:ph idx="2" type="pic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5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5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icture with Caption" showMasterSp="0">
  <p:cSld name="Square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>
            <p:ph idx="2" type="pic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6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6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24" name="Google Shape;124;p27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ernate" showMasterSp="0">
  <p:cSld name="Title Slide - Altern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idx="1" type="subTitle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ajor" showMasterSp="0">
  <p:cSld name="Section Separator - Majo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14"/>
          <p:cNvPicPr preferRelativeResize="0"/>
          <p:nvPr/>
        </p:nvPicPr>
        <p:blipFill rotWithShape="1">
          <a:blip r:embed="rId3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33" name="Google Shape;33;p1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16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inor">
  <p:cSld name="Section Separator - Mino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4" name="Google Shape;44;p17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">
  <p:cSld name="Key Poi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18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8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D9D9D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57" name="Google Shape;57;p1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64" name="Google Shape;64;p20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0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74" name="Google Shape;74;p21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2"/>
          <p:cNvPicPr preferRelativeResize="0"/>
          <p:nvPr/>
        </p:nvPicPr>
        <p:blipFill rotWithShape="1">
          <a:blip r:embed="rId1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JavaScript/Guide/Functions#arrow_func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2900"/>
              <a:t>3_PF-2_ Advance Programming Fundamentals - SYNC</a:t>
            </a:r>
            <a:endParaRPr sz="2900"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(5 mins)</a:t>
            </a:r>
            <a:endParaRPr/>
          </a:p>
        </p:txBody>
      </p:sp>
      <p:sp>
        <p:nvSpPr>
          <p:cNvPr id="218" name="Google Shape;218;p1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219" name="Google Shape;219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(5 mins)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Advance Functions in JavaScript. 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How to use Arrow Functions and Recursion.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How to use Error Handling?</a:t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Content (25 mins)</a:t>
            </a:r>
            <a:endParaRPr/>
          </a:p>
        </p:txBody>
      </p:sp>
      <p:sp>
        <p:nvSpPr>
          <p:cNvPr id="171" name="Google Shape;171;p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72" name="Google Shape;17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Arrow Functions:</a:t>
            </a:r>
            <a:endParaRPr sz="3300"/>
          </a:p>
        </p:txBody>
      </p:sp>
      <p:sp>
        <p:nvSpPr>
          <p:cNvPr id="178" name="Google Shape;178;p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9" name="Google Shape;17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Google Shape;180;p5"/>
          <p:cNvGraphicFramePr/>
          <p:nvPr/>
        </p:nvGraphicFramePr>
        <p:xfrm>
          <a:off x="1097275" y="1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{684BC804-3CAC-4817-A0B5-F60036119DE9}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has shorter syntax.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was introduced in ES6.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Arrow functions are always anonymous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uses =&gt; symbol to write expression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gets shorter! If the function has only one statement, and the statement returns a value, you can remove the brackets and the return keyword: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=&gt;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Further explanation can be see from this </a:t>
                      </a: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link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Share example for this website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Anonymous Function:</a:t>
            </a:r>
            <a:endParaRPr sz="3300"/>
          </a:p>
        </p:txBody>
      </p:sp>
      <p:sp>
        <p:nvSpPr>
          <p:cNvPr id="186" name="Google Shape;186;p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8" name="Google Shape;188;p7"/>
          <p:cNvGraphicFramePr/>
          <p:nvPr/>
        </p:nvGraphicFramePr>
        <p:xfrm>
          <a:off x="1097275" y="1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{684BC804-3CAC-4817-A0B5-F60036119DE9}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anonymous function is a function without a name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'Anonymous function'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this example function has no name cause it will be used only once.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Anonyms function can be used as arguments.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setTimeout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'Execute later after 1 second'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)}, </a:t>
                      </a:r>
                      <a:r>
                        <a:rPr lang="en-US" sz="1200" u="none" cap="none" strike="noStrike">
                          <a:solidFill>
                            <a:srgbClr val="B5CEA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Also they can be immediately invoked.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is also known as Immediate Invoked Function Expression (IIFE).</a:t>
                      </a:r>
                      <a:endParaRPr sz="1200" u="none" cap="none" strike="noStrike">
                        <a:solidFill>
                          <a:srgbClr val="DCDCA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 +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person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})(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Recursion:</a:t>
            </a:r>
            <a:endParaRPr sz="3300"/>
          </a:p>
        </p:txBody>
      </p:sp>
      <p:sp>
        <p:nvSpPr>
          <p:cNvPr id="194" name="Google Shape;194;p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6" name="Google Shape;196;p8"/>
          <p:cNvGraphicFramePr/>
          <p:nvPr/>
        </p:nvGraphicFramePr>
        <p:xfrm>
          <a:off x="1097275" y="1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{684BC804-3CAC-4817-A0B5-F60036119DE9}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process of function calling itself is called recursion.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recursive function must have a condition to stop calling itself. Otherwise, the function is called indefinitely.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 are two case.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Case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This is the block where the indefinite loop breaks on the basis of some conditional statement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Case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This block calls itself with the change in the parameter depending upon the situation.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program to find the factorial of a number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factorial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// if number is 0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if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=== </a:t>
                      </a:r>
                      <a:r>
                        <a:rPr lang="en-US" sz="1200" u="none" cap="none" strike="noStrike">
                          <a:solidFill>
                            <a:srgbClr val="B5CEA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return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B5CEA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// if number is positive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else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return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x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factorial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en-US" sz="1200" u="none" cap="none" strike="noStrike">
                          <a:solidFill>
                            <a:srgbClr val="B5CEA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can add more example depending upon the time.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Error Handling:</a:t>
            </a:r>
            <a:endParaRPr sz="3300"/>
          </a:p>
        </p:txBody>
      </p:sp>
      <p:sp>
        <p:nvSpPr>
          <p:cNvPr id="202" name="Google Shape;202;p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3" name="Google Shape;203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p9"/>
          <p:cNvGraphicFramePr/>
          <p:nvPr/>
        </p:nvGraphicFramePr>
        <p:xfrm>
          <a:off x="1097275" y="1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{684BC804-3CAC-4817-A0B5-F60036119DE9}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is also known as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Exception handling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also.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we think that there can be an error we must try to analyze it before it crashes our program.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use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try catch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block.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try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you run the code you want to check against any error and if it throws any error you can handle it in the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catch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block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doing this your program will not crash rather will handle the error or exception it may throw.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Now with this either the code in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try 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succeed then it be executed other wise catch block.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you want some to always run then you will use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finally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this block every code will run.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Error Handling:</a:t>
            </a:r>
            <a:endParaRPr sz="3300"/>
          </a:p>
        </p:txBody>
      </p:sp>
      <p:sp>
        <p:nvSpPr>
          <p:cNvPr id="210" name="Google Shape;210;p1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1" name="Google Shape;211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2" name="Google Shape;212;p10"/>
          <p:cNvGraphicFramePr/>
          <p:nvPr/>
        </p:nvGraphicFramePr>
        <p:xfrm>
          <a:off x="3654500" y="18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{684BC804-3CAC-4817-A0B5-F60036119DE9}</a:tableStyleId>
              </a:tblPr>
              <a:tblGrid>
                <a:gridCol w="5033975"/>
              </a:tblGrid>
              <a:tr h="42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DOCTYPE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Please input a number between 5 and 10: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"demo"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"text"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"button"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onclick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myFunction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()"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Input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"p01"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myFunction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getElementById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"p01"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9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innerHTML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getElementById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"demo"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).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try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==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throw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"empty"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isNaN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))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throw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"not a number"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9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&lt; </a:t>
                      </a:r>
                      <a:r>
                        <a:rPr lang="en-US" sz="900" u="none" cap="none" strike="noStrike">
                          <a:solidFill>
                            <a:srgbClr val="B5CEA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throw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"too low"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en-US" sz="900" u="none" cap="none" strike="noStrike">
                          <a:solidFill>
                            <a:srgbClr val="B5CEA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throw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"too high"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9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catch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9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message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innerHTML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9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"Input is "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lang="en-US" sz="9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</a:t>
                      </a: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9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9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html&gt;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