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8.png" ContentType="image/png"/>
  <Override PartName="/ppt/media/image10.jpeg" ContentType="image/jpeg"/>
  <Override PartName="/ppt/media/image14.png" ContentType="image/png"/>
  <Override PartName="/ppt/media/image9.jpeg" ContentType="image/jpeg"/>
  <Override PartName="/ppt/media/image6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8.jpeg" ContentType="image/jpe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21.jpeg" ContentType="image/jpeg"/>
  <Override PartName="/ppt/media/image17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742A54D-0E0F-4358-A699-48D4A8FE4E15}" type="slidenum">
              <a:rPr lang="en-IN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FCA21A0-6506-402F-A3F4-7378FA2DF3F2}" type="slidenum">
              <a:rPr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3866760"/>
            <a:ext cx="9143640" cy="29908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3640" cy="386640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2652480"/>
            <a:ext cx="9143640" cy="2285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subTitle"/>
          </p:nvPr>
        </p:nvSpPr>
        <p:spPr>
          <a:xfrm>
            <a:off x="1473840" y="5052600"/>
            <a:ext cx="5636520" cy="88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22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subtitle style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IN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21/11/15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B80D08C-7A29-4F31-8852-29A220C53D10}" type="slidenum">
              <a:rPr b="1" lang="en-IN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817560" y="3132360"/>
            <a:ext cx="7175160" cy="1792800"/>
          </a:xfrm>
          <a:prstGeom prst="rect">
            <a:avLst/>
          </a:prstGeom>
        </p:spPr>
        <p:txBody>
          <a:bodyPr/>
          <a:p>
            <a:pPr marL="640080" indent="-45684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pc="-1">
                <a:latin typeface="Trebuchet MS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Trebuchet MS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600" spc="-1">
                <a:latin typeface="Trebuchet MS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Trebuchet MS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rebuchet MS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rebuchet MS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IN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21/11/15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8FC60BA-71AF-4FB1-B9D1-DC63B341F5D8}" type="slidenum">
              <a:rPr b="1" lang="en-IN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title"/>
          </p:nvPr>
        </p:nvSpPr>
        <p:spPr>
          <a:xfrm>
            <a:off x="1793160" y="4372200"/>
            <a:ext cx="6512040" cy="1142640"/>
          </a:xfrm>
          <a:prstGeom prst="rect">
            <a:avLst/>
          </a:prstGeom>
        </p:spPr>
        <p:txBody>
          <a:bodyPr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/>
          </a:p>
        </p:txBody>
      </p:sp>
      <p:sp>
        <p:nvSpPr>
          <p:cNvPr id="56" name="PlaceHolder 9"/>
          <p:cNvSpPr>
            <a:spLocks noGrp="1"/>
          </p:cNvSpPr>
          <p:nvPr>
            <p:ph type="body"/>
          </p:nvPr>
        </p:nvSpPr>
        <p:spPr>
          <a:xfrm>
            <a:off x="1143000" y="731520"/>
            <a:ext cx="6400440" cy="3474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/>
          </a:p>
          <a:p>
            <a:pPr lvl="1" marL="54864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/>
          </a:p>
          <a:p>
            <a:pPr lvl="2" marL="82296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/>
          </a:p>
          <a:p>
            <a:pPr lvl="3" marL="109728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/>
          </a:p>
          <a:p>
            <a:pPr lvl="4" marL="138996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IN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21/11/15</a:t>
            </a:r>
            <a:endParaRPr/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CA463E6-29BE-42B8-88E8-580DCEF368E1}" type="slidenum">
              <a:rPr b="1" lang="en-IN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/>
          </a:p>
        </p:txBody>
      </p:sp>
      <p:sp>
        <p:nvSpPr>
          <p:cNvPr id="9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>
                <a:latin typeface="Trebuchet MS"/>
              </a:rPr>
              <a:t>Click to edit the title text format</a:t>
            </a:r>
            <a:endParaRPr/>
          </a:p>
        </p:txBody>
      </p:sp>
      <p:sp>
        <p:nvSpPr>
          <p:cNvPr id="9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pc="-1">
                <a:latin typeface="Trebuchet MS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Trebuchet MS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600" spc="-1">
                <a:latin typeface="Trebuchet MS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Trebuchet MS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rebuchet MS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rebuchet MS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5105520"/>
            <a:ext cx="9143640" cy="17521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0" y="0"/>
            <a:ext cx="9143640" cy="5105160"/>
          </a:xfrm>
          <a:prstGeom prst="rect">
            <a:avLst/>
          </a:prstGeom>
          <a:gradFill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0" y="3768480"/>
            <a:ext cx="9143640" cy="2285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0" y="1600200"/>
            <a:ext cx="9143640" cy="5105160"/>
          </a:xfrm>
          <a:prstGeom prst="ellipse">
            <a:avLst/>
          </a:prstGeom>
          <a:gradFill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5"/>
          <p:cNvSpPr>
            <a:spLocks noGrp="1"/>
          </p:cNvSpPr>
          <p:nvPr>
            <p:ph type="dt"/>
          </p:nvPr>
        </p:nvSpPr>
        <p:spPr>
          <a:xfrm>
            <a:off x="6172200" y="6172200"/>
            <a:ext cx="25142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IN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21/11/15</a:t>
            </a:r>
            <a:endParaRPr/>
          </a:p>
        </p:txBody>
      </p:sp>
      <p:sp>
        <p:nvSpPr>
          <p:cNvPr id="139" name="PlaceHolder 6"/>
          <p:cNvSpPr>
            <a:spLocks noGrp="1"/>
          </p:cNvSpPr>
          <p:nvPr>
            <p:ph type="ftr"/>
          </p:nvPr>
        </p:nvSpPr>
        <p:spPr>
          <a:xfrm>
            <a:off x="457200" y="6172200"/>
            <a:ext cx="3352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40" name="PlaceHolder 7"/>
          <p:cNvSpPr>
            <a:spLocks noGrp="1"/>
          </p:cNvSpPr>
          <p:nvPr>
            <p:ph type="sldNum"/>
          </p:nvPr>
        </p:nvSpPr>
        <p:spPr>
          <a:xfrm>
            <a:off x="3809880" y="6172200"/>
            <a:ext cx="1828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CF8059B-9671-4D9F-8377-C35E3F278C59}" type="slidenum">
              <a:rPr b="1" lang="en-IN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/>
          </a:p>
        </p:txBody>
      </p:sp>
      <p:sp>
        <p:nvSpPr>
          <p:cNvPr id="14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>
                <a:latin typeface="Trebuchet MS"/>
              </a:rPr>
              <a:t>Click to edit the title text format</a:t>
            </a:r>
            <a:endParaRPr/>
          </a:p>
        </p:txBody>
      </p:sp>
      <p:sp>
        <p:nvSpPr>
          <p:cNvPr id="14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pc="-1">
                <a:latin typeface="Trebuchet MS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Trebuchet MS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600" spc="-1">
                <a:latin typeface="Trebuchet MS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Trebuchet MS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rebuchet MS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rebuchet MS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3" descr=""/>
          <p:cNvPicPr/>
          <p:nvPr/>
        </p:nvPicPr>
        <p:blipFill>
          <a:blip r:embed="rId1"/>
          <a:stretch/>
        </p:blipFill>
        <p:spPr>
          <a:xfrm>
            <a:off x="5949360" y="5986440"/>
            <a:ext cx="2971440" cy="51768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990720" y="5986440"/>
            <a:ext cx="20570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Picture 8" descr=""/>
          <p:cNvPicPr/>
          <p:nvPr/>
        </p:nvPicPr>
        <p:blipFill>
          <a:blip r:embed="rId2"/>
          <a:stretch/>
        </p:blipFill>
        <p:spPr>
          <a:xfrm>
            <a:off x="243720" y="2140920"/>
            <a:ext cx="8559000" cy="2126160"/>
          </a:xfrm>
          <a:prstGeom prst="rect">
            <a:avLst/>
          </a:prstGeom>
          <a:ln>
            <a:noFill/>
          </a:ln>
        </p:spPr>
      </p:pic>
      <p:sp>
        <p:nvSpPr>
          <p:cNvPr id="185" name="TextShape 2"/>
          <p:cNvSpPr txBox="1"/>
          <p:nvPr/>
        </p:nvSpPr>
        <p:spPr>
          <a:xfrm>
            <a:off x="243720" y="533520"/>
            <a:ext cx="8677080" cy="1371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INTELLISENSE FOR WEB BASED EDITOR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057400" y="533520"/>
            <a:ext cx="472392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SNIPPETS</a:t>
            </a:r>
            <a:endParaRPr/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714960" y="1921320"/>
            <a:ext cx="7853040" cy="441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505440"/>
            <a:ext cx="769572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LOCAL VARIABLE CACHING</a:t>
            </a:r>
            <a:endParaRPr/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792000" y="1834200"/>
            <a:ext cx="7459200" cy="419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80880" y="533520"/>
            <a:ext cx="861012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IN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 AUTO COMPLETION</a:t>
            </a:r>
            <a:endParaRPr/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1080000" y="1996200"/>
            <a:ext cx="7171200" cy="40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6320" y="533520"/>
            <a:ext cx="883872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LIBRARY SPECIFIC DATA RETRIEVAL</a:t>
            </a:r>
            <a:endParaRPr/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960480" y="1944000"/>
            <a:ext cx="7264080" cy="408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6320" y="533520"/>
            <a:ext cx="883872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LIBRARY SPECIFIC DATA RETRIEVAL</a:t>
            </a:r>
            <a:endParaRPr/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720000" y="1793520"/>
            <a:ext cx="7632000" cy="429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5400" spc="-1">
                <a:latin typeface="Arial"/>
              </a:rPr>
              <a:t>Thank You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793160" y="43722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TEAM 9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3352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Wingdings" charset="2"/>
              <a:buChar char="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SHALIN AGRAWAL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Wingdings" charset="2"/>
              <a:buChar char="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RAJ MANVAR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Wingdings" charset="2"/>
              <a:buChar char="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SYED JUNED ALI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Wingdings" charset="2"/>
              <a:buChar char="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LASHIT JAIN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Wingdings" charset="2"/>
              <a:buChar char="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SHIVANG NAGARIA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228600" y="6400800"/>
            <a:ext cx="411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Intellisense for web based IDE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1600200"/>
            <a:ext cx="8229240" cy="190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AssessMachine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Wingdings" charset="2"/>
              <a:buChar char="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Barna Bhattacharyya</a:t>
            </a:r>
            <a:endParaRPr/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Wingdings" charset="2"/>
              <a:buChar char=""/>
            </a:pPr>
            <a:r>
              <a:rPr lang="en-US" sz="2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Amit Kripalani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6400800" y="5715000"/>
            <a:ext cx="2361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 MENTOR</a:t>
            </a:r>
            <a:endParaRPr/>
          </a:p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-ROHIT SVK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371600" y="190512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20040" indent="-319680" algn="ct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3" descr=""/>
          <p:cNvPicPr/>
          <p:nvPr/>
        </p:nvPicPr>
        <p:blipFill>
          <a:blip r:embed="rId1"/>
          <a:stretch/>
        </p:blipFill>
        <p:spPr>
          <a:xfrm>
            <a:off x="457200" y="1752480"/>
            <a:ext cx="1854000" cy="2659320"/>
          </a:xfrm>
          <a:prstGeom prst="rect">
            <a:avLst/>
          </a:prstGeom>
          <a:ln>
            <a:noFill/>
          </a:ln>
        </p:spPr>
      </p:pic>
      <p:pic>
        <p:nvPicPr>
          <p:cNvPr id="193" name="Picture 4" descr=""/>
          <p:cNvPicPr/>
          <p:nvPr/>
        </p:nvPicPr>
        <p:blipFill>
          <a:blip r:embed="rId2"/>
          <a:stretch/>
        </p:blipFill>
        <p:spPr>
          <a:xfrm>
            <a:off x="6620760" y="1905120"/>
            <a:ext cx="1925280" cy="250704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 flipV="1">
            <a:off x="2311560" y="3085920"/>
            <a:ext cx="430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439920" y="4648320"/>
            <a:ext cx="1752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Language Libraries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6631200" y="4677480"/>
            <a:ext cx="1837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Generated JSON file</a:t>
            </a: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3096000" y="2678400"/>
            <a:ext cx="236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Extraction</a:t>
            </a:r>
            <a:endParaRPr/>
          </a:p>
        </p:txBody>
      </p:sp>
      <p:sp>
        <p:nvSpPr>
          <p:cNvPr id="198" name="CustomShape 5"/>
          <p:cNvSpPr/>
          <p:nvPr/>
        </p:nvSpPr>
        <p:spPr>
          <a:xfrm>
            <a:off x="2405880" y="304920"/>
            <a:ext cx="403812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Picture 12" descr=""/>
          <p:cNvPicPr/>
          <p:nvPr/>
        </p:nvPicPr>
        <p:blipFill>
          <a:blip r:embed="rId3"/>
          <a:stretch/>
        </p:blipFill>
        <p:spPr>
          <a:xfrm>
            <a:off x="3538440" y="4242600"/>
            <a:ext cx="1457280" cy="1457280"/>
          </a:xfrm>
          <a:prstGeom prst="rect">
            <a:avLst/>
          </a:prstGeom>
          <a:ln>
            <a:noFill/>
          </a:ln>
        </p:spPr>
      </p:pic>
      <p:sp>
        <p:nvSpPr>
          <p:cNvPr id="200" name="CustomShape 6"/>
          <p:cNvSpPr/>
          <p:nvPr/>
        </p:nvSpPr>
        <p:spPr>
          <a:xfrm>
            <a:off x="3886200" y="5757480"/>
            <a:ext cx="932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ADMIN</a:t>
            </a:r>
            <a:endParaRPr/>
          </a:p>
        </p:txBody>
      </p:sp>
      <p:sp>
        <p:nvSpPr>
          <p:cNvPr id="201" name="CustomShape 7"/>
          <p:cNvSpPr/>
          <p:nvPr/>
        </p:nvSpPr>
        <p:spPr>
          <a:xfrm>
            <a:off x="1720080" y="533520"/>
            <a:ext cx="472392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IN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572480" y="533520"/>
            <a:ext cx="4723920" cy="837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40080" indent="-45684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</a:t>
            </a:r>
            <a:endParaRPr/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/>
        </p:blipFill>
        <p:spPr>
          <a:xfrm>
            <a:off x="6629400" y="4380840"/>
            <a:ext cx="1457280" cy="1457280"/>
          </a:xfrm>
          <a:prstGeom prst="rect">
            <a:avLst/>
          </a:prstGeom>
          <a:ln>
            <a:noFill/>
          </a:ln>
        </p:spPr>
      </p:pic>
      <p:sp>
        <p:nvSpPr>
          <p:cNvPr id="204" name="CustomShape 2"/>
          <p:cNvSpPr/>
          <p:nvPr/>
        </p:nvSpPr>
        <p:spPr>
          <a:xfrm>
            <a:off x="6710400" y="5953320"/>
            <a:ext cx="1294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ADMIN</a:t>
            </a:r>
            <a:endParaRPr/>
          </a:p>
        </p:txBody>
      </p:sp>
      <p:pic>
        <p:nvPicPr>
          <p:cNvPr id="205" name="Picture 5" descr=""/>
          <p:cNvPicPr/>
          <p:nvPr/>
        </p:nvPicPr>
        <p:blipFill>
          <a:blip r:embed="rId2"/>
          <a:stretch/>
        </p:blipFill>
        <p:spPr>
          <a:xfrm>
            <a:off x="6269400" y="1600200"/>
            <a:ext cx="1912320" cy="1531440"/>
          </a:xfrm>
          <a:prstGeom prst="rect">
            <a:avLst/>
          </a:prstGeom>
          <a:ln>
            <a:noFill/>
          </a:ln>
        </p:spPr>
      </p:pic>
      <p:pic>
        <p:nvPicPr>
          <p:cNvPr id="206" name="Picture 13" descr=""/>
          <p:cNvPicPr/>
          <p:nvPr/>
        </p:nvPicPr>
        <p:blipFill>
          <a:blip r:embed="rId3"/>
          <a:stretch/>
        </p:blipFill>
        <p:spPr>
          <a:xfrm>
            <a:off x="609480" y="3331080"/>
            <a:ext cx="1925280" cy="2507040"/>
          </a:xfrm>
          <a:prstGeom prst="rect">
            <a:avLst/>
          </a:prstGeom>
          <a:ln>
            <a:noFill/>
          </a:ln>
        </p:spPr>
      </p:pic>
      <p:sp>
        <p:nvSpPr>
          <p:cNvPr id="207" name="CustomShape 3"/>
          <p:cNvSpPr/>
          <p:nvPr/>
        </p:nvSpPr>
        <p:spPr>
          <a:xfrm flipV="1">
            <a:off x="2666880" y="2513880"/>
            <a:ext cx="3602160" cy="13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solidFill>
              <a:schemeClr val="accent6">
                <a:lumMod val="75000"/>
              </a:schemeClr>
            </a:solidFill>
            <a:custDash>
              <a:ds d="400000" sp="300000"/>
            </a:custDash>
            <a:round/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3" descr=""/>
          <p:cNvPicPr/>
          <p:nvPr/>
        </p:nvPicPr>
        <p:blipFill>
          <a:blip r:embed="rId1"/>
          <a:stretch/>
        </p:blipFill>
        <p:spPr>
          <a:xfrm>
            <a:off x="685800" y="1981080"/>
            <a:ext cx="1457280" cy="1457280"/>
          </a:xfrm>
          <a:prstGeom prst="rect">
            <a:avLst/>
          </a:prstGeom>
          <a:ln>
            <a:noFill/>
          </a:ln>
        </p:spPr>
      </p:pic>
      <p:pic>
        <p:nvPicPr>
          <p:cNvPr id="209" name="Picture 4" descr=""/>
          <p:cNvPicPr/>
          <p:nvPr/>
        </p:nvPicPr>
        <p:blipFill>
          <a:blip r:embed="rId2"/>
          <a:stretch/>
        </p:blipFill>
        <p:spPr>
          <a:xfrm>
            <a:off x="3326400" y="3581280"/>
            <a:ext cx="2026800" cy="2026800"/>
          </a:xfrm>
          <a:prstGeom prst="rect">
            <a:avLst/>
          </a:prstGeom>
          <a:ln>
            <a:noFill/>
          </a:ln>
        </p:spPr>
      </p:pic>
      <p:pic>
        <p:nvPicPr>
          <p:cNvPr id="210" name="Picture 15" descr=""/>
          <p:cNvPicPr/>
          <p:nvPr/>
        </p:nvPicPr>
        <p:blipFill>
          <a:blip r:embed="rId3"/>
          <a:stretch/>
        </p:blipFill>
        <p:spPr>
          <a:xfrm>
            <a:off x="5953320" y="1676520"/>
            <a:ext cx="1912320" cy="153144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 flipV="1">
            <a:off x="5353560" y="2894760"/>
            <a:ext cx="1555920" cy="1698840"/>
          </a:xfrm>
          <a:prstGeom prst="curvedConnector2">
            <a:avLst/>
          </a:prstGeom>
          <a:noFill/>
          <a:ln w="38160"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1600200" y="3438720"/>
            <a:ext cx="1802160" cy="151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3"/>
          <p:cNvSpPr/>
          <p:nvPr/>
        </p:nvSpPr>
        <p:spPr>
          <a:xfrm rot="2448000">
            <a:off x="1443600" y="4069800"/>
            <a:ext cx="1231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Codes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 rot="19000800">
            <a:off x="5735880" y="4236840"/>
            <a:ext cx="2209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Code sent to Cloud for Intellisense</a:t>
            </a:r>
            <a:endParaRPr/>
          </a:p>
        </p:txBody>
      </p:sp>
      <p:sp>
        <p:nvSpPr>
          <p:cNvPr id="215" name="TextShape 5"/>
          <p:cNvSpPr txBox="1"/>
          <p:nvPr/>
        </p:nvSpPr>
        <p:spPr>
          <a:xfrm>
            <a:off x="1474200" y="533520"/>
            <a:ext cx="4723920" cy="837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40080" indent="-45684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1" descr=""/>
          <p:cNvPicPr/>
          <p:nvPr/>
        </p:nvPicPr>
        <p:blipFill>
          <a:blip r:embed="rId1"/>
          <a:stretch/>
        </p:blipFill>
        <p:spPr>
          <a:xfrm>
            <a:off x="512280" y="3509280"/>
            <a:ext cx="2007360" cy="1607400"/>
          </a:xfrm>
          <a:prstGeom prst="rect">
            <a:avLst/>
          </a:prstGeom>
          <a:ln>
            <a:noFill/>
          </a:ln>
        </p:spPr>
      </p:pic>
      <p:pic>
        <p:nvPicPr>
          <p:cNvPr id="217" name="Picture 2" descr=""/>
          <p:cNvPicPr/>
          <p:nvPr/>
        </p:nvPicPr>
        <p:blipFill>
          <a:blip r:embed="rId2"/>
          <a:stretch/>
        </p:blipFill>
        <p:spPr>
          <a:xfrm>
            <a:off x="5519520" y="3314880"/>
            <a:ext cx="2026800" cy="2026800"/>
          </a:xfrm>
          <a:prstGeom prst="rect">
            <a:avLst/>
          </a:prstGeom>
          <a:ln>
            <a:noFill/>
          </a:ln>
        </p:spPr>
      </p:pic>
      <p:sp>
        <p:nvSpPr>
          <p:cNvPr id="218" name="CustomShape 1"/>
          <p:cNvSpPr/>
          <p:nvPr/>
        </p:nvSpPr>
        <p:spPr>
          <a:xfrm>
            <a:off x="2520000" y="4313160"/>
            <a:ext cx="295380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"/>
          <p:cNvSpPr/>
          <p:nvPr/>
        </p:nvSpPr>
        <p:spPr>
          <a:xfrm>
            <a:off x="3099240" y="2666880"/>
            <a:ext cx="2361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Cloud sends back data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5923440" y="2536920"/>
            <a:ext cx="1218960" cy="155592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ln>
            <a:solidFill>
              <a:srgbClr val="1e2e6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4"/>
          <p:cNvSpPr/>
          <p:nvPr/>
        </p:nvSpPr>
        <p:spPr>
          <a:xfrm>
            <a:off x="5461560" y="2138040"/>
            <a:ext cx="2297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Caches some data </a:t>
            </a:r>
            <a:endParaRPr/>
          </a:p>
        </p:txBody>
      </p:sp>
      <p:sp>
        <p:nvSpPr>
          <p:cNvPr id="222" name="CustomShape 5"/>
          <p:cNvSpPr/>
          <p:nvPr/>
        </p:nvSpPr>
        <p:spPr>
          <a:xfrm>
            <a:off x="1808640" y="532800"/>
            <a:ext cx="472392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b="1" lang="en-IN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" descr=""/>
          <p:cNvPicPr/>
          <p:nvPr/>
        </p:nvPicPr>
        <p:blipFill>
          <a:blip r:embed="rId1"/>
          <a:stretch/>
        </p:blipFill>
        <p:spPr>
          <a:xfrm>
            <a:off x="2209680" y="2438280"/>
            <a:ext cx="4343040" cy="281916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828800" y="5482440"/>
            <a:ext cx="57909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Intellisense Works!!!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2438280" y="533520"/>
            <a:ext cx="472392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 VOILA…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331</TotalTime>
  <Application>LibreOffice/5.0.2.2$Linux_X86_64 LibreOffice_project/00m0$Build-2</Application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2015-11-21T06:15:39Z</dcterms:created>
  <dc:creator>This PC</dc:creator>
  <dc:language>en-IN</dc:language>
  <dcterms:modified xsi:type="dcterms:W3CDTF">2015-11-21T18:17:25Z</dcterms:modified>
  <cp:revision>18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