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4692" autoAdjust="0"/>
  </p:normalViewPr>
  <p:slideViewPr>
    <p:cSldViewPr>
      <p:cViewPr varScale="1">
        <p:scale>
          <a:sx n="84" d="100"/>
          <a:sy n="84" d="100"/>
        </p:scale>
        <p:origin x="-138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DAAE-2D2D-4DA2-8201-D055F7050269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6499-047B-46A4-8225-267E4DACF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8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.wikipedia.org/wiki/Intelligent_code_completion" TargetMode="External"/><Relationship Id="rId2" Type="http://schemas.openxmlformats.org/officeDocument/2006/relationships/hyperlink" Target="http://www.accessmachines.com/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001000" cy="2971800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Intellisense</a:t>
            </a:r>
            <a:r>
              <a:rPr lang="en-US" sz="4800" b="1" dirty="0" smtClean="0"/>
              <a:t> in a web based Integrated development environment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124200"/>
            <a:ext cx="4800600" cy="331672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87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3"/>
          <a:stretch/>
        </p:blipFill>
        <p:spPr>
          <a:xfrm>
            <a:off x="1066800" y="1752600"/>
            <a:ext cx="6858000" cy="3809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457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Pictorial representation of </a:t>
            </a:r>
            <a:r>
              <a:rPr lang="en-US" sz="3600" dirty="0" err="1" smtClean="0"/>
              <a:t>Intellisense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29211" y="1219200"/>
            <a:ext cx="512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Caching and highlighting of local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8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code snippets saves a lot of time and helps not remembering the syntax thus implementing our desired</a:t>
            </a:r>
            <a:r>
              <a:rPr lang="en-US" sz="2400" dirty="0"/>
              <a:t> </a:t>
            </a:r>
            <a:r>
              <a:rPr lang="en-US" sz="2400" dirty="0" smtClean="0"/>
              <a:t>output.</a:t>
            </a:r>
          </a:p>
          <a:p>
            <a:r>
              <a:rPr lang="en-US" sz="2400" dirty="0" smtClean="0"/>
              <a:t>Code snippets are customizable segments of code that are easily inserted when needed.</a:t>
            </a:r>
          </a:p>
          <a:p>
            <a:r>
              <a:rPr lang="en-US" sz="2400" dirty="0" smtClean="0"/>
              <a:t>They relieve the programmer from writing the skeleton code in common situations like for </a:t>
            </a:r>
            <a:r>
              <a:rPr lang="en-US" sz="2400" dirty="0" err="1" smtClean="0"/>
              <a:t>loop,try</a:t>
            </a:r>
            <a:r>
              <a:rPr lang="en-US" sz="2400" dirty="0" smtClean="0"/>
              <a:t>-catch-finally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3429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Pictorial representation of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Syntax highlighting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8" y="1981200"/>
            <a:ext cx="5497372" cy="2145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686677"/>
            <a:ext cx="6120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/>
              <a:t>T</a:t>
            </a:r>
            <a:r>
              <a:rPr lang="en-US" sz="2000" dirty="0" smtClean="0"/>
              <a:t>he Syntax Highlighting feature allows you to easily distinguish between local variables and fields in your 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92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304800"/>
            <a:ext cx="64770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Features of </a:t>
            </a:r>
            <a:r>
              <a:rPr lang="en-US" sz="3600" dirty="0" err="1" smtClean="0"/>
              <a:t>Intellisense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243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Code snippets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Scope variable detection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Variable highlighting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Auto-completion of function names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Extracting all the related functions of a particular class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6473" y="3087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Major Advantages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76473" y="3733800"/>
            <a:ext cx="39947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Syntactical independence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More emphasis on logic rather than 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Learning more about the code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Application in quality candidates selection in interviews which is our motive.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19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more about the IDE visit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4"/>
                </a:solidFill>
                <a:hlinkClick r:id="rId2"/>
              </a:rPr>
              <a:t>www.accessmachines.com/IDE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/>
              <a:t>To know more about </a:t>
            </a:r>
            <a:r>
              <a:rPr lang="en-US" dirty="0" err="1" smtClean="0"/>
              <a:t>intellisense</a:t>
            </a:r>
            <a:r>
              <a:rPr lang="en-US" dirty="0" smtClean="0"/>
              <a:t> visit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www.en.wikipedia.org/wiki/Intelligent_code_completion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on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2971800"/>
          </a:xfrm>
        </p:spPr>
        <p:txBody>
          <a:bodyPr>
            <a:normAutofit fontScale="92500" lnSpcReduction="10000"/>
          </a:bodyPr>
          <a:lstStyle/>
          <a:p>
            <a:pPr lvl="3"/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sz="3200" dirty="0" smtClean="0"/>
              <a:t> Syed </a:t>
            </a:r>
            <a:r>
              <a:rPr lang="en-US" sz="3200" dirty="0" err="1" smtClean="0"/>
              <a:t>Juned</a:t>
            </a:r>
            <a:r>
              <a:rPr lang="en-US" sz="3200" dirty="0" smtClean="0"/>
              <a:t> Ali</a:t>
            </a:r>
          </a:p>
          <a:p>
            <a:pPr lvl="3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err="1" smtClean="0"/>
              <a:t>Lashit</a:t>
            </a:r>
            <a:r>
              <a:rPr lang="en-US" sz="3200" dirty="0" smtClean="0"/>
              <a:t> Jain</a:t>
            </a:r>
          </a:p>
          <a:p>
            <a:pPr lvl="3">
              <a:buFont typeface="Wingdings" pitchFamily="2" charset="2"/>
              <a:buChar char="Ø"/>
            </a:pPr>
            <a:r>
              <a:rPr lang="en-US" sz="3200" dirty="0" smtClean="0"/>
              <a:t> Raj </a:t>
            </a:r>
            <a:r>
              <a:rPr lang="en-US" sz="3200" dirty="0" err="1" smtClean="0"/>
              <a:t>Manvar</a:t>
            </a:r>
            <a:endParaRPr lang="en-US" sz="3200" dirty="0" smtClean="0"/>
          </a:p>
          <a:p>
            <a:pPr lvl="3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 err="1" smtClean="0"/>
              <a:t>Shalin</a:t>
            </a:r>
            <a:r>
              <a:rPr lang="en-US" sz="3200" dirty="0" smtClean="0"/>
              <a:t> </a:t>
            </a:r>
            <a:r>
              <a:rPr lang="en-US" sz="3200" dirty="0" err="1" smtClean="0"/>
              <a:t>Agarwal</a:t>
            </a:r>
            <a:endParaRPr lang="en-US" sz="3200" dirty="0" smtClean="0"/>
          </a:p>
          <a:p>
            <a:pPr lvl="3">
              <a:buFont typeface="Wingdings" pitchFamily="2" charset="2"/>
              <a:buChar char="Ø"/>
            </a:pPr>
            <a:r>
              <a:rPr lang="en-US" sz="3200" dirty="0" smtClean="0"/>
              <a:t> Shivang </a:t>
            </a:r>
            <a:r>
              <a:rPr lang="en-US" sz="3200" dirty="0" err="1" smtClean="0"/>
              <a:t>Nagaria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246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For Access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4114800" cy="1752600"/>
          </a:xfrm>
        </p:spPr>
        <p:txBody>
          <a:bodyPr/>
          <a:lstStyle/>
          <a:p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Kriplani</a:t>
            </a:r>
            <a:endParaRPr lang="en-US" dirty="0" smtClean="0"/>
          </a:p>
          <a:p>
            <a:r>
              <a:rPr lang="en-US" dirty="0" err="1" smtClean="0"/>
              <a:t>Barna</a:t>
            </a:r>
            <a:r>
              <a:rPr lang="en-US" dirty="0" smtClean="0"/>
              <a:t> Bhattacharya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105400"/>
            <a:ext cx="251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 Mentor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Rohit</a:t>
            </a:r>
            <a:r>
              <a:rPr lang="en-US" dirty="0" smtClean="0"/>
              <a:t> SVK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3859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3410" y="19812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What is the project ,  Who does it help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6129" y="28194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Features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93410" y="334388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How does it help the users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46482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0093" y="4086121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Resources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10008" y="4724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Where to get more information about the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1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/>
              </a:rPr>
              <a:t>An IDE </a:t>
            </a:r>
            <a:r>
              <a:rPr lang="en-US" sz="2400" dirty="0" err="1" smtClean="0">
                <a:effectLst/>
              </a:rPr>
              <a:t>i.e</a:t>
            </a:r>
            <a:r>
              <a:rPr lang="en-US" sz="2400" dirty="0" smtClean="0">
                <a:effectLst/>
              </a:rPr>
              <a:t> Integrated development environment is a software application that helps a software programmer to build software applications by providing comprehensive tools and features. </a:t>
            </a: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An IDE normally consists of a source code </a:t>
            </a:r>
            <a:r>
              <a:rPr lang="en-US" sz="2400" dirty="0" err="1" smtClean="0"/>
              <a:t>editor,build</a:t>
            </a:r>
            <a:r>
              <a:rPr lang="en-US" sz="2400" dirty="0" smtClean="0"/>
              <a:t> automation tools and a debugger.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Modern IDE's provide with a great helpful functionality of intelligent code completion.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Examples – Eclipse , </a:t>
            </a:r>
            <a:r>
              <a:rPr lang="en-US" sz="2400" dirty="0" err="1" smtClean="0"/>
              <a:t>Netbeans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915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Intellisense</a:t>
            </a:r>
            <a:r>
              <a:rPr lang="en-US" sz="2400" dirty="0" smtClean="0">
                <a:effectLst/>
              </a:rPr>
              <a:t> which is intelligent code completion is the main     focus of our IDE.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We are using </a:t>
            </a:r>
            <a:r>
              <a:rPr lang="en-US" sz="2400" dirty="0" err="1" smtClean="0"/>
              <a:t>intellisense</a:t>
            </a:r>
            <a:r>
              <a:rPr lang="en-US" sz="2400" dirty="0" smtClean="0"/>
              <a:t> in our IDE to apply it in recruitment of candidates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The IDE will make a really programming friendly environment , mainly focusing on logic and voiding the syntactical dependence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Intellisense</a:t>
            </a:r>
            <a:r>
              <a:rPr lang="en-US" sz="2400" dirty="0" smtClean="0"/>
              <a:t> will be extended to many languages like C,C++,</a:t>
            </a:r>
            <a:r>
              <a:rPr lang="en-US" sz="2400" dirty="0" err="1" smtClean="0"/>
              <a:t>java,C#,Python</a:t>
            </a:r>
            <a:r>
              <a:rPr lang="en-US" sz="2400" dirty="0" smtClean="0"/>
              <a:t> etc.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The selection procedure will save time and also provide a good quality of employees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9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/>
              <a:t>How does it work?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interviewee logs in and is redirected to the editor page.</a:t>
            </a:r>
          </a:p>
          <a:p>
            <a:r>
              <a:rPr lang="en-US" sz="2800" dirty="0" smtClean="0"/>
              <a:t>The interviewee types the name of a function</a:t>
            </a:r>
          </a:p>
          <a:p>
            <a:r>
              <a:rPr lang="en-US" sz="2800" dirty="0" smtClean="0"/>
              <a:t>A list of functions related to the input drops down via a Ajax call to the database of the application.</a:t>
            </a:r>
          </a:p>
          <a:p>
            <a:r>
              <a:rPr lang="en-US" sz="2800" dirty="0" smtClean="0"/>
              <a:t>The list contains the name , signature , return type and the argument types of a function.</a:t>
            </a:r>
          </a:p>
          <a:p>
            <a:r>
              <a:rPr lang="en-US" sz="2800" dirty="0" smtClean="0"/>
              <a:t>Even the local variables are cached and when a user types the prefix of a local variable a drop down list comes up having the names of all local variables having the same prefix.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71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7716"/>
            <a:ext cx="1795882" cy="1833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046425"/>
            <a:ext cx="1442005" cy="144200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876801"/>
            <a:ext cx="1714500" cy="1535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5" y="1261912"/>
            <a:ext cx="1676400" cy="174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2514600" cy="1416676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026" idx="3"/>
            <a:endCxn id="10" idx="1"/>
          </p:cNvCxnSpPr>
          <p:nvPr/>
        </p:nvCxnSpPr>
        <p:spPr>
          <a:xfrm>
            <a:off x="2557882" y="2134402"/>
            <a:ext cx="3496623" cy="0"/>
          </a:xfrm>
          <a:prstGeom prst="straightConnector1">
            <a:avLst/>
          </a:prstGeom>
          <a:ln w="63500" cap="flat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0" idx="2"/>
          </p:cNvCxnSpPr>
          <p:nvPr/>
        </p:nvCxnSpPr>
        <p:spPr>
          <a:xfrm flipV="1">
            <a:off x="5638800" y="3006892"/>
            <a:ext cx="1253905" cy="1054246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</p:cNvCxnSpPr>
          <p:nvPr/>
        </p:nvCxnSpPr>
        <p:spPr>
          <a:xfrm flipV="1">
            <a:off x="2476500" y="4693277"/>
            <a:ext cx="1449031" cy="951239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 flipH="1" flipV="1">
            <a:off x="5334000" y="4769476"/>
            <a:ext cx="1447800" cy="1174124"/>
          </a:xfrm>
          <a:prstGeom prst="straightConnector1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urved Connector 1030"/>
          <p:cNvCxnSpPr/>
          <p:nvPr/>
        </p:nvCxnSpPr>
        <p:spPr>
          <a:xfrm rot="10800000" flipV="1">
            <a:off x="1371600" y="2362200"/>
            <a:ext cx="4686301" cy="2514600"/>
          </a:xfrm>
          <a:prstGeom prst="curvedConnector3">
            <a:avLst>
              <a:gd name="adj1" fmla="val 69899"/>
            </a:avLst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2863268" y="1695862"/>
            <a:ext cx="277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 logs in to use IDE</a:t>
            </a:r>
            <a:endParaRPr lang="en-US" sz="2000" dirty="0"/>
          </a:p>
        </p:txBody>
      </p:sp>
      <p:sp>
        <p:nvSpPr>
          <p:cNvPr id="1043" name="TextBox 1042"/>
          <p:cNvSpPr txBox="1"/>
          <p:nvPr/>
        </p:nvSpPr>
        <p:spPr>
          <a:xfrm rot="19475063">
            <a:off x="2702400" y="4828908"/>
            <a:ext cx="14316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Local variables are passed to the IDE via Ajax call</a:t>
            </a:r>
            <a:endParaRPr lang="en-US" sz="2000" dirty="0"/>
          </a:p>
        </p:txBody>
      </p:sp>
      <p:sp>
        <p:nvSpPr>
          <p:cNvPr id="1044" name="TextBox 1043"/>
          <p:cNvSpPr txBox="1"/>
          <p:nvPr/>
        </p:nvSpPr>
        <p:spPr>
          <a:xfrm rot="2299445">
            <a:off x="4487094" y="5281880"/>
            <a:ext cx="1617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the library functions are passed to the IDE via Ajax</a:t>
            </a:r>
            <a:endParaRPr lang="en-US" sz="2000" dirty="0"/>
          </a:p>
        </p:txBody>
      </p:sp>
      <p:sp>
        <p:nvSpPr>
          <p:cNvPr id="1046" name="TextBox 1045"/>
          <p:cNvSpPr txBox="1"/>
          <p:nvPr/>
        </p:nvSpPr>
        <p:spPr>
          <a:xfrm rot="19231623">
            <a:off x="5909946" y="3411148"/>
            <a:ext cx="1794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Ajax call from the IDE gives the required data</a:t>
            </a:r>
            <a:endParaRPr lang="en-US" sz="2000" dirty="0"/>
          </a:p>
        </p:txBody>
      </p:sp>
      <p:sp>
        <p:nvSpPr>
          <p:cNvPr id="1047" name="TextBox 1046"/>
          <p:cNvSpPr txBox="1"/>
          <p:nvPr/>
        </p:nvSpPr>
        <p:spPr>
          <a:xfrm rot="20096381">
            <a:off x="1221328" y="2831232"/>
            <a:ext cx="417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local variables are stored in cache for scope variable detection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3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Pictorial representation of </a:t>
            </a:r>
            <a:r>
              <a:rPr lang="en-US" dirty="0" err="1" smtClean="0"/>
              <a:t>Intellisense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00200"/>
            <a:ext cx="3793066" cy="28193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50334"/>
            <a:ext cx="4021397" cy="2777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495800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Class “Console” has the Read , </a:t>
            </a:r>
            <a:r>
              <a:rPr lang="en-US" sz="2000" dirty="0" err="1" smtClean="0"/>
              <a:t>Readline</a:t>
            </a:r>
            <a:r>
              <a:rPr lang="en-US" sz="2000" dirty="0" smtClean="0"/>
              <a:t> , </a:t>
            </a:r>
            <a:r>
              <a:rPr lang="en-US" sz="2000" dirty="0" err="1" smtClean="0"/>
              <a:t>Readkey</a:t>
            </a:r>
            <a:r>
              <a:rPr lang="en-US" sz="2000" dirty="0" smtClean="0"/>
              <a:t> as functions which pop down as a list when we just type prefix “</a:t>
            </a:r>
            <a:r>
              <a:rPr lang="en-US" sz="2000" dirty="0" err="1" smtClean="0"/>
              <a:t>rea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462909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list of all the related functions of the class “#</a:t>
            </a:r>
            <a:r>
              <a:rPr lang="en-US" sz="2000" dirty="0" err="1" smtClean="0"/>
              <a:t>StockEditWindow.show</a:t>
            </a:r>
            <a:r>
              <a:rPr lang="en-US" sz="2000" dirty="0" smtClean="0"/>
              <a:t>()” are listed down via </a:t>
            </a:r>
            <a:r>
              <a:rPr lang="en-US" sz="2000" dirty="0" err="1" smtClean="0"/>
              <a:t>intellisense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143000"/>
            <a:ext cx="314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Extracting Functions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0198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dirty="0" smtClean="0"/>
              <a:t>This way </a:t>
            </a:r>
            <a:r>
              <a:rPr lang="en-US" sz="2000" dirty="0" err="1" smtClean="0"/>
              <a:t>Intellisense</a:t>
            </a:r>
            <a:r>
              <a:rPr lang="en-US" sz="2000" dirty="0" smtClean="0"/>
              <a:t> not only saves time but also helps us not remembering the exact syntax or function name.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572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Intellisense in a web based Integrated development environment</vt:lpstr>
      <vt:lpstr>Team on Project </vt:lpstr>
      <vt:lpstr>For Access Machines</vt:lpstr>
      <vt:lpstr>Agenda</vt:lpstr>
      <vt:lpstr>What is an IDE?</vt:lpstr>
      <vt:lpstr>Intellisense</vt:lpstr>
      <vt:lpstr>How does it work? </vt:lpstr>
      <vt:lpstr>The Big Picture</vt:lpstr>
      <vt:lpstr>Pictorial representation of Intellisense</vt:lpstr>
      <vt:lpstr>PowerPoint Presentation</vt:lpstr>
      <vt:lpstr>Code snippets</vt:lpstr>
      <vt:lpstr>Pictorial representation of Intellisense</vt:lpstr>
      <vt:lpstr>Features of Intellisense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This PC</cp:lastModifiedBy>
  <cp:revision>16</cp:revision>
  <dcterms:created xsi:type="dcterms:W3CDTF">2015-10-06T05:26:07Z</dcterms:created>
  <dcterms:modified xsi:type="dcterms:W3CDTF">2015-10-06T08:44:47Z</dcterms:modified>
</cp:coreProperties>
</file>