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2DFA-D69A-4D20-9608-94E65D28832A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B04B-64DD-41FB-BB49-67C2C14CBF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Activity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What is activity?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An activity presents a visual user interface (</a:t>
            </a:r>
            <a:r>
              <a:rPr lang="en-US" sz="2000" dirty="0" smtClean="0"/>
              <a:t>screen) for </a:t>
            </a:r>
            <a:r>
              <a:rPr lang="en-US" sz="2000" dirty="0"/>
              <a:t>one focused endeavor the user can </a:t>
            </a:r>
            <a:r>
              <a:rPr lang="en-US" sz="2000" dirty="0" smtClean="0"/>
              <a:t>undertake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Examples - Individual </a:t>
            </a:r>
            <a:r>
              <a:rPr lang="en-US" sz="2000" dirty="0" smtClean="0"/>
              <a:t>activity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A list of menu items users can choose </a:t>
            </a:r>
            <a:r>
              <a:rPr lang="en-US" sz="2000" dirty="0" smtClean="0"/>
              <a:t>from Display </a:t>
            </a:r>
            <a:r>
              <a:rPr lang="en-US" sz="2000" dirty="0"/>
              <a:t>of photographs along with their </a:t>
            </a:r>
            <a:r>
              <a:rPr lang="en-US" sz="2000" dirty="0" smtClean="0"/>
              <a:t>captions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Example - Sequence of </a:t>
            </a:r>
            <a:r>
              <a:rPr lang="en-US" sz="2000" dirty="0" smtClean="0"/>
              <a:t>activities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text messaging application might have one </a:t>
            </a:r>
            <a:r>
              <a:rPr lang="en-US" sz="2000" dirty="0" smtClean="0"/>
              <a:t>activity that </a:t>
            </a:r>
            <a:r>
              <a:rPr lang="en-US" sz="2000" dirty="0"/>
              <a:t>shows a list of contacts to send messages to, </a:t>
            </a:r>
            <a:r>
              <a:rPr lang="en-US" sz="2000" dirty="0" smtClean="0"/>
              <a:t>a second </a:t>
            </a:r>
            <a:r>
              <a:rPr lang="en-US" sz="2000" dirty="0"/>
              <a:t>activity to write the message to the </a:t>
            </a:r>
            <a:r>
              <a:rPr lang="en-US" sz="2000" dirty="0" smtClean="0"/>
              <a:t>chosen contact</a:t>
            </a:r>
            <a:r>
              <a:rPr lang="en-US" sz="2000" dirty="0"/>
              <a:t>, and other activities to review old </a:t>
            </a:r>
            <a:r>
              <a:rPr lang="en-US" sz="2000" dirty="0" smtClean="0"/>
              <a:t>messages or </a:t>
            </a:r>
            <a:r>
              <a:rPr lang="en-US" sz="2000" dirty="0"/>
              <a:t>change settings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an Activity is Started?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An activity is started in two ways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/>
              <a:t>startActivity</a:t>
            </a:r>
            <a:r>
              <a:rPr lang="en-US" sz="2200" dirty="0" smtClean="0"/>
              <a:t>(Intent </a:t>
            </a:r>
            <a:r>
              <a:rPr lang="en-US" sz="2200" dirty="0" err="1"/>
              <a:t>intent</a:t>
            </a:r>
            <a:r>
              <a:rPr lang="en-US" sz="2200" dirty="0"/>
              <a:t>) - Used when starting </a:t>
            </a:r>
            <a:r>
              <a:rPr lang="en-US" sz="2200" dirty="0" smtClean="0"/>
              <a:t>an activity </a:t>
            </a:r>
            <a:r>
              <a:rPr lang="en-US" sz="2200" dirty="0"/>
              <a:t>(calling an activity) does not expect a </a:t>
            </a:r>
            <a:r>
              <a:rPr lang="en-US" sz="2200" dirty="0" smtClean="0"/>
              <a:t>result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err="1" smtClean="0"/>
              <a:t>startActivityForResult</a:t>
            </a:r>
            <a:r>
              <a:rPr lang="en-US" sz="2200" dirty="0" smtClean="0"/>
              <a:t>(Intent </a:t>
            </a:r>
            <a:r>
              <a:rPr lang="en-US" sz="2200" dirty="0" err="1"/>
              <a:t>intent</a:t>
            </a:r>
            <a:r>
              <a:rPr lang="en-US" sz="2200" dirty="0"/>
              <a:t>) - Used </a:t>
            </a:r>
            <a:r>
              <a:rPr lang="en-US" sz="2200" dirty="0" smtClean="0"/>
              <a:t>when starting </a:t>
            </a:r>
            <a:r>
              <a:rPr lang="en-US" sz="2200" dirty="0"/>
              <a:t>activity expects a result from the </a:t>
            </a:r>
            <a:r>
              <a:rPr lang="en-US" sz="2200" dirty="0" smtClean="0"/>
              <a:t>started activity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responding activity (started activity or </a:t>
            </a:r>
            <a:r>
              <a:rPr lang="en-US" sz="2600" dirty="0" smtClean="0"/>
              <a:t>target activity</a:t>
            </a:r>
            <a:r>
              <a:rPr lang="en-US" sz="2600" dirty="0"/>
              <a:t>) can look at the initial intent that caused </a:t>
            </a:r>
            <a:r>
              <a:rPr lang="en-US" sz="2600" dirty="0" smtClean="0"/>
              <a:t>it to </a:t>
            </a:r>
            <a:r>
              <a:rPr lang="en-US" sz="2600" dirty="0"/>
              <a:t>be launched by calling its </a:t>
            </a:r>
            <a:r>
              <a:rPr lang="en-US" sz="2600" dirty="0" err="1" smtClean="0"/>
              <a:t>getIntent</a:t>
            </a:r>
            <a:r>
              <a:rPr lang="en-US" sz="2600" dirty="0" smtClean="0"/>
              <a:t>() method.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876800"/>
            <a:ext cx="6743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990600"/>
            <a:ext cx="7720012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ctivity_life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990600"/>
            <a:ext cx="6172200" cy="5715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05400" y="152400"/>
            <a:ext cx="3581400" cy="6397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Activity Life Cycle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83820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States of an Activity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2057400"/>
            <a:ext cx="2667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“Active” (or “Running”) state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“Paused”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“Stopped ” state [Killed by system]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4582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195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Activity</vt:lpstr>
      <vt:lpstr>How an Activity is Started?</vt:lpstr>
      <vt:lpstr>PowerPoint Presentation</vt:lpstr>
      <vt:lpstr>PowerPoint Presentation</vt:lpstr>
      <vt:lpstr>PowerPoint Presentation</vt:lpstr>
      <vt:lpstr>PowerPoint Presentation</vt:lpstr>
      <vt:lpstr>Activity Life Cycle</vt:lpstr>
      <vt:lpstr>PowerPoint Presentation</vt:lpstr>
    </vt:vector>
  </TitlesOfParts>
  <Company>pluspoint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pluspoint</dc:creator>
  <cp:lastModifiedBy>shiju</cp:lastModifiedBy>
  <cp:revision>25</cp:revision>
  <dcterms:created xsi:type="dcterms:W3CDTF">2016-11-23T04:53:00Z</dcterms:created>
  <dcterms:modified xsi:type="dcterms:W3CDTF">2018-11-16T03:20:36Z</dcterms:modified>
</cp:coreProperties>
</file>