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57" r:id="rId10"/>
    <p:sldId id="258" r:id="rId11"/>
    <p:sldId id="272" r:id="rId12"/>
    <p:sldId id="273" r:id="rId13"/>
    <p:sldId id="275" r:id="rId14"/>
    <p:sldId id="274" r:id="rId15"/>
    <p:sldId id="276" r:id="rId16"/>
    <p:sldId id="277" r:id="rId17"/>
    <p:sldId id="259" r:id="rId18"/>
    <p:sldId id="260" r:id="rId19"/>
    <p:sldId id="261" r:id="rId20"/>
    <p:sldId id="262" r:id="rId21"/>
    <p:sldId id="263" r:id="rId22"/>
    <p:sldId id="264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2DFA-D69A-4D20-9608-94E65D28832A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B04B-64DD-41FB-BB49-67C2C14CB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n.xml" TargetMode="External"/><Relationship Id="rId2" Type="http://schemas.openxmlformats.org/officeDocument/2006/relationships/hyperlink" Target="ACT1Activity.jav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CT1/main.xml" TargetMode="External"/><Relationship Id="rId7" Type="http://schemas.openxmlformats.org/officeDocument/2006/relationships/hyperlink" Target="ACT1/AndroidManifest.xml" TargetMode="External"/><Relationship Id="rId2" Type="http://schemas.openxmlformats.org/officeDocument/2006/relationships/hyperlink" Target="ACT1/SA1Activity.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ACT1/strings.xml" TargetMode="External"/><Relationship Id="rId5" Type="http://schemas.openxmlformats.org/officeDocument/2006/relationships/hyperlink" Target="ACT1/second.xml" TargetMode="External"/><Relationship Id="rId4" Type="http://schemas.openxmlformats.org/officeDocument/2006/relationships/hyperlink" Target="ACT1/second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Components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Activities</a:t>
            </a:r>
            <a:r>
              <a:rPr lang="en-US" smtClean="0"/>
              <a:t> – visual user interface focused on a single thing a user can do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Services</a:t>
            </a:r>
            <a:r>
              <a:rPr lang="en-US" smtClean="0"/>
              <a:t> – no visual interface – they run in the background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Broadcast Receivers</a:t>
            </a:r>
            <a:r>
              <a:rPr lang="en-US" smtClean="0"/>
              <a:t> – receive and react to broadcast announcements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Content Providers</a:t>
            </a:r>
            <a:r>
              <a:rPr lang="en-US" smtClean="0"/>
              <a:t> – allow data exchange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106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an Activity is Started?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An activity is started in two ways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/>
              <a:t>startActivity</a:t>
            </a:r>
            <a:r>
              <a:rPr lang="en-US" sz="2200" dirty="0" smtClean="0"/>
              <a:t>(Intent </a:t>
            </a:r>
            <a:r>
              <a:rPr lang="en-US" sz="2200" dirty="0" err="1"/>
              <a:t>intent</a:t>
            </a:r>
            <a:r>
              <a:rPr lang="en-US" sz="2200" dirty="0"/>
              <a:t>) - Used when starting </a:t>
            </a:r>
            <a:r>
              <a:rPr lang="en-US" sz="2200" dirty="0" smtClean="0"/>
              <a:t>an activity </a:t>
            </a:r>
            <a:r>
              <a:rPr lang="en-US" sz="2200" dirty="0"/>
              <a:t>(calling an activity) does not expect a </a:t>
            </a:r>
            <a:r>
              <a:rPr lang="en-US" sz="2200" dirty="0" smtClean="0"/>
              <a:t>result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/>
              <a:t>startActivityForResult</a:t>
            </a:r>
            <a:r>
              <a:rPr lang="en-US" sz="2200" dirty="0" smtClean="0"/>
              <a:t>(Intent </a:t>
            </a:r>
            <a:r>
              <a:rPr lang="en-US" sz="2200" dirty="0" err="1"/>
              <a:t>intent</a:t>
            </a:r>
            <a:r>
              <a:rPr lang="en-US" sz="2200" dirty="0"/>
              <a:t>) - Used </a:t>
            </a:r>
            <a:r>
              <a:rPr lang="en-US" sz="2200" dirty="0" smtClean="0"/>
              <a:t>when starting </a:t>
            </a:r>
            <a:r>
              <a:rPr lang="en-US" sz="2200" dirty="0"/>
              <a:t>activity expects a result from the </a:t>
            </a:r>
            <a:r>
              <a:rPr lang="en-US" sz="2200" dirty="0" smtClean="0"/>
              <a:t>started activity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responding activity (started activity or </a:t>
            </a:r>
            <a:r>
              <a:rPr lang="en-US" sz="2600" dirty="0" smtClean="0"/>
              <a:t>target activity</a:t>
            </a:r>
            <a:r>
              <a:rPr lang="en-US" sz="2600" dirty="0"/>
              <a:t>) can look at the initial intent that caused </a:t>
            </a:r>
            <a:r>
              <a:rPr lang="en-US" sz="2600" dirty="0" smtClean="0"/>
              <a:t>it to </a:t>
            </a:r>
            <a:r>
              <a:rPr lang="en-US" sz="2600" dirty="0"/>
              <a:t>be launched by calling its </a:t>
            </a:r>
            <a:r>
              <a:rPr lang="en-US" sz="2600" dirty="0" err="1" smtClean="0"/>
              <a:t>getIntent</a:t>
            </a:r>
            <a:r>
              <a:rPr lang="en-US" sz="2600" dirty="0" smtClean="0"/>
              <a:t>() method.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 &#10;Each time a new activity starts, the &#10;previous activity is stopped, but the &#10;system preserves the activity in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 Phish! 4 &#10;Android &#10;Activity - &gt;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990600"/>
            <a:ext cx="6172200" cy="5715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05400" y="152400"/>
            <a:ext cx="3581400" cy="639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Activity Life Cycle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83820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States of an Activity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057400"/>
            <a:ext cx="2667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“Active” (or “Running”) state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“Paused”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“Stopped ” state [Killed by system]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7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ample: &#10;When the Activity first time loads the events are called as below: &#10;onCreate() &#10;onStart() &#10;onResume() &#10;When you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ctivity Stack &#10;• Activities in the system are managed as an activity stack. An activity has essentially four states: &#10;I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droid activity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5"/>
            <a:ext cx="9220200" cy="68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6743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447800"/>
            <a:ext cx="7720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Basic component of most applications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Most applications have several activities that start each other as needed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Each is implemented as a subclass of the base Activity class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4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4582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914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Activity Life Cycle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514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 action="ppaction://hlinkfile"/>
              </a:rPr>
              <a:t>Java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 action="ppaction://hlinkpres?slideindex=1&amp;slidetitle="/>
              </a:rPr>
              <a:t>XML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914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Activity Creation [ACT1]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1981200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 action="ppaction://hlinkfile"/>
              </a:rPr>
              <a:t>Main Activity Java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 action="ppaction://hlinkpres?slideindex=1&amp;slidetitle="/>
              </a:rPr>
              <a:t>Main XML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4" action="ppaction://hlinkfile"/>
              </a:rPr>
              <a:t>Second Activity Java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5" action="ppaction://hlinkpres?slideindex=1&amp;slidetitle="/>
              </a:rPr>
              <a:t>Second XML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6" action="ppaction://hlinkpres?slideindex=1&amp;slidetitle="/>
              </a:rPr>
              <a:t>String XML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>
                <a:hlinkClick r:id="rId7" action="ppaction://hlinkpres?slideindex=1&amp;slidetitle="/>
              </a:rPr>
              <a:t>Manifest File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 – The 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dirty="0" smtClean="0"/>
              <a:t>Each activity has a default window to draw in (although it may prompt for dialogs or notifications)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The content of the window is a view or a group of views 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Example of views: buttons, text fields, scroll bars, menu items, check boxes, etc.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View(Group) made visible via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  <a:r>
              <a:rPr lang="en-US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3829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Does not have a visual interface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Runs in the background indefinitely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Examples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Network Downloads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Playing Music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TCP/UDP Server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You can bind to a an existing service and control its operation</a:t>
            </a:r>
          </a:p>
        </p:txBody>
      </p:sp>
    </p:spTree>
    <p:extLst>
      <p:ext uri="{BB962C8B-B14F-4D97-AF65-F5344CB8AC3E}">
        <p14:creationId xmlns:p14="http://schemas.microsoft.com/office/powerpoint/2010/main" val="31266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Broadcast Receivers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Receive and react to broadcast announcements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Extend the class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Examples of broadcasts: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Low battery, power connected, shutdown, </a:t>
            </a:r>
            <a:r>
              <a:rPr lang="en-US" dirty="0" err="1" smtClean="0"/>
              <a:t>timezone</a:t>
            </a:r>
            <a:r>
              <a:rPr lang="en-US" dirty="0" smtClean="0"/>
              <a:t> changed, etc.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Other applications can initiate broadcasts</a:t>
            </a:r>
          </a:p>
        </p:txBody>
      </p:sp>
    </p:spTree>
    <p:extLst>
      <p:ext uri="{BB962C8B-B14F-4D97-AF65-F5344CB8AC3E}">
        <p14:creationId xmlns:p14="http://schemas.microsoft.com/office/powerpoint/2010/main" val="6083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 Providers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dirty="0" smtClean="0"/>
              <a:t>Makes some of the application data available to other applications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It’s the only way to transfer data between applications in Android (no shared files, shared memory, pipes, etc.)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Extends the class </a:t>
            </a:r>
            <a:r>
              <a:rPr lang="en-US" dirty="0" err="1" smtClean="0"/>
              <a:t>ContentProvider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160000"/>
              </a:lnSpc>
            </a:pPr>
            <a:r>
              <a:rPr lang="en-US" dirty="0" smtClean="0"/>
              <a:t>Other applications use a </a:t>
            </a:r>
            <a:r>
              <a:rPr lang="en-US" dirty="0" err="1" smtClean="0"/>
              <a:t>ContentResolver</a:t>
            </a:r>
            <a:r>
              <a:rPr lang="en-US" dirty="0" smtClean="0"/>
              <a:t> object to access the data provided via a </a:t>
            </a:r>
            <a:r>
              <a:rPr lang="en-US" dirty="0" err="1" smtClean="0"/>
              <a:t>ContentProvider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6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An intent is an </a:t>
            </a:r>
            <a:r>
              <a:rPr lang="en-US" sz="2400" dirty="0" err="1" smtClean="0">
                <a:solidFill>
                  <a:schemeClr val="bg2"/>
                </a:solidFill>
              </a:rPr>
              <a:t>I</a:t>
            </a:r>
            <a:r>
              <a:rPr lang="en-US" sz="2400" dirty="0" err="1" smtClean="0"/>
              <a:t>object</a:t>
            </a:r>
            <a:r>
              <a:rPr lang="en-US" sz="2400" dirty="0" smtClean="0"/>
              <a:t> with a message content.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Activities, services and broadcast receivers are started by intents. </a:t>
            </a:r>
            <a:r>
              <a:rPr lang="en-US" sz="2400" dirty="0" err="1" smtClean="0"/>
              <a:t>ContentProviders</a:t>
            </a:r>
            <a:r>
              <a:rPr lang="en-US" sz="2400" dirty="0" smtClean="0"/>
              <a:t> are started by </a:t>
            </a:r>
            <a:r>
              <a:rPr lang="en-US" sz="2400" dirty="0" err="1" smtClean="0"/>
              <a:t>ContentResolvers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chemeClr val="tx2"/>
                </a:solidFill>
              </a:rPr>
              <a:t>activity</a:t>
            </a:r>
            <a:r>
              <a:rPr lang="en-US" sz="2000" dirty="0" smtClean="0"/>
              <a:t> is started by </a:t>
            </a:r>
            <a:r>
              <a:rPr lang="en-US" sz="2000" dirty="0" err="1" smtClean="0"/>
              <a:t>Context.startActivity</a:t>
            </a:r>
            <a:r>
              <a:rPr lang="en-US" sz="2000" dirty="0" smtClean="0"/>
              <a:t>(Intent intent) or </a:t>
            </a:r>
            <a:r>
              <a:rPr lang="en-US" sz="2000" dirty="0" err="1" smtClean="0"/>
              <a:t>Activity.startActivityForResult</a:t>
            </a:r>
            <a:r>
              <a:rPr lang="en-US" sz="2000" dirty="0" smtClean="0"/>
              <a:t>(Intent </a:t>
            </a:r>
            <a:r>
              <a:rPr lang="en-US" sz="2000" dirty="0" err="1" smtClean="0"/>
              <a:t>intent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tx2"/>
                </a:solidFill>
              </a:rPr>
              <a:t>service</a:t>
            </a:r>
            <a:r>
              <a:rPr lang="en-US" sz="2000" dirty="0" smtClean="0"/>
              <a:t> is started by  </a:t>
            </a:r>
            <a:r>
              <a:rPr lang="en-US" sz="2000" dirty="0" err="1" smtClean="0"/>
              <a:t>Context.startService</a:t>
            </a:r>
            <a:r>
              <a:rPr lang="en-US" sz="2000" dirty="0" smtClean="0"/>
              <a:t>(Intent service)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 smtClean="0"/>
              <a:t>An application can initiate a </a:t>
            </a:r>
            <a:r>
              <a:rPr lang="en-US" sz="2000" dirty="0" smtClean="0">
                <a:solidFill>
                  <a:schemeClr val="tx2"/>
                </a:solidFill>
              </a:rPr>
              <a:t>broadcast</a:t>
            </a:r>
            <a:r>
              <a:rPr lang="en-US" sz="2000" dirty="0" smtClean="0"/>
              <a:t> by using an Intent in any of </a:t>
            </a:r>
            <a:r>
              <a:rPr lang="en-US" sz="2000" dirty="0" err="1" smtClean="0"/>
              <a:t>Context.sendBroadcast</a:t>
            </a:r>
            <a:r>
              <a:rPr lang="en-US" sz="2000" dirty="0" smtClean="0"/>
              <a:t>(Intent intent), </a:t>
            </a:r>
            <a:r>
              <a:rPr lang="en-US" sz="2000" dirty="0" err="1" smtClean="0"/>
              <a:t>Context.sendOrderedBroadcast</a:t>
            </a:r>
            <a:r>
              <a:rPr lang="en-US" sz="2000" dirty="0" smtClean="0"/>
              <a:t>(), and </a:t>
            </a:r>
            <a:r>
              <a:rPr lang="en-US" sz="2000" dirty="0" err="1" smtClean="0"/>
              <a:t>Context.sendStickyBroadcast</a:t>
            </a:r>
            <a:r>
              <a:rPr lang="en-US" sz="2000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213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Shutting down components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Activities</a:t>
            </a:r>
          </a:p>
          <a:p>
            <a:pPr lvl="1" eaLnBrk="1" hangingPunct="1"/>
            <a:r>
              <a:rPr lang="en-US" sz="2000" smtClean="0"/>
              <a:t>Can terminate itself via finish();</a:t>
            </a:r>
          </a:p>
          <a:p>
            <a:pPr lvl="1" eaLnBrk="1" hangingPunct="1"/>
            <a:r>
              <a:rPr lang="en-US" sz="2000" smtClean="0"/>
              <a:t>Can terminate other activities it started via finishActivity();</a:t>
            </a:r>
          </a:p>
          <a:p>
            <a:pPr eaLnBrk="1" hangingPunct="1"/>
            <a:r>
              <a:rPr lang="en-US" sz="2400" smtClean="0"/>
              <a:t>Services</a:t>
            </a:r>
          </a:p>
          <a:p>
            <a:pPr lvl="1" eaLnBrk="1" hangingPunct="1"/>
            <a:r>
              <a:rPr lang="en-US" sz="2000" smtClean="0"/>
              <a:t>Can terminate via stopSelf(); or Context.stopService();</a:t>
            </a:r>
          </a:p>
          <a:p>
            <a:pPr eaLnBrk="1" hangingPunct="1"/>
            <a:r>
              <a:rPr lang="en-US" sz="2400" smtClean="0"/>
              <a:t>Content Providers</a:t>
            </a:r>
          </a:p>
          <a:p>
            <a:pPr lvl="1" eaLnBrk="1" hangingPunct="1"/>
            <a:r>
              <a:rPr lang="en-US" sz="2000" smtClean="0"/>
              <a:t>Are only active when responding to ContentResolvers</a:t>
            </a:r>
          </a:p>
          <a:p>
            <a:pPr eaLnBrk="1" hangingPunct="1"/>
            <a:r>
              <a:rPr lang="en-US" sz="2400" smtClean="0"/>
              <a:t>Broadcast Receivers</a:t>
            </a:r>
          </a:p>
          <a:p>
            <a:pPr lvl="1" eaLnBrk="1" hangingPunct="1"/>
            <a:r>
              <a:rPr lang="en-US" sz="2000" smtClean="0"/>
              <a:t>Are only active when responding to broadcasts</a:t>
            </a:r>
          </a:p>
        </p:txBody>
      </p:sp>
    </p:spTree>
    <p:extLst>
      <p:ext uri="{BB962C8B-B14F-4D97-AF65-F5344CB8AC3E}">
        <p14:creationId xmlns:p14="http://schemas.microsoft.com/office/powerpoint/2010/main" val="27994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What is activity?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An activity presents a visual user interface (</a:t>
            </a:r>
            <a:r>
              <a:rPr lang="en-US" sz="2000" dirty="0" smtClean="0"/>
              <a:t>screen) for </a:t>
            </a:r>
            <a:r>
              <a:rPr lang="en-US" sz="2000" dirty="0"/>
              <a:t>one focused endeavor the user can </a:t>
            </a:r>
            <a:r>
              <a:rPr lang="en-US" sz="2000" dirty="0" smtClean="0"/>
              <a:t>undertake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Examples - Individual </a:t>
            </a:r>
            <a:r>
              <a:rPr lang="en-US" sz="2000" dirty="0" smtClean="0"/>
              <a:t>activity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A list of menu items users can choose </a:t>
            </a:r>
            <a:r>
              <a:rPr lang="en-US" sz="2000" dirty="0" smtClean="0"/>
              <a:t>from Display </a:t>
            </a:r>
            <a:r>
              <a:rPr lang="en-US" sz="2000" dirty="0"/>
              <a:t>of photographs along with their </a:t>
            </a:r>
            <a:r>
              <a:rPr lang="en-US" sz="2000" dirty="0" smtClean="0"/>
              <a:t>captions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 - Sequence of </a:t>
            </a:r>
            <a:r>
              <a:rPr lang="en-US" sz="2000" dirty="0" smtClean="0"/>
              <a:t>activities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text messaging application might have one </a:t>
            </a:r>
            <a:r>
              <a:rPr lang="en-US" sz="2000" dirty="0" smtClean="0"/>
              <a:t>activity that </a:t>
            </a:r>
            <a:r>
              <a:rPr lang="en-US" sz="2000" dirty="0"/>
              <a:t>shows a list of contacts to send messages to, </a:t>
            </a:r>
            <a:r>
              <a:rPr lang="en-US" sz="2000" dirty="0" smtClean="0"/>
              <a:t>a second </a:t>
            </a:r>
            <a:r>
              <a:rPr lang="en-US" sz="2000" dirty="0"/>
              <a:t>activity to write the message to the </a:t>
            </a:r>
            <a:r>
              <a:rPr lang="en-US" sz="2000" dirty="0" smtClean="0"/>
              <a:t>chosen contact</a:t>
            </a:r>
            <a:r>
              <a:rPr lang="en-US" sz="2000" dirty="0"/>
              <a:t>, and other activities to review old </a:t>
            </a:r>
            <a:r>
              <a:rPr lang="en-US" sz="2000" dirty="0" smtClean="0"/>
              <a:t>messages or </a:t>
            </a:r>
            <a:r>
              <a:rPr lang="en-US" sz="2000" dirty="0"/>
              <a:t>change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600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Application Components</vt:lpstr>
      <vt:lpstr>Activities</vt:lpstr>
      <vt:lpstr>Activities – The View</vt:lpstr>
      <vt:lpstr>Services</vt:lpstr>
      <vt:lpstr>Broadcast Receivers</vt:lpstr>
      <vt:lpstr>Content Providers</vt:lpstr>
      <vt:lpstr>Intents</vt:lpstr>
      <vt:lpstr>Shutting down components</vt:lpstr>
      <vt:lpstr>Activity</vt:lpstr>
      <vt:lpstr>How an Activity is Started?</vt:lpstr>
      <vt:lpstr>PowerPoint Presentation</vt:lpstr>
      <vt:lpstr>PowerPoint Presentation</vt:lpstr>
      <vt:lpstr>Activity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pluspoint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pluspoint</dc:creator>
  <cp:lastModifiedBy>shiju</cp:lastModifiedBy>
  <cp:revision>29</cp:revision>
  <dcterms:created xsi:type="dcterms:W3CDTF">2016-11-23T04:53:00Z</dcterms:created>
  <dcterms:modified xsi:type="dcterms:W3CDTF">2019-11-29T04:12:25Z</dcterms:modified>
</cp:coreProperties>
</file>