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94" y="-96"/>
      </p:cViewPr>
      <p:guideLst>
        <p:guide orient="horz" pos="2160"/>
        <p:guide pos="29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0" y="226252"/>
            <a:ext cx="91440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 panose="020F0502020204030204"/>
              <a:buNone/>
            </a:pPr>
            <a:r>
              <a:rPr lang="en-US" sz="2160" dirty="0"/>
              <a:t>           </a:t>
            </a:r>
            <a:r>
              <a:rPr lang="en-US" sz="2000" b="1" dirty="0">
                <a:solidFill>
                  <a:srgbClr val="FF0000"/>
                </a:solidFill>
              </a:rPr>
              <a:t>CHADALAWADA RAMANAMMA ENGINEERING COLLEGE</a:t>
            </a:r>
            <a:br>
              <a:rPr lang="en-US" sz="20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(Autonomous)</a:t>
            </a:r>
            <a:br>
              <a:rPr lang="en-US" sz="2000" b="1" dirty="0">
                <a:solidFill>
                  <a:srgbClr val="FF0000"/>
                </a:solidFill>
              </a:rPr>
            </a:br>
            <a:r>
              <a:rPr lang="en-US" sz="1600" b="1" dirty="0" err="1"/>
              <a:t>Chadalawada</a:t>
            </a:r>
            <a:r>
              <a:rPr lang="en-US" sz="1600" b="1" dirty="0"/>
              <a:t> </a:t>
            </a:r>
            <a:r>
              <a:rPr lang="en-US" sz="1600" b="1" dirty="0" err="1"/>
              <a:t>nagar</a:t>
            </a:r>
            <a:r>
              <a:rPr lang="en-US" sz="1600" b="1" dirty="0"/>
              <a:t>, </a:t>
            </a:r>
            <a:r>
              <a:rPr lang="en-US" sz="1600" b="1" dirty="0" err="1"/>
              <a:t>Renigunta</a:t>
            </a:r>
            <a:r>
              <a:rPr lang="en-US" sz="1600" b="1" dirty="0"/>
              <a:t> Road, Tirupati-517506.</a:t>
            </a:r>
            <a:br>
              <a:rPr lang="en-US" sz="1600" b="1" dirty="0">
                <a:solidFill>
                  <a:srgbClr val="FF0000"/>
                </a:solidFill>
              </a:rPr>
            </a:br>
            <a:r>
              <a:rPr lang="en-US" sz="1600" b="1" dirty="0">
                <a:solidFill>
                  <a:srgbClr val="538CD5"/>
                </a:solidFill>
              </a:rPr>
              <a:t>“</a:t>
            </a:r>
            <a:r>
              <a:rPr lang="en-US" sz="1600" b="1" dirty="0">
                <a:solidFill>
                  <a:srgbClr val="9900FF"/>
                </a:solidFill>
              </a:rPr>
              <a:t>One week Faculty Development Program </a:t>
            </a:r>
            <a:r>
              <a:rPr lang="en-US" sz="1600" b="1" dirty="0">
                <a:solidFill>
                  <a:srgbClr val="538CD5"/>
                </a:solidFill>
              </a:rPr>
              <a:t>”</a:t>
            </a:r>
            <a:br>
              <a:rPr lang="en-US" sz="1600" b="1" dirty="0">
                <a:solidFill>
                  <a:srgbClr val="538CD5"/>
                </a:solidFill>
              </a:rPr>
            </a:br>
            <a:r>
              <a:rPr lang="en-US" sz="1600" b="1" dirty="0">
                <a:solidFill>
                  <a:srgbClr val="538CD5"/>
                </a:solidFill>
              </a:rPr>
              <a:t>on</a:t>
            </a:r>
            <a:br>
              <a:rPr lang="en-US" sz="1600" b="1" dirty="0">
                <a:solidFill>
                  <a:srgbClr val="FF0000"/>
                </a:solidFill>
              </a:rPr>
            </a:br>
            <a:r>
              <a:rPr lang="en-US" sz="1800" b="1" dirty="0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Advances in " Python( </a:t>
            </a:r>
            <a:r>
              <a:rPr lang="en-US" sz="1800" b="1" dirty="0" err="1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Django</a:t>
            </a:r>
            <a:r>
              <a:rPr lang="en-US" sz="1800" b="1" dirty="0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and Flask), Python for Data Science and Cyber Security”</a:t>
            </a:r>
            <a:br>
              <a:rPr lang="en-US" sz="1600" b="1" dirty="0">
                <a:solidFill>
                  <a:srgbClr val="0000FF"/>
                </a:solidFill>
              </a:rPr>
            </a:br>
            <a:r>
              <a:rPr lang="en-US" sz="1600" b="1" dirty="0">
                <a:solidFill>
                  <a:srgbClr val="003399"/>
                </a:solidFill>
              </a:rPr>
              <a:t>(In Association with IIT Bombay)</a:t>
            </a:r>
            <a:br>
              <a:rPr lang="en-US" sz="1600" b="1" dirty="0">
                <a:solidFill>
                  <a:srgbClr val="003399"/>
                </a:solidFill>
              </a:rPr>
            </a:br>
            <a:r>
              <a:rPr lang="en-US" sz="1600" b="1" dirty="0">
                <a:solidFill>
                  <a:srgbClr val="003399"/>
                </a:solidFill>
              </a:rPr>
              <a:t>21-05-2020 to 27-05-2020</a:t>
            </a:r>
            <a:br>
              <a:rPr lang="en-US" sz="1800" b="1" dirty="0">
                <a:solidFill>
                  <a:srgbClr val="FF0000"/>
                </a:solidFill>
              </a:rPr>
            </a:br>
            <a:endParaRPr sz="2160" b="1">
              <a:solidFill>
                <a:srgbClr val="FF0000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457200" y="3045474"/>
            <a:ext cx="82296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lnSpc>
                <a:spcPct val="140000"/>
              </a:lnSpc>
              <a:buClr>
                <a:srgbClr val="888888"/>
              </a:buClr>
              <a:buSzPts val="1850"/>
            </a:pPr>
            <a:r>
              <a:rPr lang="en-US" sz="1750" dirty="0" smtClean="0"/>
              <a:t>	</a:t>
            </a:r>
            <a:r>
              <a:rPr lang="en-US" sz="1700" dirty="0" smtClean="0">
                <a:solidFill>
                  <a:schemeClr val="dk1"/>
                </a:solidFill>
              </a:rPr>
              <a:t>This is to certify that </a:t>
            </a:r>
            <a:r>
              <a:rPr lang="sv-SE" sz="1800" b="1" dirty="0" smtClean="0">
                <a:solidFill>
                  <a:schemeClr val="tx1"/>
                </a:solidFill>
              </a:rPr>
              <a:t>CHAITRA PATIL </a:t>
            </a:r>
            <a:r>
              <a:rPr lang="en-US" sz="1700" dirty="0" smtClean="0">
                <a:solidFill>
                  <a:schemeClr val="dk1"/>
                </a:solidFill>
              </a:rPr>
              <a:t>of</a:t>
            </a:r>
            <a:r>
              <a:rPr lang="en-US" sz="1700" b="1" dirty="0" smtClean="0">
                <a:solidFill>
                  <a:schemeClr val="dk1"/>
                </a:solidFill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</a:rPr>
              <a:t>SKSVMACET, LAXMESHWAR </a:t>
            </a:r>
            <a:r>
              <a:rPr lang="en-US" sz="1700" dirty="0" smtClean="0">
                <a:solidFill>
                  <a:schemeClr val="dk1"/>
                </a:solidFill>
              </a:rPr>
              <a:t>has successfully completed  one week Faculty Development Program on </a:t>
            </a:r>
            <a:r>
              <a:rPr lang="en-US" sz="1700" b="1" dirty="0" smtClean="0">
                <a:solidFill>
                  <a:srgbClr val="A61C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Advances in " Python( </a:t>
            </a:r>
            <a:r>
              <a:rPr lang="en-US" sz="1700" b="1" dirty="0" err="1" smtClean="0">
                <a:solidFill>
                  <a:srgbClr val="A61C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Django</a:t>
            </a:r>
            <a:r>
              <a:rPr lang="en-US" sz="1700" b="1" dirty="0" smtClean="0">
                <a:solidFill>
                  <a:srgbClr val="A61C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and Flask), Python for Data Science and Cyber Security” </a:t>
            </a:r>
            <a:r>
              <a:rPr lang="en-US" sz="1700" dirty="0" smtClean="0">
                <a:solidFill>
                  <a:schemeClr val="dk1"/>
                </a:solidFill>
              </a:rPr>
              <a:t>in association with IIT, Bombay during 21</a:t>
            </a:r>
            <a:r>
              <a:rPr lang="en-US" sz="1700" baseline="30000" dirty="0" smtClean="0">
                <a:solidFill>
                  <a:schemeClr val="dk1"/>
                </a:solidFill>
              </a:rPr>
              <a:t>st</a:t>
            </a:r>
            <a:r>
              <a:rPr lang="en-US" sz="1700" dirty="0" smtClean="0">
                <a:solidFill>
                  <a:schemeClr val="dk1"/>
                </a:solidFill>
              </a:rPr>
              <a:t> to 27</a:t>
            </a:r>
            <a:r>
              <a:rPr lang="en-US" sz="1700" baseline="30000" dirty="0" smtClean="0">
                <a:solidFill>
                  <a:schemeClr val="dk1"/>
                </a:solidFill>
              </a:rPr>
              <a:t>th</a:t>
            </a:r>
            <a:r>
              <a:rPr lang="en-US" sz="1700" dirty="0" smtClean="0">
                <a:solidFill>
                  <a:schemeClr val="dk1"/>
                </a:solidFill>
              </a:rPr>
              <a:t> May 2020 with </a:t>
            </a:r>
            <a:r>
              <a:rPr lang="en-US" sz="1700" smtClean="0">
                <a:solidFill>
                  <a:schemeClr val="dk1"/>
                </a:solidFill>
              </a:rPr>
              <a:t>score </a:t>
            </a:r>
            <a:r>
              <a:rPr lang="en-US" sz="1700" b="1" smtClean="0">
                <a:solidFill>
                  <a:schemeClr val="dk1"/>
                </a:solidFill>
              </a:rPr>
              <a:t>83%</a:t>
            </a:r>
            <a:r>
              <a:rPr lang="en-US" sz="1700" smtClean="0">
                <a:solidFill>
                  <a:schemeClr val="dk1"/>
                </a:solidFill>
              </a:rPr>
              <a:t> </a:t>
            </a:r>
            <a:r>
              <a:rPr lang="en-US" sz="1700" dirty="0" smtClean="0">
                <a:solidFill>
                  <a:schemeClr val="dk1"/>
                </a:solidFill>
              </a:rPr>
              <a:t>organized by the Department of Computer Science and Engineering, </a:t>
            </a:r>
            <a:r>
              <a:rPr lang="en-US" sz="1700" dirty="0" err="1" smtClean="0">
                <a:solidFill>
                  <a:schemeClr val="dk1"/>
                </a:solidFill>
              </a:rPr>
              <a:t>Chadalawada</a:t>
            </a:r>
            <a:r>
              <a:rPr lang="en-US" sz="1700" dirty="0" smtClean="0">
                <a:solidFill>
                  <a:schemeClr val="dk1"/>
                </a:solidFill>
              </a:rPr>
              <a:t> </a:t>
            </a:r>
            <a:r>
              <a:rPr lang="en-US" sz="1700" dirty="0" err="1" smtClean="0">
                <a:solidFill>
                  <a:schemeClr val="dk1"/>
                </a:solidFill>
              </a:rPr>
              <a:t>Ramanamma</a:t>
            </a:r>
            <a:r>
              <a:rPr lang="en-US" sz="1700" dirty="0" smtClean="0">
                <a:solidFill>
                  <a:schemeClr val="dk1"/>
                </a:solidFill>
              </a:rPr>
              <a:t> Engineering College, </a:t>
            </a:r>
            <a:r>
              <a:rPr lang="en-US" sz="1700" dirty="0" err="1" smtClean="0">
                <a:solidFill>
                  <a:schemeClr val="dk1"/>
                </a:solidFill>
              </a:rPr>
              <a:t>Tirupati</a:t>
            </a:r>
            <a:endParaRPr sz="1700" b="1">
              <a:solidFill>
                <a:schemeClr val="dk1"/>
              </a:solidFill>
            </a:endParaRPr>
          </a:p>
        </p:txBody>
      </p:sp>
      <p:pic>
        <p:nvPicPr>
          <p:cNvPr id="57" name="Google Shape;57;p13" descr="CREC-Chadalawada Ramanamma Engineering College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33350" y="28575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573259" y="2558281"/>
            <a:ext cx="5638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C00000"/>
                </a:solidFill>
                <a:latin typeface="Algerian"/>
                <a:ea typeface="Algerian"/>
                <a:cs typeface="Algerian"/>
                <a:sym typeface="Algerian"/>
              </a:rPr>
              <a:t>Certificate of </a:t>
            </a:r>
            <a:r>
              <a:rPr lang="en-US" sz="2800" dirty="0">
                <a:solidFill>
                  <a:srgbClr val="C00000"/>
                </a:solidFill>
                <a:latin typeface="Algerian"/>
                <a:ea typeface="Algerian"/>
                <a:cs typeface="Algerian"/>
                <a:sym typeface="Algerian"/>
              </a:rPr>
              <a:t>merit</a:t>
            </a:r>
            <a:endParaRPr sz="2800">
              <a:solidFill>
                <a:srgbClr val="C0000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58260" y="5934675"/>
            <a:ext cx="8915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E36C0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Coordinator	      	</a:t>
            </a:r>
            <a:r>
              <a:rPr lang="en-US" sz="1800" b="1" dirty="0" err="1" smtClean="0">
                <a:solidFill>
                  <a:srgbClr val="E36C0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Convenor</a:t>
            </a:r>
            <a:r>
              <a:rPr lang="en-US" sz="1800" b="1" dirty="0">
                <a:solidFill>
                  <a:srgbClr val="E36C0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 </a:t>
            </a:r>
            <a:r>
              <a:rPr lang="en-US" sz="1800" b="1" dirty="0" smtClean="0">
                <a:solidFill>
                  <a:srgbClr val="E36C0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HOD,CSE  </a:t>
            </a:r>
            <a:r>
              <a:rPr lang="en-US" sz="1800" b="1" dirty="0">
                <a:solidFill>
                  <a:srgbClr val="E36C0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</a:t>
            </a:r>
            <a:r>
              <a:rPr lang="en-US" sz="1800" b="1" dirty="0" smtClean="0">
                <a:solidFill>
                  <a:srgbClr val="E36C0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Principal </a:t>
            </a:r>
            <a:endParaRPr lang="en-US" sz="1800" b="1" dirty="0" smtClean="0">
              <a:solidFill>
                <a:srgbClr val="E36C09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0" name="Google Shape;60;p13" descr="F:\siva\FDP GOOGLRE FORM\sign\samba sign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6200" y="5791200"/>
            <a:ext cx="18288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 descr="F:\siva\FDP GOOGLRE FORM\sign\kmv sign.jp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14600" y="5767754"/>
            <a:ext cx="1944858" cy="455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 descr="F:\siva\FDP GOOGLRE FORM\sign\nagamuni sign.jp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181600" y="5753686"/>
            <a:ext cx="1570892" cy="469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 descr="F:\siva\FDP GOOGLRE FORM\sign\principal sign.jpg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937712" y="5638800"/>
            <a:ext cx="17526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800</Words>
  <Application>WPS Presentation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Arial</vt:lpstr>
      <vt:lpstr>Calibri</vt:lpstr>
      <vt:lpstr>Algerian</vt:lpstr>
      <vt:lpstr>Segoe Print</vt:lpstr>
      <vt:lpstr>Microsoft YaHei</vt:lpstr>
      <vt:lpstr>Arial Unicode MS</vt:lpstr>
      <vt:lpstr>Simple Light</vt:lpstr>
      <vt:lpstr>           CHADALAWADA RAMANAMMA ENGINEERING COLLEGE (Autonomous) Chadalawada nagar, Renigunta Road, Tirupati-517506. “One week Faculty Development Program ” on Advances in " Python( Django and Flask), Python for Data Science and Cyber Security” (In Association with IIT Bombay) 21-05-2020 to 27-05-2020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CHADALAWADA RAMANAMMA ENGINEERING COLLEGE (Autonomous) Chadalawada nagar, Renigunta Road, Tirupati-517506. “One week Faculty Development Program ” on Advances in " Python( Django and Flask), Python for Data Science and Cyber Security” (In Association with IIT Bombay) 21-05-2020 to 27-05-2020</dc:title>
  <dc:creator>WELCOME</dc:creator>
  <cp:lastModifiedBy>junnu</cp:lastModifiedBy>
  <cp:revision>41</cp:revision>
  <dcterms:created xsi:type="dcterms:W3CDTF">2020-05-31T02:34:00Z</dcterms:created>
  <dcterms:modified xsi:type="dcterms:W3CDTF">2020-05-31T04:38:20Z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