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543050"/>
            <a:ext cx="9144001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150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3505200"/>
            <a:ext cx="85344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dirty="0" smtClean="0"/>
              <a:t>	This is to certify that Dr./Mr./Ms/</a:t>
            </a:r>
            <a:r>
              <a:rPr lang="en-US" altLang="en-IN" sz="1600" dirty="0" smtClean="0"/>
              <a:t> </a:t>
            </a:r>
            <a:r>
              <a:rPr lang="en-US" altLang="en-IN" sz="1600" b="1" smtClean="0"/>
              <a:t>name</a:t>
            </a:r>
            <a:r>
              <a:rPr lang="en-IN" sz="1600" b="1" smtClean="0"/>
              <a:t>, </a:t>
            </a:r>
            <a:r>
              <a:rPr lang="en-IN" sz="1600" b="1" dirty="0" smtClean="0"/>
              <a:t>Assistant Professor </a:t>
            </a:r>
            <a:r>
              <a:rPr lang="en-IN" sz="1600" dirty="0" smtClean="0"/>
              <a:t>from  </a:t>
            </a:r>
            <a:r>
              <a:rPr lang="en-US" altLang="en-IN" sz="1600" b="1" dirty="0" err="1" smtClean="0"/>
              <a:t>college_nme</a:t>
            </a:r>
            <a:r>
              <a:rPr lang="en-IN" sz="1600" dirty="0" smtClean="0"/>
              <a:t> has presented a paper entitled </a:t>
            </a:r>
            <a:r>
              <a:rPr lang="en-US" sz="1600" dirty="0" smtClean="0"/>
              <a:t> “</a:t>
            </a:r>
            <a:r>
              <a:rPr lang="en-US" altLang="en-IN" sz="1600" b="1" dirty="0" err="1" smtClean="0"/>
              <a:t>title</a:t>
            </a:r>
            <a:r>
              <a:rPr lang="en-US" sz="1600" dirty="0" smtClean="0"/>
              <a:t> “  in the Virtual International Conference on Research Trends in Deep Learning, Big Data &amp; </a:t>
            </a:r>
            <a:r>
              <a:rPr lang="en-US" sz="1600" dirty="0" err="1" smtClean="0"/>
              <a:t>IoT</a:t>
            </a:r>
            <a:r>
              <a:rPr lang="en-US" sz="1600" dirty="0" smtClean="0"/>
              <a:t> during 26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&amp; 27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February 2021 Organized by the Department of Computer Science and Engineering. </a:t>
            </a:r>
            <a:endParaRPr lang="en-US" sz="1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313</Words>
  <Application>WPS Presentation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Wingdings</vt:lpstr>
      <vt:lpstr>Wingdings 2</vt:lpstr>
      <vt:lpstr>Wingdings</vt:lpstr>
      <vt:lpstr>Century Schoolbook</vt:lpstr>
      <vt:lpstr>Segoe Print</vt:lpstr>
      <vt:lpstr>Microsoft YaHei</vt:lpstr>
      <vt:lpstr>Arial Unicode MS</vt:lpstr>
      <vt:lpstr>Calibri</vt:lpstr>
      <vt:lpstr>Oriel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samba siva</dc:creator>
  <cp:lastModifiedBy>junnu</cp:lastModifiedBy>
  <cp:revision>8</cp:revision>
  <dcterms:created xsi:type="dcterms:W3CDTF">2006-08-16T00:00:00Z</dcterms:created>
  <dcterms:modified xsi:type="dcterms:W3CDTF">2021-02-26T14:02:55Z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1033-11.2.0.9926</vt:lpwstr>
  </property>
</Properties>
</file>