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72" r:id="rId3"/>
    <p:sldId id="273" r:id="rId4"/>
    <p:sldId id="274" r:id="rId5"/>
    <p:sldId id="282" r:id="rId6"/>
    <p:sldId id="278" r:id="rId7"/>
    <p:sldId id="283" r:id="rId8"/>
    <p:sldId id="280" r:id="rId9"/>
    <p:sldId id="276" r:id="rId10"/>
    <p:sldId id="28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82"/>
    <a:srgbClr val="FFAA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56B24F-DD01-4520-A475-17F3FCD51403}" v="3" dt="2024-10-25T13:24:39.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9" autoAdjust="0"/>
    <p:restoredTop sz="95033" autoAdjust="0"/>
  </p:normalViewPr>
  <p:slideViewPr>
    <p:cSldViewPr snapToGrid="0">
      <p:cViewPr varScale="1">
        <p:scale>
          <a:sx n="82" d="100"/>
          <a:sy n="82" d="100"/>
        </p:scale>
        <p:origin x="629" y="101"/>
      </p:cViewPr>
      <p:guideLst>
        <p:guide pos="3840"/>
        <p:guide orient="horz" pos="2160"/>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d Junaid Khan" userId="d71e98b392d1c6c5" providerId="LiveId" clId="{7056B24F-DD01-4520-A475-17F3FCD51403}"/>
    <pc:docChg chg="undo custSel delSld modSld">
      <pc:chgData name="Mohd Junaid Khan" userId="d71e98b392d1c6c5" providerId="LiveId" clId="{7056B24F-DD01-4520-A475-17F3FCD51403}" dt="2024-10-25T14:44:30.606" v="193" actId="732"/>
      <pc:docMkLst>
        <pc:docMk/>
      </pc:docMkLst>
      <pc:sldChg chg="modSp mod">
        <pc:chgData name="Mohd Junaid Khan" userId="d71e98b392d1c6c5" providerId="LiveId" clId="{7056B24F-DD01-4520-A475-17F3FCD51403}" dt="2024-10-25T13:21:48.488" v="161" actId="1076"/>
        <pc:sldMkLst>
          <pc:docMk/>
          <pc:sldMk cId="455636107" sldId="258"/>
        </pc:sldMkLst>
        <pc:spChg chg="mod">
          <ac:chgData name="Mohd Junaid Khan" userId="d71e98b392d1c6c5" providerId="LiveId" clId="{7056B24F-DD01-4520-A475-17F3FCD51403}" dt="2024-10-25T13:21:48.488" v="161" actId="1076"/>
          <ac:spMkLst>
            <pc:docMk/>
            <pc:sldMk cId="455636107" sldId="258"/>
            <ac:spMk id="5" creationId="{E71EE9B0-9A70-419E-B207-5E84C013EDE7}"/>
          </ac:spMkLst>
        </pc:spChg>
        <pc:spChg chg="mod">
          <ac:chgData name="Mohd Junaid Khan" userId="d71e98b392d1c6c5" providerId="LiveId" clId="{7056B24F-DD01-4520-A475-17F3FCD51403}" dt="2024-10-25T13:19:28.931" v="103" actId="1076"/>
          <ac:spMkLst>
            <pc:docMk/>
            <pc:sldMk cId="455636107" sldId="258"/>
            <ac:spMk id="6" creationId="{5B051B05-0D6D-43C5-8B4B-3C07A5483599}"/>
          </ac:spMkLst>
        </pc:spChg>
        <pc:spChg chg="mod">
          <ac:chgData name="Mohd Junaid Khan" userId="d71e98b392d1c6c5" providerId="LiveId" clId="{7056B24F-DD01-4520-A475-17F3FCD51403}" dt="2024-10-25T13:19:34.887" v="104" actId="14100"/>
          <ac:spMkLst>
            <pc:docMk/>
            <pc:sldMk cId="455636107" sldId="258"/>
            <ac:spMk id="9" creationId="{8084B58C-13E6-FFF4-3760-982F4586A45A}"/>
          </ac:spMkLst>
        </pc:spChg>
      </pc:sldChg>
      <pc:sldChg chg="addSp modSp mod">
        <pc:chgData name="Mohd Junaid Khan" userId="d71e98b392d1c6c5" providerId="LiveId" clId="{7056B24F-DD01-4520-A475-17F3FCD51403}" dt="2024-10-25T13:24:23.768" v="177" actId="1076"/>
        <pc:sldMkLst>
          <pc:docMk/>
          <pc:sldMk cId="538626505" sldId="278"/>
        </pc:sldMkLst>
        <pc:picChg chg="add mod">
          <ac:chgData name="Mohd Junaid Khan" userId="d71e98b392d1c6c5" providerId="LiveId" clId="{7056B24F-DD01-4520-A475-17F3FCD51403}" dt="2024-10-25T13:24:23.768" v="177" actId="1076"/>
          <ac:picMkLst>
            <pc:docMk/>
            <pc:sldMk cId="538626505" sldId="278"/>
            <ac:picMk id="14" creationId="{0500C578-C55A-0A39-A1D5-7BF8DF915DFB}"/>
          </ac:picMkLst>
        </pc:picChg>
      </pc:sldChg>
      <pc:sldChg chg="addSp modSp mod">
        <pc:chgData name="Mohd Junaid Khan" userId="d71e98b392d1c6c5" providerId="LiveId" clId="{7056B24F-DD01-4520-A475-17F3FCD51403}" dt="2024-10-25T13:24:52.648" v="182" actId="1076"/>
        <pc:sldMkLst>
          <pc:docMk/>
          <pc:sldMk cId="1421489278" sldId="282"/>
        </pc:sldMkLst>
        <pc:picChg chg="add mod">
          <ac:chgData name="Mohd Junaid Khan" userId="d71e98b392d1c6c5" providerId="LiveId" clId="{7056B24F-DD01-4520-A475-17F3FCD51403}" dt="2024-10-25T13:24:52.648" v="182" actId="1076"/>
          <ac:picMkLst>
            <pc:docMk/>
            <pc:sldMk cId="1421489278" sldId="282"/>
            <ac:picMk id="14" creationId="{1A98D2FB-E1E7-81FA-D030-524484626906}"/>
          </ac:picMkLst>
        </pc:picChg>
      </pc:sldChg>
      <pc:sldChg chg="addSp delSp modSp mod">
        <pc:chgData name="Mohd Junaid Khan" userId="d71e98b392d1c6c5" providerId="LiveId" clId="{7056B24F-DD01-4520-A475-17F3FCD51403}" dt="2024-10-25T14:44:30.606" v="193" actId="732"/>
        <pc:sldMkLst>
          <pc:docMk/>
          <pc:sldMk cId="1302259853" sldId="283"/>
        </pc:sldMkLst>
        <pc:spChg chg="mod">
          <ac:chgData name="Mohd Junaid Khan" userId="d71e98b392d1c6c5" providerId="LiveId" clId="{7056B24F-DD01-4520-A475-17F3FCD51403}" dt="2024-10-25T13:23:36.264" v="168" actId="1076"/>
          <ac:spMkLst>
            <pc:docMk/>
            <pc:sldMk cId="1302259853" sldId="283"/>
            <ac:spMk id="11" creationId="{6467E5E4-74FC-2137-D303-ABF06A9E1D4E}"/>
          </ac:spMkLst>
        </pc:spChg>
        <pc:graphicFrameChg chg="mod modGraphic">
          <ac:chgData name="Mohd Junaid Khan" userId="d71e98b392d1c6c5" providerId="LiveId" clId="{7056B24F-DD01-4520-A475-17F3FCD51403}" dt="2024-10-25T14:43:37.618" v="191" actId="1076"/>
          <ac:graphicFrameMkLst>
            <pc:docMk/>
            <pc:sldMk cId="1302259853" sldId="283"/>
            <ac:graphicFrameMk id="12" creationId="{48219448-F34F-CC4F-F65A-1C24507DFC6F}"/>
          </ac:graphicFrameMkLst>
        </pc:graphicFrameChg>
        <pc:picChg chg="add del mod">
          <ac:chgData name="Mohd Junaid Khan" userId="d71e98b392d1c6c5" providerId="LiveId" clId="{7056B24F-DD01-4520-A475-17F3FCD51403}" dt="2024-10-25T14:43:17.975" v="184" actId="21"/>
          <ac:picMkLst>
            <pc:docMk/>
            <pc:sldMk cId="1302259853" sldId="283"/>
            <ac:picMk id="14" creationId="{4CC098E2-F4A2-862B-7765-E320592D0C43}"/>
          </ac:picMkLst>
        </pc:picChg>
        <pc:picChg chg="add mod modCrop">
          <ac:chgData name="Mohd Junaid Khan" userId="d71e98b392d1c6c5" providerId="LiveId" clId="{7056B24F-DD01-4520-A475-17F3FCD51403}" dt="2024-10-25T14:44:30.606" v="193" actId="732"/>
          <ac:picMkLst>
            <pc:docMk/>
            <pc:sldMk cId="1302259853" sldId="283"/>
            <ac:picMk id="15" creationId="{CB2E0BF1-D2E8-E34B-286C-5CE650CD698F}"/>
          </ac:picMkLst>
        </pc:picChg>
      </pc:sldChg>
      <pc:sldChg chg="del">
        <pc:chgData name="Mohd Junaid Khan" userId="d71e98b392d1c6c5" providerId="LiveId" clId="{7056B24F-DD01-4520-A475-17F3FCD51403}" dt="2024-10-25T13:22:13.851" v="162" actId="2696"/>
        <pc:sldMkLst>
          <pc:docMk/>
          <pc:sldMk cId="3795442040" sldId="285"/>
        </pc:sldMkLst>
      </pc:sldChg>
    </pc:docChg>
  </pc:docChgLst>
  <pc:docChgLst>
    <pc:chgData name="Mohd Junaid Khan" userId="d71e98b392d1c6c5" providerId="LiveId" clId="{1AEE3CCC-8B11-4C33-B485-14380B48FA1E}"/>
    <pc:docChg chg="undo custSel addSld delSld modSld">
      <pc:chgData name="Mohd Junaid Khan" userId="d71e98b392d1c6c5" providerId="LiveId" clId="{1AEE3CCC-8B11-4C33-B485-14380B48FA1E}" dt="2024-10-21T09:40:57.820" v="37" actId="1076"/>
      <pc:docMkLst>
        <pc:docMk/>
      </pc:docMkLst>
      <pc:sldChg chg="delSp modSp mod delAnim">
        <pc:chgData name="Mohd Junaid Khan" userId="d71e98b392d1c6c5" providerId="LiveId" clId="{1AEE3CCC-8B11-4C33-B485-14380B48FA1E}" dt="2024-10-21T09:40:57.820" v="37" actId="1076"/>
        <pc:sldMkLst>
          <pc:docMk/>
          <pc:sldMk cId="455636107" sldId="258"/>
        </pc:sldMkLst>
        <pc:spChg chg="mod">
          <ac:chgData name="Mohd Junaid Khan" userId="d71e98b392d1c6c5" providerId="LiveId" clId="{1AEE3CCC-8B11-4C33-B485-14380B48FA1E}" dt="2024-10-21T09:27:39.252" v="35" actId="1076"/>
          <ac:spMkLst>
            <pc:docMk/>
            <pc:sldMk cId="455636107" sldId="258"/>
            <ac:spMk id="3" creationId="{BB9B00F7-60A3-EA80-F211-B40957779DE4}"/>
          </ac:spMkLst>
        </pc:spChg>
        <pc:spChg chg="mod">
          <ac:chgData name="Mohd Junaid Khan" userId="d71e98b392d1c6c5" providerId="LiveId" clId="{1AEE3CCC-8B11-4C33-B485-14380B48FA1E}" dt="2024-10-21T09:27:32.249" v="34" actId="1076"/>
          <ac:spMkLst>
            <pc:docMk/>
            <pc:sldMk cId="455636107" sldId="258"/>
            <ac:spMk id="4" creationId="{A0634EA6-5857-473C-989D-3FAD60E982E3}"/>
          </ac:spMkLst>
        </pc:spChg>
        <pc:spChg chg="mod">
          <ac:chgData name="Mohd Junaid Khan" userId="d71e98b392d1c6c5" providerId="LiveId" clId="{1AEE3CCC-8B11-4C33-B485-14380B48FA1E}" dt="2024-10-21T09:26:27.917" v="25" actId="20577"/>
          <ac:spMkLst>
            <pc:docMk/>
            <pc:sldMk cId="455636107" sldId="258"/>
            <ac:spMk id="5" creationId="{E71EE9B0-9A70-419E-B207-5E84C013EDE7}"/>
          </ac:spMkLst>
        </pc:spChg>
        <pc:picChg chg="del mod">
          <ac:chgData name="Mohd Junaid Khan" userId="d71e98b392d1c6c5" providerId="LiveId" clId="{1AEE3CCC-8B11-4C33-B485-14380B48FA1E}" dt="2024-10-21T09:27:16.410" v="30" actId="478"/>
          <ac:picMkLst>
            <pc:docMk/>
            <pc:sldMk cId="455636107" sldId="258"/>
            <ac:picMk id="2" creationId="{2547B7EB-54B3-18F6-5660-002070DFE0EB}"/>
          </ac:picMkLst>
        </pc:picChg>
        <pc:picChg chg="mod">
          <ac:chgData name="Mohd Junaid Khan" userId="d71e98b392d1c6c5" providerId="LiveId" clId="{1AEE3CCC-8B11-4C33-B485-14380B48FA1E}" dt="2024-10-21T09:40:57.820" v="37" actId="1076"/>
          <ac:picMkLst>
            <pc:docMk/>
            <pc:sldMk cId="455636107" sldId="258"/>
            <ac:picMk id="13" creationId="{4AB0BBBA-D170-00F6-4BA6-A0431218F57E}"/>
          </ac:picMkLst>
        </pc:picChg>
      </pc:sldChg>
      <pc:sldChg chg="add del">
        <pc:chgData name="Mohd Junaid Khan" userId="d71e98b392d1c6c5" providerId="LiveId" clId="{1AEE3CCC-8B11-4C33-B485-14380B48FA1E}" dt="2024-10-21T09:40:49.629" v="36" actId="2696"/>
        <pc:sldMkLst>
          <pc:docMk/>
          <pc:sldMk cId="2565754374" sldId="2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194A9C-ED48-4D80-857F-592AC1A8DD30}" type="datetimeFigureOut">
              <a:rPr lang="en-IN" smtClean="0"/>
              <a:t>25-10-24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68397-7E01-45DA-8784-F2B5B746FC85}" type="slidenum">
              <a:rPr lang="en-IN" smtClean="0"/>
              <a:t>‹#›</a:t>
            </a:fld>
            <a:endParaRPr lang="en-IN"/>
          </a:p>
        </p:txBody>
      </p:sp>
    </p:spTree>
    <p:extLst>
      <p:ext uri="{BB962C8B-B14F-4D97-AF65-F5344CB8AC3E}">
        <p14:creationId xmlns:p14="http://schemas.microsoft.com/office/powerpoint/2010/main" val="3116756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2168397-7E01-45DA-8784-F2B5B746FC85}" type="slidenum">
              <a:rPr lang="en-IN" smtClean="0"/>
              <a:t>1</a:t>
            </a:fld>
            <a:endParaRPr lang="en-IN"/>
          </a:p>
        </p:txBody>
      </p:sp>
    </p:spTree>
    <p:extLst>
      <p:ext uri="{BB962C8B-B14F-4D97-AF65-F5344CB8AC3E}">
        <p14:creationId xmlns:p14="http://schemas.microsoft.com/office/powerpoint/2010/main" val="1408549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3E9F-1791-446F-B003-FB9D9C602F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05F469-3278-4978-87B4-839DA51B4C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8CD93F-609A-4886-97BE-B27736C816FC}"/>
              </a:ext>
            </a:extLst>
          </p:cNvPr>
          <p:cNvSpPr>
            <a:spLocks noGrp="1"/>
          </p:cNvSpPr>
          <p:nvPr>
            <p:ph type="dt" sz="half" idx="10"/>
          </p:nvPr>
        </p:nvSpPr>
        <p:spPr/>
        <p:txBody>
          <a:bodyPr/>
          <a:lstStyle/>
          <a:p>
            <a:fld id="{D387F001-4320-461F-8788-93F2133AA4E1}" type="datetimeFigureOut">
              <a:rPr lang="en-US" smtClean="0"/>
              <a:t>10/25/2024</a:t>
            </a:fld>
            <a:endParaRPr lang="en-US"/>
          </a:p>
        </p:txBody>
      </p:sp>
      <p:sp>
        <p:nvSpPr>
          <p:cNvPr id="5" name="Footer Placeholder 4">
            <a:extLst>
              <a:ext uri="{FF2B5EF4-FFF2-40B4-BE49-F238E27FC236}">
                <a16:creationId xmlns:a16="http://schemas.microsoft.com/office/drawing/2014/main" id="{7F4093B9-CE29-497A-99BF-101264E6E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86D2E6-B23B-49F3-9C03-7F432CD53499}"/>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3225017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C3C0-C4DF-4E12-B5C9-2B1F531872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8C8955-4ADD-405F-B8AF-AD073C5F2A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1D0DF-9D0B-4498-97DD-96FDC61E36DC}"/>
              </a:ext>
            </a:extLst>
          </p:cNvPr>
          <p:cNvSpPr>
            <a:spLocks noGrp="1"/>
          </p:cNvSpPr>
          <p:nvPr>
            <p:ph type="dt" sz="half" idx="10"/>
          </p:nvPr>
        </p:nvSpPr>
        <p:spPr/>
        <p:txBody>
          <a:bodyPr/>
          <a:lstStyle/>
          <a:p>
            <a:fld id="{D387F001-4320-461F-8788-93F2133AA4E1}" type="datetimeFigureOut">
              <a:rPr lang="en-US" smtClean="0"/>
              <a:t>10/25/2024</a:t>
            </a:fld>
            <a:endParaRPr lang="en-US"/>
          </a:p>
        </p:txBody>
      </p:sp>
      <p:sp>
        <p:nvSpPr>
          <p:cNvPr id="5" name="Footer Placeholder 4">
            <a:extLst>
              <a:ext uri="{FF2B5EF4-FFF2-40B4-BE49-F238E27FC236}">
                <a16:creationId xmlns:a16="http://schemas.microsoft.com/office/drawing/2014/main" id="{2F247FA5-CBB9-44A1-9CB4-1F74E9FBC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65F99E-F915-4454-BB7C-D5F060B9A305}"/>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292120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4C206F-9910-4855-A829-2B69364FA9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776CC0-0DC0-469E-8307-1D993F0081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5FD04-853F-4C53-BD5F-E5F692361E7E}"/>
              </a:ext>
            </a:extLst>
          </p:cNvPr>
          <p:cNvSpPr>
            <a:spLocks noGrp="1"/>
          </p:cNvSpPr>
          <p:nvPr>
            <p:ph type="dt" sz="half" idx="10"/>
          </p:nvPr>
        </p:nvSpPr>
        <p:spPr/>
        <p:txBody>
          <a:bodyPr/>
          <a:lstStyle/>
          <a:p>
            <a:fld id="{D387F001-4320-461F-8788-93F2133AA4E1}" type="datetimeFigureOut">
              <a:rPr lang="en-US" smtClean="0"/>
              <a:t>10/25/2024</a:t>
            </a:fld>
            <a:endParaRPr lang="en-US"/>
          </a:p>
        </p:txBody>
      </p:sp>
      <p:sp>
        <p:nvSpPr>
          <p:cNvPr id="5" name="Footer Placeholder 4">
            <a:extLst>
              <a:ext uri="{FF2B5EF4-FFF2-40B4-BE49-F238E27FC236}">
                <a16:creationId xmlns:a16="http://schemas.microsoft.com/office/drawing/2014/main" id="{0C4F86BF-B5CB-4796-9708-CAEBB21AD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D6DE6-8003-4545-9906-22BE254290CC}"/>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1457907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1365-90ED-4604-8F3D-5E2E666613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9F6FB4-B556-4857-BDF8-7980FB3C8A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6C046C-6DD9-410D-A165-16DF215A65A8}"/>
              </a:ext>
            </a:extLst>
          </p:cNvPr>
          <p:cNvSpPr>
            <a:spLocks noGrp="1"/>
          </p:cNvSpPr>
          <p:nvPr>
            <p:ph type="dt" sz="half" idx="10"/>
          </p:nvPr>
        </p:nvSpPr>
        <p:spPr/>
        <p:txBody>
          <a:bodyPr/>
          <a:lstStyle/>
          <a:p>
            <a:fld id="{D387F001-4320-461F-8788-93F2133AA4E1}" type="datetimeFigureOut">
              <a:rPr lang="en-US" smtClean="0"/>
              <a:t>10/25/2024</a:t>
            </a:fld>
            <a:endParaRPr lang="en-US"/>
          </a:p>
        </p:txBody>
      </p:sp>
      <p:sp>
        <p:nvSpPr>
          <p:cNvPr id="5" name="Footer Placeholder 4">
            <a:extLst>
              <a:ext uri="{FF2B5EF4-FFF2-40B4-BE49-F238E27FC236}">
                <a16:creationId xmlns:a16="http://schemas.microsoft.com/office/drawing/2014/main" id="{AD71C228-F04E-40D7-A949-50218D436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8EE30-9B66-457B-A310-0509AE5CB709}"/>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1778245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B52D0-8D83-407D-80BE-1F941FA373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E78FB3-6AC6-4665-A7EA-A4048C453D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C86AA9-3D75-4458-8F26-8B78C54ACF7D}"/>
              </a:ext>
            </a:extLst>
          </p:cNvPr>
          <p:cNvSpPr>
            <a:spLocks noGrp="1"/>
          </p:cNvSpPr>
          <p:nvPr>
            <p:ph type="dt" sz="half" idx="10"/>
          </p:nvPr>
        </p:nvSpPr>
        <p:spPr/>
        <p:txBody>
          <a:bodyPr/>
          <a:lstStyle/>
          <a:p>
            <a:fld id="{D387F001-4320-461F-8788-93F2133AA4E1}" type="datetimeFigureOut">
              <a:rPr lang="en-US" smtClean="0"/>
              <a:t>10/25/2024</a:t>
            </a:fld>
            <a:endParaRPr lang="en-US"/>
          </a:p>
        </p:txBody>
      </p:sp>
      <p:sp>
        <p:nvSpPr>
          <p:cNvPr id="5" name="Footer Placeholder 4">
            <a:extLst>
              <a:ext uri="{FF2B5EF4-FFF2-40B4-BE49-F238E27FC236}">
                <a16:creationId xmlns:a16="http://schemas.microsoft.com/office/drawing/2014/main" id="{ED048D38-6F49-4432-870D-9529D52D7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366E7-47BF-4354-A391-F2255B798544}"/>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2051830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608BD-7ADE-4C9D-913F-2CAD321F3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AD877E-AA97-4E33-80A8-CB5C34CF2F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F36D55-BC69-4D00-BA28-40E7646276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DAEA0D-F6EC-484C-B72B-E3DA48AD68CC}"/>
              </a:ext>
            </a:extLst>
          </p:cNvPr>
          <p:cNvSpPr>
            <a:spLocks noGrp="1"/>
          </p:cNvSpPr>
          <p:nvPr>
            <p:ph type="dt" sz="half" idx="10"/>
          </p:nvPr>
        </p:nvSpPr>
        <p:spPr/>
        <p:txBody>
          <a:bodyPr/>
          <a:lstStyle/>
          <a:p>
            <a:fld id="{D387F001-4320-461F-8788-93F2133AA4E1}" type="datetimeFigureOut">
              <a:rPr lang="en-US" smtClean="0"/>
              <a:t>10/25/2024</a:t>
            </a:fld>
            <a:endParaRPr lang="en-US"/>
          </a:p>
        </p:txBody>
      </p:sp>
      <p:sp>
        <p:nvSpPr>
          <p:cNvPr id="6" name="Footer Placeholder 5">
            <a:extLst>
              <a:ext uri="{FF2B5EF4-FFF2-40B4-BE49-F238E27FC236}">
                <a16:creationId xmlns:a16="http://schemas.microsoft.com/office/drawing/2014/main" id="{BD8AC498-3F90-4665-BE5D-A052FEBFB6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FBC7BD-3DA9-475E-B4E9-A9D0FB78DE24}"/>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3936619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1F94-5B33-42B8-8717-1F92A02312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0A69DA-590E-4B28-BA3C-5CAA385853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FDF5BE-FEBE-4039-B0CD-CBAB302CC3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3F2BD7-7189-4EEE-987C-EB515BC7A1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ECFC44-7712-4F21-B448-FF79D37E20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8FBE02-5719-4938-ABE0-A3B4A36F3629}"/>
              </a:ext>
            </a:extLst>
          </p:cNvPr>
          <p:cNvSpPr>
            <a:spLocks noGrp="1"/>
          </p:cNvSpPr>
          <p:nvPr>
            <p:ph type="dt" sz="half" idx="10"/>
          </p:nvPr>
        </p:nvSpPr>
        <p:spPr/>
        <p:txBody>
          <a:bodyPr/>
          <a:lstStyle/>
          <a:p>
            <a:fld id="{D387F001-4320-461F-8788-93F2133AA4E1}" type="datetimeFigureOut">
              <a:rPr lang="en-US" smtClean="0"/>
              <a:t>10/25/2024</a:t>
            </a:fld>
            <a:endParaRPr lang="en-US"/>
          </a:p>
        </p:txBody>
      </p:sp>
      <p:sp>
        <p:nvSpPr>
          <p:cNvPr id="8" name="Footer Placeholder 7">
            <a:extLst>
              <a:ext uri="{FF2B5EF4-FFF2-40B4-BE49-F238E27FC236}">
                <a16:creationId xmlns:a16="http://schemas.microsoft.com/office/drawing/2014/main" id="{94104D29-69EE-455C-B2AA-74F9995F54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B8E674-4FB6-406F-83A1-91EB7AAB9E2D}"/>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3761316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9A68-45A6-4AF3-85DA-D6FB82C0AF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93C106-7FA0-444A-8085-FC362A303509}"/>
              </a:ext>
            </a:extLst>
          </p:cNvPr>
          <p:cNvSpPr>
            <a:spLocks noGrp="1"/>
          </p:cNvSpPr>
          <p:nvPr>
            <p:ph type="dt" sz="half" idx="10"/>
          </p:nvPr>
        </p:nvSpPr>
        <p:spPr/>
        <p:txBody>
          <a:bodyPr/>
          <a:lstStyle/>
          <a:p>
            <a:fld id="{D387F001-4320-461F-8788-93F2133AA4E1}" type="datetimeFigureOut">
              <a:rPr lang="en-US" smtClean="0"/>
              <a:t>10/25/2024</a:t>
            </a:fld>
            <a:endParaRPr lang="en-US"/>
          </a:p>
        </p:txBody>
      </p:sp>
      <p:sp>
        <p:nvSpPr>
          <p:cNvPr id="4" name="Footer Placeholder 3">
            <a:extLst>
              <a:ext uri="{FF2B5EF4-FFF2-40B4-BE49-F238E27FC236}">
                <a16:creationId xmlns:a16="http://schemas.microsoft.com/office/drawing/2014/main" id="{711D17C3-918B-424D-AFB8-777EA39D4C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E342B9-6B26-44AA-8003-EEC5DAD37760}"/>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329032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7D7E68-88CE-4FDF-BED2-203C0816577B}"/>
              </a:ext>
            </a:extLst>
          </p:cNvPr>
          <p:cNvSpPr>
            <a:spLocks noGrp="1"/>
          </p:cNvSpPr>
          <p:nvPr>
            <p:ph type="dt" sz="half" idx="10"/>
          </p:nvPr>
        </p:nvSpPr>
        <p:spPr/>
        <p:txBody>
          <a:bodyPr/>
          <a:lstStyle/>
          <a:p>
            <a:fld id="{D387F001-4320-461F-8788-93F2133AA4E1}" type="datetimeFigureOut">
              <a:rPr lang="en-US" smtClean="0"/>
              <a:t>10/25/2024</a:t>
            </a:fld>
            <a:endParaRPr lang="en-US"/>
          </a:p>
        </p:txBody>
      </p:sp>
      <p:sp>
        <p:nvSpPr>
          <p:cNvPr id="3" name="Footer Placeholder 2">
            <a:extLst>
              <a:ext uri="{FF2B5EF4-FFF2-40B4-BE49-F238E27FC236}">
                <a16:creationId xmlns:a16="http://schemas.microsoft.com/office/drawing/2014/main" id="{EEA2EE83-CE1D-40CB-A6FA-C3A4ADABE3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288EC3-247F-424D-9A8C-8713E4AF883E}"/>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3900127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D0082-DDBF-4B13-A3F0-DDE20618C5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9EBE30-1CDC-4A56-9E8B-6F84B04FCA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2C01F7-BD40-4BFF-B02E-DBAA89423D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25E088-1D06-4D1A-B4E3-95FE77AE8E29}"/>
              </a:ext>
            </a:extLst>
          </p:cNvPr>
          <p:cNvSpPr>
            <a:spLocks noGrp="1"/>
          </p:cNvSpPr>
          <p:nvPr>
            <p:ph type="dt" sz="half" idx="10"/>
          </p:nvPr>
        </p:nvSpPr>
        <p:spPr/>
        <p:txBody>
          <a:bodyPr/>
          <a:lstStyle/>
          <a:p>
            <a:fld id="{D387F001-4320-461F-8788-93F2133AA4E1}" type="datetimeFigureOut">
              <a:rPr lang="en-US" smtClean="0"/>
              <a:t>10/25/2024</a:t>
            </a:fld>
            <a:endParaRPr lang="en-US"/>
          </a:p>
        </p:txBody>
      </p:sp>
      <p:sp>
        <p:nvSpPr>
          <p:cNvPr id="6" name="Footer Placeholder 5">
            <a:extLst>
              <a:ext uri="{FF2B5EF4-FFF2-40B4-BE49-F238E27FC236}">
                <a16:creationId xmlns:a16="http://schemas.microsoft.com/office/drawing/2014/main" id="{1F28E5C4-6D17-49AF-AFF5-1E7BE017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BAB792-65BF-4A67-85FB-DC3BF99F06EC}"/>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381819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93D46-F693-4A9C-B7F6-09D4D12F89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31DA29-A1B5-433C-BAB6-C64E31BC3E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23D1410-81CA-4AE1-B335-15A7B07275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E43E8B-F6E1-4E07-97B3-435DE49DD446}"/>
              </a:ext>
            </a:extLst>
          </p:cNvPr>
          <p:cNvSpPr>
            <a:spLocks noGrp="1"/>
          </p:cNvSpPr>
          <p:nvPr>
            <p:ph type="dt" sz="half" idx="10"/>
          </p:nvPr>
        </p:nvSpPr>
        <p:spPr/>
        <p:txBody>
          <a:bodyPr/>
          <a:lstStyle/>
          <a:p>
            <a:fld id="{D387F001-4320-461F-8788-93F2133AA4E1}" type="datetimeFigureOut">
              <a:rPr lang="en-US" smtClean="0"/>
              <a:t>10/25/2024</a:t>
            </a:fld>
            <a:endParaRPr lang="en-US"/>
          </a:p>
        </p:txBody>
      </p:sp>
      <p:sp>
        <p:nvSpPr>
          <p:cNvPr id="6" name="Footer Placeholder 5">
            <a:extLst>
              <a:ext uri="{FF2B5EF4-FFF2-40B4-BE49-F238E27FC236}">
                <a16:creationId xmlns:a16="http://schemas.microsoft.com/office/drawing/2014/main" id="{06D8BC34-F121-4201-BA48-E930912CA3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656E81-A7CA-48E5-A61E-3BF941618109}"/>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1242867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98EB6B-2CA8-4A3A-810F-DB7FEA0980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22E912-E666-4667-AE4A-54FE23D55C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FF52B-744A-4DFB-B38A-3EEC2AC2A5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7F001-4320-461F-8788-93F2133AA4E1}" type="datetimeFigureOut">
              <a:rPr lang="en-US" smtClean="0"/>
              <a:t>10/25/2024</a:t>
            </a:fld>
            <a:endParaRPr lang="en-US"/>
          </a:p>
        </p:txBody>
      </p:sp>
      <p:sp>
        <p:nvSpPr>
          <p:cNvPr id="5" name="Footer Placeholder 4">
            <a:extLst>
              <a:ext uri="{FF2B5EF4-FFF2-40B4-BE49-F238E27FC236}">
                <a16:creationId xmlns:a16="http://schemas.microsoft.com/office/drawing/2014/main" id="{53D38BBD-D3E0-4878-AA7E-E586FE5BF5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AC835F-4A62-4EB7-8E7B-DE868C3B5E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D9934-D54C-4BD8-82B9-16D54B613FC2}" type="slidenum">
              <a:rPr lang="en-US" smtClean="0"/>
              <a:t>‹#›</a:t>
            </a:fld>
            <a:endParaRPr lang="en-US"/>
          </a:p>
        </p:txBody>
      </p:sp>
    </p:spTree>
    <p:extLst>
      <p:ext uri="{BB962C8B-B14F-4D97-AF65-F5344CB8AC3E}">
        <p14:creationId xmlns:p14="http://schemas.microsoft.com/office/powerpoint/2010/main" val="3121699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9B00F7-60A3-EA80-F211-B40957779DE4}"/>
              </a:ext>
            </a:extLst>
          </p:cNvPr>
          <p:cNvSpPr/>
          <p:nvPr/>
        </p:nvSpPr>
        <p:spPr>
          <a:xfrm>
            <a:off x="3965511" y="1931438"/>
            <a:ext cx="6830008" cy="737118"/>
          </a:xfrm>
          <a:prstGeom prst="rect">
            <a:avLst/>
          </a:prstGeom>
          <a:solidFill>
            <a:schemeClr val="bg1"/>
          </a:solidFill>
          <a:ln>
            <a:solidFill>
              <a:srgbClr val="FF000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itle 1">
            <a:extLst>
              <a:ext uri="{FF2B5EF4-FFF2-40B4-BE49-F238E27FC236}">
                <a16:creationId xmlns:a16="http://schemas.microsoft.com/office/drawing/2014/main" id="{A0634EA6-5857-473C-989D-3FAD60E982E3}"/>
              </a:ext>
            </a:extLst>
          </p:cNvPr>
          <p:cNvSpPr txBox="1">
            <a:spLocks/>
          </p:cNvSpPr>
          <p:nvPr/>
        </p:nvSpPr>
        <p:spPr>
          <a:xfrm>
            <a:off x="3340359" y="1240971"/>
            <a:ext cx="8067512" cy="19640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sz="2800" b="1" dirty="0">
                <a:latin typeface="Segoe Print" panose="02000600000000000000" pitchFamily="2" charset="0"/>
              </a:rPr>
              <a:t>Topic : </a:t>
            </a:r>
            <a:r>
              <a:rPr lang="en-IN" sz="2800" b="1" u="sng" dirty="0">
                <a:latin typeface="Segoe Print" panose="02000600000000000000" pitchFamily="2" charset="0"/>
              </a:rPr>
              <a:t>Library Management System</a:t>
            </a:r>
            <a:endParaRPr lang="en-US" sz="2800" b="1" u="sng" dirty="0">
              <a:latin typeface="Segoe Print" panose="02000600000000000000" pitchFamily="2" charset="0"/>
            </a:endParaRPr>
          </a:p>
        </p:txBody>
      </p:sp>
      <p:sp>
        <p:nvSpPr>
          <p:cNvPr id="9" name="Rectangle 8">
            <a:extLst>
              <a:ext uri="{FF2B5EF4-FFF2-40B4-BE49-F238E27FC236}">
                <a16:creationId xmlns:a16="http://schemas.microsoft.com/office/drawing/2014/main" id="{8084B58C-13E6-FFF4-3760-982F4586A45A}"/>
              </a:ext>
            </a:extLst>
          </p:cNvPr>
          <p:cNvSpPr/>
          <p:nvPr/>
        </p:nvSpPr>
        <p:spPr>
          <a:xfrm>
            <a:off x="7501812" y="4650226"/>
            <a:ext cx="4488025" cy="1573292"/>
          </a:xfrm>
          <a:prstGeom prst="rect">
            <a:avLst/>
          </a:prstGeom>
          <a:solidFill>
            <a:schemeClr val="bg1"/>
          </a:solidFill>
          <a:ln>
            <a:solidFill>
              <a:srgbClr val="FF000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Subtitle 2">
            <a:extLst>
              <a:ext uri="{FF2B5EF4-FFF2-40B4-BE49-F238E27FC236}">
                <a16:creationId xmlns:a16="http://schemas.microsoft.com/office/drawing/2014/main" id="{5B051B05-0D6D-43C5-8B4B-3C07A5483599}"/>
              </a:ext>
            </a:extLst>
          </p:cNvPr>
          <p:cNvSpPr txBox="1">
            <a:spLocks/>
          </p:cNvSpPr>
          <p:nvPr/>
        </p:nvSpPr>
        <p:spPr>
          <a:xfrm>
            <a:off x="7631400" y="4572001"/>
            <a:ext cx="4560600" cy="1682327"/>
          </a:xfrm>
          <a:prstGeom prst="rect">
            <a:avLst/>
          </a:prstGeom>
        </p:spPr>
        <p:txBody>
          <a:bodyPr vert="horz" lIns="91440" tIns="45720" rIns="91440" bIns="45720" rtlCol="0">
            <a:noAutofit/>
          </a:bodyPr>
          <a:lstStyle>
            <a:defPPr>
              <a:defRPr lang="en-US"/>
            </a:defPPr>
            <a:lvl1pPr indent="0" algn="ctr">
              <a:lnSpc>
                <a:spcPct val="90000"/>
              </a:lnSpc>
              <a:spcBef>
                <a:spcPts val="1000"/>
              </a:spcBef>
              <a:buFont typeface="Arial" panose="020B0604020202020204" pitchFamily="34" charset="0"/>
              <a:buNone/>
              <a:defRPr sz="24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sz="1800" dirty="0">
              <a:latin typeface="Segoe Print" panose="02000600000000000000" pitchFamily="2" charset="0"/>
            </a:endParaRPr>
          </a:p>
          <a:p>
            <a:pPr algn="l"/>
            <a:r>
              <a:rPr lang="en-US" sz="1800" dirty="0">
                <a:latin typeface="Segoe Print" panose="02000600000000000000" pitchFamily="2" charset="0"/>
              </a:rPr>
              <a:t>Submitted To :- Mr. Kushal Gupta </a:t>
            </a:r>
          </a:p>
          <a:p>
            <a:pPr algn="l"/>
            <a:r>
              <a:rPr lang="en-US" sz="1800" dirty="0">
                <a:latin typeface="Segoe Print" panose="02000600000000000000" pitchFamily="2" charset="0"/>
              </a:rPr>
              <a:t>Course Name :- Java Programing</a:t>
            </a:r>
          </a:p>
          <a:p>
            <a:pPr algn="l"/>
            <a:r>
              <a:rPr lang="en-US" sz="1800" dirty="0">
                <a:latin typeface="Segoe Print" panose="02000600000000000000" pitchFamily="2" charset="0"/>
              </a:rPr>
              <a:t>Course Code :- E1UA307C</a:t>
            </a:r>
          </a:p>
          <a:p>
            <a:pPr algn="l"/>
            <a:endParaRPr lang="en-US" sz="1800" dirty="0"/>
          </a:p>
          <a:p>
            <a:endParaRPr lang="en-US" sz="1800" dirty="0"/>
          </a:p>
        </p:txBody>
      </p:sp>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rotWithShape="1">
          <a:blip r:embed="rId3"/>
          <a:srcRect l="4737" t="-9618" r="7896" b="9618"/>
          <a:stretch/>
        </p:blipFill>
        <p:spPr>
          <a:xfrm>
            <a:off x="0" y="-109556"/>
            <a:ext cx="1504949" cy="1164949"/>
          </a:xfrm>
          <a:prstGeom prst="rect">
            <a:avLst/>
          </a:prstGeom>
        </p:spPr>
      </p:pic>
      <p:sp>
        <p:nvSpPr>
          <p:cNvPr id="10" name="Title 1">
            <a:extLst>
              <a:ext uri="{FF2B5EF4-FFF2-40B4-BE49-F238E27FC236}">
                <a16:creationId xmlns:a16="http://schemas.microsoft.com/office/drawing/2014/main" id="{D864894B-450B-4EEE-9B30-BF156EBFA310}"/>
              </a:ext>
            </a:extLst>
          </p:cNvPr>
          <p:cNvSpPr txBox="1">
            <a:spLocks noChangeArrowheads="1"/>
          </p:cNvSpPr>
          <p:nvPr/>
        </p:nvSpPr>
        <p:spPr>
          <a:xfrm>
            <a:off x="1504949" y="0"/>
            <a:ext cx="10687051" cy="956338"/>
          </a:xfrm>
          <a:prstGeom prst="rect">
            <a:avLst/>
          </a:prstGeom>
          <a:solidFill>
            <a:srgbClr val="C00000"/>
          </a:solidFill>
        </p:spPr>
        <p:txBody>
          <a:bodyPr/>
          <a:lstStyle/>
          <a:p>
            <a:pPr algn="ctr" fontAlgn="base"/>
            <a:endParaRPr lang="en-IN" sz="1050" b="1" dirty="0">
              <a:solidFill>
                <a:schemeClr val="bg1"/>
              </a:solidFill>
              <a:latin typeface="Segoe Print" panose="02000600000000000000" pitchFamily="2" charset="0"/>
              <a:cs typeface="Times New Roman" panose="02020603050405020304" pitchFamily="18" charset="0"/>
            </a:endParaRPr>
          </a:p>
          <a:p>
            <a:pPr algn="ctr" fontAlgn="base"/>
            <a:r>
              <a:rPr lang="en-IN" sz="3200" b="1" dirty="0">
                <a:solidFill>
                  <a:schemeClr val="bg1"/>
                </a:solidFill>
                <a:latin typeface="Segoe Print" panose="02000600000000000000" pitchFamily="2" charset="0"/>
                <a:cs typeface="Times New Roman" panose="02020603050405020304" pitchFamily="18" charset="0"/>
              </a:rPr>
              <a:t>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49B6FFD-BA9F-CD96-A726-3FFC3A9D41FE}"/>
              </a:ext>
            </a:extLst>
          </p:cNvPr>
          <p:cNvSpPr/>
          <p:nvPr/>
        </p:nvSpPr>
        <p:spPr>
          <a:xfrm>
            <a:off x="590939" y="4650226"/>
            <a:ext cx="5268685" cy="1573292"/>
          </a:xfrm>
          <a:prstGeom prst="rect">
            <a:avLst/>
          </a:prstGeom>
          <a:solidFill>
            <a:schemeClr val="bg1"/>
          </a:solidFill>
          <a:ln>
            <a:solidFill>
              <a:srgbClr val="FF000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2">
            <a:extLst>
              <a:ext uri="{FF2B5EF4-FFF2-40B4-BE49-F238E27FC236}">
                <a16:creationId xmlns:a16="http://schemas.microsoft.com/office/drawing/2014/main" id="{E71EE9B0-9A70-419E-B207-5E84C013EDE7}"/>
              </a:ext>
            </a:extLst>
          </p:cNvPr>
          <p:cNvSpPr txBox="1">
            <a:spLocks/>
          </p:cNvSpPr>
          <p:nvPr/>
        </p:nvSpPr>
        <p:spPr>
          <a:xfrm>
            <a:off x="662474" y="4655975"/>
            <a:ext cx="7016621" cy="20479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u="sng" dirty="0">
                <a:latin typeface="Segoe Print" panose="02000600000000000000" pitchFamily="2" charset="0"/>
              </a:rPr>
              <a:t>Group Members </a:t>
            </a:r>
            <a:endParaRPr lang="en-US" sz="1800" u="sng" dirty="0">
              <a:latin typeface="Segoe Print" panose="02000600000000000000" pitchFamily="2" charset="0"/>
            </a:endParaRPr>
          </a:p>
          <a:p>
            <a:pPr marL="0" indent="0">
              <a:buNone/>
            </a:pPr>
            <a:r>
              <a:rPr lang="en-US" sz="1800" dirty="0">
                <a:latin typeface="Segoe Print" panose="02000600000000000000" pitchFamily="2" charset="0"/>
              </a:rPr>
              <a:t>MOHD JUNAID KHAN (23SCSE1180541)</a:t>
            </a:r>
          </a:p>
          <a:p>
            <a:pPr marL="0" indent="0">
              <a:buNone/>
            </a:pPr>
            <a:r>
              <a:rPr lang="en-US" sz="1800" dirty="0">
                <a:latin typeface="Segoe Print" panose="02000600000000000000" pitchFamily="2" charset="0"/>
              </a:rPr>
              <a:t>LAKSHAY (23SCSE1180217)</a:t>
            </a:r>
          </a:p>
          <a:p>
            <a:pPr marL="0" indent="0">
              <a:buNone/>
            </a:pPr>
            <a:r>
              <a:rPr lang="en-US" sz="1800" dirty="0">
                <a:latin typeface="Segoe Print" panose="02000600000000000000" pitchFamily="2" charset="0"/>
              </a:rPr>
              <a:t>GOURAV (23SCSE1180335)</a:t>
            </a:r>
          </a:p>
          <a:p>
            <a:pPr marL="0" indent="0">
              <a:buNone/>
            </a:pPr>
            <a:endParaRPr lang="en-US" sz="1800" dirty="0">
              <a:latin typeface="Segoe Print" panose="02000600000000000000" pitchFamily="2" charset="0"/>
            </a:endParaRPr>
          </a:p>
          <a:p>
            <a:pPr marL="0" indent="0" algn="ctr">
              <a:buNone/>
            </a:pPr>
            <a:endParaRPr lang="en-US" sz="1800" dirty="0">
              <a:latin typeface="Segoe Print" panose="02000600000000000000" pitchFamily="2" charset="0"/>
            </a:endParaRPr>
          </a:p>
          <a:p>
            <a:pPr algn="ctr"/>
            <a:endParaRPr lang="en-US" sz="1800" dirty="0"/>
          </a:p>
        </p:txBody>
      </p:sp>
      <p:sp>
        <p:nvSpPr>
          <p:cNvPr id="12" name="Title 1">
            <a:extLst>
              <a:ext uri="{FF2B5EF4-FFF2-40B4-BE49-F238E27FC236}">
                <a16:creationId xmlns:a16="http://schemas.microsoft.com/office/drawing/2014/main" id="{1B2D5CF5-AFE6-401F-AD77-6BCCF4F81578}"/>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15" name="Title 1">
            <a:extLst>
              <a:ext uri="{FF2B5EF4-FFF2-40B4-BE49-F238E27FC236}">
                <a16:creationId xmlns:a16="http://schemas.microsoft.com/office/drawing/2014/main" id="{CFD76DEF-FBE4-4048-BA45-CFF54019E1F5}"/>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3" name="Picture 12">
            <a:extLst>
              <a:ext uri="{FF2B5EF4-FFF2-40B4-BE49-F238E27FC236}">
                <a16:creationId xmlns:a16="http://schemas.microsoft.com/office/drawing/2014/main" id="{4AB0BBBA-D170-00F6-4BA6-A0431218F57E}"/>
              </a:ext>
            </a:extLst>
          </p:cNvPr>
          <p:cNvPicPr>
            <a:picLocks noChangeAspect="1"/>
          </p:cNvPicPr>
          <p:nvPr/>
        </p:nvPicPr>
        <p:blipFill rotWithShape="1">
          <a:blip r:embed="rId4">
            <a:extLst>
              <a:ext uri="{28A0092B-C50C-407E-A947-70E740481C1C}">
                <a14:useLocalDpi xmlns:a14="http://schemas.microsoft.com/office/drawing/2010/main" val="0"/>
              </a:ext>
            </a:extLst>
          </a:blip>
          <a:srcRect l="1914" r="37244" b="2721"/>
          <a:stretch/>
        </p:blipFill>
        <p:spPr>
          <a:xfrm>
            <a:off x="867746" y="1399591"/>
            <a:ext cx="2453952" cy="2207013"/>
          </a:xfrm>
          <a:prstGeom prst="rect">
            <a:avLst/>
          </a:prstGeom>
        </p:spPr>
      </p:pic>
    </p:spTree>
    <p:extLst>
      <p:ext uri="{BB962C8B-B14F-4D97-AF65-F5344CB8AC3E}">
        <p14:creationId xmlns:p14="http://schemas.microsoft.com/office/powerpoint/2010/main" val="455636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D93993A-B8FD-F1C0-BACF-E2FCDBED8A4F}"/>
              </a:ext>
            </a:extLst>
          </p:cNvPr>
          <p:cNvPicPr>
            <a:picLocks noChangeAspect="1"/>
          </p:cNvPicPr>
          <p:nvPr/>
        </p:nvPicPr>
        <p:blipFill rotWithShape="1">
          <a:blip r:embed="rId2"/>
          <a:srcRect l="4737" t="-9618" r="7896" b="9618"/>
          <a:stretch/>
        </p:blipFill>
        <p:spPr>
          <a:xfrm>
            <a:off x="0" y="-109556"/>
            <a:ext cx="1504949" cy="1164949"/>
          </a:xfrm>
          <a:prstGeom prst="rect">
            <a:avLst/>
          </a:prstGeom>
        </p:spPr>
      </p:pic>
      <p:sp>
        <p:nvSpPr>
          <p:cNvPr id="3" name="Title 1">
            <a:extLst>
              <a:ext uri="{FF2B5EF4-FFF2-40B4-BE49-F238E27FC236}">
                <a16:creationId xmlns:a16="http://schemas.microsoft.com/office/drawing/2014/main" id="{C418DC09-86B8-FE57-7C3F-E3C9A0344835}"/>
              </a:ext>
            </a:extLst>
          </p:cNvPr>
          <p:cNvSpPr txBox="1">
            <a:spLocks noChangeArrowheads="1"/>
          </p:cNvSpPr>
          <p:nvPr/>
        </p:nvSpPr>
        <p:spPr>
          <a:xfrm>
            <a:off x="1504949" y="0"/>
            <a:ext cx="10687051" cy="956338"/>
          </a:xfrm>
          <a:prstGeom prst="rect">
            <a:avLst/>
          </a:prstGeom>
          <a:solidFill>
            <a:srgbClr val="C00000"/>
          </a:solidFill>
        </p:spPr>
        <p:txBody>
          <a:bodyPr/>
          <a:lstStyle/>
          <a:p>
            <a:pPr algn="ctr" fontAlgn="base"/>
            <a:endParaRPr lang="en-IN" sz="1050" b="1" dirty="0">
              <a:solidFill>
                <a:schemeClr val="bg1"/>
              </a:solidFill>
              <a:latin typeface="Segoe Print" panose="02000600000000000000" pitchFamily="2" charset="0"/>
              <a:cs typeface="Times New Roman" panose="02020603050405020304" pitchFamily="18" charset="0"/>
            </a:endParaRPr>
          </a:p>
          <a:p>
            <a:pPr algn="ctr" fontAlgn="base"/>
            <a:r>
              <a:rPr lang="en-IN" sz="3200" b="1" dirty="0">
                <a:solidFill>
                  <a:schemeClr val="bg1"/>
                </a:solidFill>
                <a:latin typeface="Segoe Print" panose="02000600000000000000" pitchFamily="2" charset="0"/>
                <a:cs typeface="Times New Roman" panose="02020603050405020304" pitchFamily="18" charset="0"/>
              </a:rPr>
              <a:t>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89A7DCE-6796-FDF1-F9AA-B1298CC59FBF}"/>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5" name="Title 1">
            <a:extLst>
              <a:ext uri="{FF2B5EF4-FFF2-40B4-BE49-F238E27FC236}">
                <a16:creationId xmlns:a16="http://schemas.microsoft.com/office/drawing/2014/main" id="{122B6B1B-03BD-25FD-1CA6-AFAB0C10C776}"/>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6" name="Picture 5">
            <a:extLst>
              <a:ext uri="{FF2B5EF4-FFF2-40B4-BE49-F238E27FC236}">
                <a16:creationId xmlns:a16="http://schemas.microsoft.com/office/drawing/2014/main" id="{F477E291-B07C-ED96-6633-164A9724DF87}"/>
              </a:ext>
            </a:extLst>
          </p:cNvPr>
          <p:cNvPicPr>
            <a:picLocks noChangeAspect="1"/>
          </p:cNvPicPr>
          <p:nvPr/>
        </p:nvPicPr>
        <p:blipFill rotWithShape="1">
          <a:blip r:embed="rId2"/>
          <a:srcRect l="4737" t="-9618" r="7896" b="9618"/>
          <a:stretch/>
        </p:blipFill>
        <p:spPr>
          <a:xfrm>
            <a:off x="0" y="-109556"/>
            <a:ext cx="1504949" cy="1164949"/>
          </a:xfrm>
          <a:prstGeom prst="rect">
            <a:avLst/>
          </a:prstGeom>
        </p:spPr>
      </p:pic>
      <p:sp>
        <p:nvSpPr>
          <p:cNvPr id="7" name="Title 1">
            <a:extLst>
              <a:ext uri="{FF2B5EF4-FFF2-40B4-BE49-F238E27FC236}">
                <a16:creationId xmlns:a16="http://schemas.microsoft.com/office/drawing/2014/main" id="{C48AEEDA-DBC6-133C-D45E-86369F7845F1}"/>
              </a:ext>
            </a:extLst>
          </p:cNvPr>
          <p:cNvSpPr txBox="1">
            <a:spLocks noChangeArrowheads="1"/>
          </p:cNvSpPr>
          <p:nvPr/>
        </p:nvSpPr>
        <p:spPr>
          <a:xfrm>
            <a:off x="1504949" y="0"/>
            <a:ext cx="10687051" cy="956338"/>
          </a:xfrm>
          <a:prstGeom prst="rect">
            <a:avLst/>
          </a:prstGeom>
          <a:solidFill>
            <a:srgbClr val="C00000"/>
          </a:solidFill>
        </p:spPr>
        <p:txBody>
          <a:bodyPr/>
          <a:lstStyle/>
          <a:p>
            <a:pPr algn="ctr" fontAlgn="base"/>
            <a:endParaRPr lang="en-IN" sz="1050" b="1" dirty="0">
              <a:solidFill>
                <a:schemeClr val="bg1"/>
              </a:solidFill>
              <a:latin typeface="Segoe Print" panose="02000600000000000000" pitchFamily="2" charset="0"/>
              <a:cs typeface="Times New Roman" panose="02020603050405020304" pitchFamily="18" charset="0"/>
            </a:endParaRPr>
          </a:p>
          <a:p>
            <a:pPr algn="ctr" fontAlgn="base"/>
            <a:r>
              <a:rPr lang="en-IN" sz="3200" b="1" dirty="0">
                <a:solidFill>
                  <a:schemeClr val="bg1"/>
                </a:solidFill>
                <a:latin typeface="Segoe Print" panose="02000600000000000000" pitchFamily="2" charset="0"/>
                <a:cs typeface="Times New Roman" panose="02020603050405020304" pitchFamily="18" charset="0"/>
              </a:rPr>
              <a:t>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A129C540-239A-AFFC-D6F5-A8F67A3728F7}"/>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Title 1">
            <a:extLst>
              <a:ext uri="{FF2B5EF4-FFF2-40B4-BE49-F238E27FC236}">
                <a16:creationId xmlns:a16="http://schemas.microsoft.com/office/drawing/2014/main" id="{9F3AB931-6879-5BA9-D4DC-D7DD1EAB67CB}"/>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10" name="Rectangle 9">
            <a:extLst>
              <a:ext uri="{FF2B5EF4-FFF2-40B4-BE49-F238E27FC236}">
                <a16:creationId xmlns:a16="http://schemas.microsoft.com/office/drawing/2014/main" id="{E10B68A2-E1FE-BB76-E4B0-F5B6E1B98472}"/>
              </a:ext>
            </a:extLst>
          </p:cNvPr>
          <p:cNvSpPr/>
          <p:nvPr/>
        </p:nvSpPr>
        <p:spPr>
          <a:xfrm>
            <a:off x="4441371" y="3074437"/>
            <a:ext cx="3135086" cy="709126"/>
          </a:xfrm>
          <a:prstGeom prst="rect">
            <a:avLst/>
          </a:prstGeom>
          <a:solidFill>
            <a:schemeClr val="bg1"/>
          </a:solidFill>
          <a:ln>
            <a:solidFill>
              <a:srgbClr val="FF000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54FBF8AC-E325-BC8F-94FA-B00117947EBE}"/>
              </a:ext>
            </a:extLst>
          </p:cNvPr>
          <p:cNvSpPr txBox="1"/>
          <p:nvPr/>
        </p:nvSpPr>
        <p:spPr>
          <a:xfrm>
            <a:off x="4562670" y="3162370"/>
            <a:ext cx="9479901" cy="2000548"/>
          </a:xfrm>
          <a:prstGeom prst="rect">
            <a:avLst/>
          </a:prstGeom>
          <a:noFill/>
        </p:spPr>
        <p:txBody>
          <a:bodyPr wrap="square" rtlCol="0">
            <a:spAutoFit/>
          </a:bodyPr>
          <a:lstStyle/>
          <a:p>
            <a:r>
              <a:rPr lang="en-IN" sz="2800" u="sng" spc="300" dirty="0">
                <a:latin typeface="Segoe Print" panose="02000600000000000000" pitchFamily="2" charset="0"/>
              </a:rPr>
              <a:t>THANK YOU</a:t>
            </a:r>
            <a:endParaRPr lang="en-IN" sz="2800" dirty="0">
              <a:latin typeface="Segoe Print" panose="02000600000000000000" pitchFamily="2" charset="0"/>
            </a:endParaRPr>
          </a:p>
          <a:p>
            <a:pPr>
              <a:lnSpc>
                <a:spcPct val="150000"/>
              </a:lnSpc>
            </a:pPr>
            <a:endParaRPr lang="en-IN" sz="2800" dirty="0">
              <a:latin typeface="Segoe Print" panose="02000600000000000000" pitchFamily="2" charset="0"/>
            </a:endParaRPr>
          </a:p>
          <a:p>
            <a:endParaRPr lang="en-IN" dirty="0"/>
          </a:p>
          <a:p>
            <a:endParaRPr lang="en-IN" dirty="0"/>
          </a:p>
          <a:p>
            <a:endParaRPr lang="en-IN" dirty="0"/>
          </a:p>
        </p:txBody>
      </p:sp>
    </p:spTree>
    <p:extLst>
      <p:ext uri="{BB962C8B-B14F-4D97-AF65-F5344CB8AC3E}">
        <p14:creationId xmlns:p14="http://schemas.microsoft.com/office/powerpoint/2010/main" val="1261408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C57F85-DDCA-0A12-BC26-9A3047FC6BF5}"/>
              </a:ext>
            </a:extLst>
          </p:cNvPr>
          <p:cNvPicPr>
            <a:picLocks noChangeAspect="1"/>
          </p:cNvPicPr>
          <p:nvPr/>
        </p:nvPicPr>
        <p:blipFill rotWithShape="1">
          <a:blip r:embed="rId2"/>
          <a:srcRect l="4737" t="-9618" r="7896" b="9618"/>
          <a:stretch/>
        </p:blipFill>
        <p:spPr>
          <a:xfrm>
            <a:off x="0" y="-109556"/>
            <a:ext cx="1504949" cy="1164949"/>
          </a:xfrm>
          <a:prstGeom prst="rect">
            <a:avLst/>
          </a:prstGeom>
        </p:spPr>
      </p:pic>
      <p:sp>
        <p:nvSpPr>
          <p:cNvPr id="6" name="Title 1">
            <a:extLst>
              <a:ext uri="{FF2B5EF4-FFF2-40B4-BE49-F238E27FC236}">
                <a16:creationId xmlns:a16="http://schemas.microsoft.com/office/drawing/2014/main" id="{C837F242-34BB-7B30-9ECE-D72348AC4D0A}"/>
              </a:ext>
            </a:extLst>
          </p:cNvPr>
          <p:cNvSpPr txBox="1">
            <a:spLocks noChangeArrowheads="1"/>
          </p:cNvSpPr>
          <p:nvPr/>
        </p:nvSpPr>
        <p:spPr>
          <a:xfrm>
            <a:off x="1504949" y="0"/>
            <a:ext cx="10687051" cy="956338"/>
          </a:xfrm>
          <a:prstGeom prst="rect">
            <a:avLst/>
          </a:prstGeom>
          <a:solidFill>
            <a:srgbClr val="C00000"/>
          </a:solidFill>
        </p:spPr>
        <p:txBody>
          <a:bodyPr/>
          <a:lstStyle/>
          <a:p>
            <a:pPr algn="ctr" fontAlgn="base"/>
            <a:endParaRPr lang="en-IN" sz="1050" b="1" dirty="0">
              <a:solidFill>
                <a:schemeClr val="bg1"/>
              </a:solidFill>
              <a:latin typeface="Segoe Print" panose="02000600000000000000" pitchFamily="2" charset="0"/>
              <a:cs typeface="Times New Roman" panose="02020603050405020304" pitchFamily="18" charset="0"/>
            </a:endParaRPr>
          </a:p>
          <a:p>
            <a:pPr algn="ctr" fontAlgn="base"/>
            <a:r>
              <a:rPr lang="en-IN" sz="3200" b="1" dirty="0">
                <a:solidFill>
                  <a:schemeClr val="bg1"/>
                </a:solidFill>
                <a:latin typeface="Segoe Print" panose="02000600000000000000" pitchFamily="2" charset="0"/>
                <a:cs typeface="Times New Roman" panose="02020603050405020304" pitchFamily="18" charset="0"/>
              </a:rPr>
              <a:t>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9DD657A8-1722-C26D-613E-3586777B7F1E}"/>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a:extLst>
              <a:ext uri="{FF2B5EF4-FFF2-40B4-BE49-F238E27FC236}">
                <a16:creationId xmlns:a16="http://schemas.microsoft.com/office/drawing/2014/main" id="{11BF168A-2CBA-7DB0-AD1A-100D30F7D663}"/>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19" name="Rectangle 18">
            <a:extLst>
              <a:ext uri="{FF2B5EF4-FFF2-40B4-BE49-F238E27FC236}">
                <a16:creationId xmlns:a16="http://schemas.microsoft.com/office/drawing/2014/main" id="{C868910F-DACE-60C9-D06B-23C38C461102}"/>
              </a:ext>
            </a:extLst>
          </p:cNvPr>
          <p:cNvSpPr/>
          <p:nvPr/>
        </p:nvSpPr>
        <p:spPr>
          <a:xfrm>
            <a:off x="1203649" y="1231641"/>
            <a:ext cx="2799184" cy="709126"/>
          </a:xfrm>
          <a:prstGeom prst="rect">
            <a:avLst/>
          </a:prstGeom>
          <a:solidFill>
            <a:schemeClr val="bg1"/>
          </a:solidFill>
          <a:ln>
            <a:solidFill>
              <a:srgbClr val="FF000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E375828-9AFC-6710-66DD-9B95E58F9A02}"/>
              </a:ext>
            </a:extLst>
          </p:cNvPr>
          <p:cNvSpPr txBox="1"/>
          <p:nvPr/>
        </p:nvSpPr>
        <p:spPr>
          <a:xfrm>
            <a:off x="1268964" y="1342901"/>
            <a:ext cx="9479901" cy="1785104"/>
          </a:xfrm>
          <a:prstGeom prst="rect">
            <a:avLst/>
          </a:prstGeom>
          <a:noFill/>
        </p:spPr>
        <p:txBody>
          <a:bodyPr wrap="square" rtlCol="0">
            <a:spAutoFit/>
          </a:bodyPr>
          <a:lstStyle/>
          <a:p>
            <a:r>
              <a:rPr lang="en-IN" sz="2800" u="sng" spc="300" dirty="0">
                <a:latin typeface="Segoe Print" panose="02000600000000000000" pitchFamily="2" charset="0"/>
              </a:rPr>
              <a:t>OUTLINE</a:t>
            </a:r>
            <a:r>
              <a:rPr lang="en-IN" sz="2800" dirty="0">
                <a:latin typeface="Segoe Print" panose="02000600000000000000" pitchFamily="2" charset="0"/>
              </a:rPr>
              <a:t> :-</a:t>
            </a:r>
          </a:p>
          <a:p>
            <a:endParaRPr lang="en-IN" sz="2800" dirty="0">
              <a:latin typeface="Segoe Print" panose="02000600000000000000" pitchFamily="2" charset="0"/>
            </a:endParaRPr>
          </a:p>
          <a:p>
            <a:endParaRPr lang="en-IN" dirty="0"/>
          </a:p>
          <a:p>
            <a:endParaRPr lang="en-IN" dirty="0"/>
          </a:p>
          <a:p>
            <a:endParaRPr lang="en-IN" dirty="0"/>
          </a:p>
        </p:txBody>
      </p:sp>
      <p:sp>
        <p:nvSpPr>
          <p:cNvPr id="12" name="TextBox 11">
            <a:extLst>
              <a:ext uri="{FF2B5EF4-FFF2-40B4-BE49-F238E27FC236}">
                <a16:creationId xmlns:a16="http://schemas.microsoft.com/office/drawing/2014/main" id="{173A3174-BE6D-4DBF-BE42-7721DAFF852B}"/>
              </a:ext>
            </a:extLst>
          </p:cNvPr>
          <p:cNvSpPr txBox="1"/>
          <p:nvPr/>
        </p:nvSpPr>
        <p:spPr>
          <a:xfrm>
            <a:off x="1268964" y="2136980"/>
            <a:ext cx="8724122" cy="3600986"/>
          </a:xfrm>
          <a:prstGeom prst="rect">
            <a:avLst/>
          </a:prstGeom>
          <a:noFill/>
        </p:spPr>
        <p:txBody>
          <a:bodyPr wrap="square" rtlCol="0">
            <a:spAutoFit/>
          </a:bodyPr>
          <a:lstStyle/>
          <a:p>
            <a:pPr marL="457200" indent="-457200">
              <a:buFont typeface="Wingdings" panose="05000000000000000000" pitchFamily="2" charset="2"/>
              <a:buChar char="v"/>
            </a:pPr>
            <a:r>
              <a:rPr lang="en-IN" sz="2400" dirty="0">
                <a:latin typeface="Segoe Print" panose="02000600000000000000" pitchFamily="2" charset="0"/>
              </a:rPr>
              <a:t>INTRODUCTION</a:t>
            </a:r>
          </a:p>
          <a:p>
            <a:pPr marL="457200" indent="-457200">
              <a:lnSpc>
                <a:spcPct val="150000"/>
              </a:lnSpc>
              <a:buFont typeface="Wingdings" panose="05000000000000000000" pitchFamily="2" charset="2"/>
              <a:buChar char="v"/>
            </a:pPr>
            <a:r>
              <a:rPr lang="en-IN" sz="2400" dirty="0">
                <a:latin typeface="Segoe Print" panose="02000600000000000000" pitchFamily="2" charset="0"/>
              </a:rPr>
              <a:t>OBJECTIVE</a:t>
            </a:r>
          </a:p>
          <a:p>
            <a:pPr marL="457200" indent="-457200">
              <a:lnSpc>
                <a:spcPct val="150000"/>
              </a:lnSpc>
              <a:buFont typeface="Wingdings" panose="05000000000000000000" pitchFamily="2" charset="2"/>
              <a:buChar char="v"/>
            </a:pPr>
            <a:r>
              <a:rPr lang="en-IN" sz="2400" spc="300" dirty="0">
                <a:latin typeface="Segoe Print" panose="02000600000000000000" pitchFamily="2" charset="0"/>
              </a:rPr>
              <a:t>PROJECT SCOPE</a:t>
            </a:r>
          </a:p>
          <a:p>
            <a:pPr marL="457200" indent="-457200">
              <a:lnSpc>
                <a:spcPct val="150000"/>
              </a:lnSpc>
              <a:buFont typeface="Wingdings" panose="05000000000000000000" pitchFamily="2" charset="2"/>
              <a:buChar char="v"/>
            </a:pPr>
            <a:r>
              <a:rPr lang="en-IN" sz="2400" spc="300" dirty="0">
                <a:latin typeface="Segoe Print" panose="02000600000000000000" pitchFamily="2" charset="0"/>
              </a:rPr>
              <a:t>ASSUMPTION</a:t>
            </a:r>
            <a:endParaRPr lang="en-IN" sz="2400" dirty="0">
              <a:latin typeface="Segoe Print" panose="02000600000000000000" pitchFamily="2" charset="0"/>
            </a:endParaRPr>
          </a:p>
          <a:p>
            <a:pPr marL="457200" indent="-457200">
              <a:lnSpc>
                <a:spcPct val="150000"/>
              </a:lnSpc>
              <a:buFont typeface="Wingdings" panose="05000000000000000000" pitchFamily="2" charset="2"/>
              <a:buChar char="v"/>
            </a:pPr>
            <a:r>
              <a:rPr lang="en-IN" sz="2400" dirty="0">
                <a:latin typeface="Segoe Print" panose="02000600000000000000" pitchFamily="2" charset="0"/>
              </a:rPr>
              <a:t>WORK FLOW </a:t>
            </a:r>
          </a:p>
          <a:p>
            <a:pPr marL="457200" indent="-457200">
              <a:lnSpc>
                <a:spcPct val="150000"/>
              </a:lnSpc>
              <a:buFont typeface="Wingdings" panose="05000000000000000000" pitchFamily="2" charset="2"/>
              <a:buChar char="v"/>
            </a:pPr>
            <a:r>
              <a:rPr lang="en-IN" sz="2400" dirty="0">
                <a:latin typeface="Segoe Print" panose="02000600000000000000" pitchFamily="2" charset="0"/>
              </a:rPr>
              <a:t>CONCLUSION</a:t>
            </a:r>
          </a:p>
          <a:p>
            <a:endParaRPr lang="en-IN" sz="2400" dirty="0"/>
          </a:p>
        </p:txBody>
      </p:sp>
    </p:spTree>
    <p:extLst>
      <p:ext uri="{BB962C8B-B14F-4D97-AF65-F5344CB8AC3E}">
        <p14:creationId xmlns:p14="http://schemas.microsoft.com/office/powerpoint/2010/main" val="325860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D3E0DB6-0A08-0510-39F5-8F5AF16387E9}"/>
              </a:ext>
            </a:extLst>
          </p:cNvPr>
          <p:cNvPicPr>
            <a:picLocks noChangeAspect="1"/>
          </p:cNvPicPr>
          <p:nvPr/>
        </p:nvPicPr>
        <p:blipFill rotWithShape="1">
          <a:blip r:embed="rId2"/>
          <a:srcRect l="4737" t="-9618" r="7896" b="9618"/>
          <a:stretch/>
        </p:blipFill>
        <p:spPr>
          <a:xfrm>
            <a:off x="0" y="-109556"/>
            <a:ext cx="1504949" cy="1164949"/>
          </a:xfrm>
          <a:prstGeom prst="rect">
            <a:avLst/>
          </a:prstGeom>
        </p:spPr>
      </p:pic>
      <p:sp>
        <p:nvSpPr>
          <p:cNvPr id="9" name="Title 1">
            <a:extLst>
              <a:ext uri="{FF2B5EF4-FFF2-40B4-BE49-F238E27FC236}">
                <a16:creationId xmlns:a16="http://schemas.microsoft.com/office/drawing/2014/main" id="{27C5AD42-0B61-AC94-B68C-389B84A06E36}"/>
              </a:ext>
            </a:extLst>
          </p:cNvPr>
          <p:cNvSpPr txBox="1">
            <a:spLocks noChangeArrowheads="1"/>
          </p:cNvSpPr>
          <p:nvPr/>
        </p:nvSpPr>
        <p:spPr>
          <a:xfrm>
            <a:off x="1504949" y="0"/>
            <a:ext cx="10687051" cy="956338"/>
          </a:xfrm>
          <a:prstGeom prst="rect">
            <a:avLst/>
          </a:prstGeom>
          <a:solidFill>
            <a:srgbClr val="C00000"/>
          </a:solidFill>
        </p:spPr>
        <p:txBody>
          <a:bodyPr/>
          <a:lstStyle/>
          <a:p>
            <a:pPr algn="ctr" fontAlgn="base"/>
            <a:endParaRPr lang="en-IN" sz="1050" b="1" dirty="0">
              <a:solidFill>
                <a:schemeClr val="bg1"/>
              </a:solidFill>
              <a:latin typeface="Segoe Print" panose="02000600000000000000" pitchFamily="2" charset="0"/>
              <a:cs typeface="Times New Roman" panose="02020603050405020304" pitchFamily="18" charset="0"/>
            </a:endParaRPr>
          </a:p>
          <a:p>
            <a:pPr algn="ctr" fontAlgn="base"/>
            <a:r>
              <a:rPr lang="en-IN" sz="3200" b="1" dirty="0">
                <a:solidFill>
                  <a:schemeClr val="bg1"/>
                </a:solidFill>
                <a:latin typeface="Segoe Print" panose="02000600000000000000" pitchFamily="2" charset="0"/>
                <a:cs typeface="Times New Roman" panose="02020603050405020304" pitchFamily="18" charset="0"/>
              </a:rPr>
              <a:t>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FAECC4B1-F923-5AC9-777E-5584883F3022}"/>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11" name="Title 1">
            <a:extLst>
              <a:ext uri="{FF2B5EF4-FFF2-40B4-BE49-F238E27FC236}">
                <a16:creationId xmlns:a16="http://schemas.microsoft.com/office/drawing/2014/main" id="{9C49FF22-3D53-E5DB-06CB-E976872867BC}"/>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441596EA-ED01-23AB-D13A-0D13D52C0C6C}"/>
              </a:ext>
            </a:extLst>
          </p:cNvPr>
          <p:cNvPicPr>
            <a:picLocks noChangeAspect="1"/>
          </p:cNvPicPr>
          <p:nvPr/>
        </p:nvPicPr>
        <p:blipFill rotWithShape="1">
          <a:blip r:embed="rId2"/>
          <a:srcRect l="4737" t="-9618" r="7896" b="9618"/>
          <a:stretch/>
        </p:blipFill>
        <p:spPr>
          <a:xfrm>
            <a:off x="0" y="-109556"/>
            <a:ext cx="1504949" cy="1164949"/>
          </a:xfrm>
          <a:prstGeom prst="rect">
            <a:avLst/>
          </a:prstGeom>
        </p:spPr>
      </p:pic>
      <p:sp>
        <p:nvSpPr>
          <p:cNvPr id="15" name="Title 1">
            <a:extLst>
              <a:ext uri="{FF2B5EF4-FFF2-40B4-BE49-F238E27FC236}">
                <a16:creationId xmlns:a16="http://schemas.microsoft.com/office/drawing/2014/main" id="{D4B05F7C-CC96-90C0-B1B9-7814B710C792}"/>
              </a:ext>
            </a:extLst>
          </p:cNvPr>
          <p:cNvSpPr txBox="1">
            <a:spLocks noChangeArrowheads="1"/>
          </p:cNvSpPr>
          <p:nvPr/>
        </p:nvSpPr>
        <p:spPr>
          <a:xfrm>
            <a:off x="1504949" y="0"/>
            <a:ext cx="10687051" cy="956338"/>
          </a:xfrm>
          <a:prstGeom prst="rect">
            <a:avLst/>
          </a:prstGeom>
          <a:solidFill>
            <a:srgbClr val="C00000"/>
          </a:solidFill>
        </p:spPr>
        <p:txBody>
          <a:bodyPr/>
          <a:lstStyle/>
          <a:p>
            <a:pPr algn="ctr" fontAlgn="base"/>
            <a:endParaRPr lang="en-IN" sz="1050" b="1" dirty="0">
              <a:solidFill>
                <a:schemeClr val="bg1"/>
              </a:solidFill>
              <a:latin typeface="Segoe Print" panose="02000600000000000000" pitchFamily="2" charset="0"/>
              <a:cs typeface="Times New Roman" panose="02020603050405020304" pitchFamily="18" charset="0"/>
            </a:endParaRPr>
          </a:p>
          <a:p>
            <a:pPr algn="ctr" fontAlgn="base"/>
            <a:r>
              <a:rPr lang="en-IN" sz="3200" b="1" dirty="0">
                <a:solidFill>
                  <a:schemeClr val="bg1"/>
                </a:solidFill>
                <a:latin typeface="Segoe Print" panose="02000600000000000000" pitchFamily="2" charset="0"/>
                <a:cs typeface="Times New Roman" panose="02020603050405020304" pitchFamily="18" charset="0"/>
              </a:rPr>
              <a:t>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6" name="Title 1">
            <a:extLst>
              <a:ext uri="{FF2B5EF4-FFF2-40B4-BE49-F238E27FC236}">
                <a16:creationId xmlns:a16="http://schemas.microsoft.com/office/drawing/2014/main" id="{B8A8C79D-723D-C9F1-4346-FA92F62049C1}"/>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a:extLst>
              <a:ext uri="{FF2B5EF4-FFF2-40B4-BE49-F238E27FC236}">
                <a16:creationId xmlns:a16="http://schemas.microsoft.com/office/drawing/2014/main" id="{BB62AB68-B025-715C-2DF9-A7F3E298FA7F}"/>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18" name="Rectangle 17">
            <a:extLst>
              <a:ext uri="{FF2B5EF4-FFF2-40B4-BE49-F238E27FC236}">
                <a16:creationId xmlns:a16="http://schemas.microsoft.com/office/drawing/2014/main" id="{89FEB601-7815-8AB8-624B-C1235ED5D2E9}"/>
              </a:ext>
            </a:extLst>
          </p:cNvPr>
          <p:cNvSpPr/>
          <p:nvPr/>
        </p:nvSpPr>
        <p:spPr>
          <a:xfrm>
            <a:off x="1203649" y="1231641"/>
            <a:ext cx="4180114" cy="709126"/>
          </a:xfrm>
          <a:prstGeom prst="rect">
            <a:avLst/>
          </a:prstGeom>
          <a:solidFill>
            <a:schemeClr val="bg1"/>
          </a:solidFill>
          <a:ln>
            <a:solidFill>
              <a:srgbClr val="FF000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C3E1C7AA-B778-F197-A25D-8496215A6874}"/>
              </a:ext>
            </a:extLst>
          </p:cNvPr>
          <p:cNvSpPr txBox="1"/>
          <p:nvPr/>
        </p:nvSpPr>
        <p:spPr>
          <a:xfrm>
            <a:off x="1268964" y="1342901"/>
            <a:ext cx="9479901" cy="1785104"/>
          </a:xfrm>
          <a:prstGeom prst="rect">
            <a:avLst/>
          </a:prstGeom>
          <a:noFill/>
        </p:spPr>
        <p:txBody>
          <a:bodyPr wrap="square" rtlCol="0">
            <a:spAutoFit/>
          </a:bodyPr>
          <a:lstStyle/>
          <a:p>
            <a:r>
              <a:rPr lang="en-IN" sz="2800" u="sng" spc="300" dirty="0">
                <a:latin typeface="Segoe Print" panose="02000600000000000000" pitchFamily="2" charset="0"/>
              </a:rPr>
              <a:t>INTRODUCTION</a:t>
            </a:r>
            <a:r>
              <a:rPr lang="en-IN" sz="2800" dirty="0">
                <a:latin typeface="Segoe Print" panose="02000600000000000000" pitchFamily="2" charset="0"/>
              </a:rPr>
              <a:t> :-</a:t>
            </a:r>
          </a:p>
          <a:p>
            <a:endParaRPr lang="en-IN" sz="2800" dirty="0">
              <a:latin typeface="Segoe Print" panose="02000600000000000000" pitchFamily="2" charset="0"/>
            </a:endParaRPr>
          </a:p>
          <a:p>
            <a:endParaRPr lang="en-IN" dirty="0"/>
          </a:p>
          <a:p>
            <a:endParaRPr lang="en-IN" dirty="0"/>
          </a:p>
          <a:p>
            <a:endParaRPr lang="en-IN" dirty="0"/>
          </a:p>
        </p:txBody>
      </p:sp>
      <p:sp>
        <p:nvSpPr>
          <p:cNvPr id="22" name="TextBox 21">
            <a:extLst>
              <a:ext uri="{FF2B5EF4-FFF2-40B4-BE49-F238E27FC236}">
                <a16:creationId xmlns:a16="http://schemas.microsoft.com/office/drawing/2014/main" id="{AC1DA95F-C1EA-9317-92AD-52C159220078}"/>
              </a:ext>
            </a:extLst>
          </p:cNvPr>
          <p:cNvSpPr txBox="1"/>
          <p:nvPr/>
        </p:nvSpPr>
        <p:spPr>
          <a:xfrm>
            <a:off x="438539" y="2222900"/>
            <a:ext cx="11541967" cy="338169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Segoe Print" panose="02000600000000000000" pitchFamily="2" charset="0"/>
              </a:rPr>
              <a:t>This project is concerned with developing a Library Management </a:t>
            </a:r>
            <a:r>
              <a:rPr lang="en-US">
                <a:latin typeface="Segoe Print" panose="02000600000000000000" pitchFamily="2" charset="0"/>
              </a:rPr>
              <a:t>System for Youth </a:t>
            </a:r>
            <a:r>
              <a:rPr lang="en-US" dirty="0">
                <a:latin typeface="Segoe Print" panose="02000600000000000000" pitchFamily="2" charset="0"/>
              </a:rPr>
              <a:t>Library in order to make library management more efficient and easy to handle. The Library management system enables a fully automated library service. It has the ability to display the details of the books available in various departments, the transactions of books and about the book holders</a:t>
            </a:r>
            <a:endParaRPr lang="en-US" b="0" i="0" dirty="0">
              <a:effectLst/>
              <a:latin typeface="Segoe Print" panose="02000600000000000000" pitchFamily="2" charset="0"/>
            </a:endParaRPr>
          </a:p>
          <a:p>
            <a:pPr>
              <a:lnSpc>
                <a:spcPct val="150000"/>
              </a:lnSpc>
            </a:pPr>
            <a:endParaRPr lang="en-US" dirty="0">
              <a:latin typeface="Segoe Print" panose="02000600000000000000" pitchFamily="2" charset="0"/>
            </a:endParaRPr>
          </a:p>
          <a:p>
            <a:pPr marL="285750" indent="-285750">
              <a:lnSpc>
                <a:spcPct val="150000"/>
              </a:lnSpc>
              <a:buFont typeface="Arial" panose="020B0604020202020204" pitchFamily="34" charset="0"/>
              <a:buChar char="•"/>
            </a:pPr>
            <a:r>
              <a:rPr lang="en-US" dirty="0">
                <a:latin typeface="Segoe Print" panose="02000600000000000000" pitchFamily="2" charset="0"/>
              </a:rPr>
              <a:t>The goals of this project are to provide simplicity as well as security and efficiency to the management of Agape Youth Library and also reduce managing personnel in the library</a:t>
            </a:r>
            <a:endParaRPr lang="en-IN" dirty="0">
              <a:latin typeface="Segoe Print" panose="02000600000000000000" pitchFamily="2" charset="0"/>
            </a:endParaRPr>
          </a:p>
        </p:txBody>
      </p:sp>
    </p:spTree>
    <p:extLst>
      <p:ext uri="{BB962C8B-B14F-4D97-AF65-F5344CB8AC3E}">
        <p14:creationId xmlns:p14="http://schemas.microsoft.com/office/powerpoint/2010/main" val="1144283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29BE4D-1BDB-102A-3E3B-427B57B06281}"/>
              </a:ext>
            </a:extLst>
          </p:cNvPr>
          <p:cNvPicPr>
            <a:picLocks noChangeAspect="1"/>
          </p:cNvPicPr>
          <p:nvPr/>
        </p:nvPicPr>
        <p:blipFill rotWithShape="1">
          <a:blip r:embed="rId2"/>
          <a:srcRect l="4737" t="-9618" r="7896" b="9618"/>
          <a:stretch/>
        </p:blipFill>
        <p:spPr>
          <a:xfrm>
            <a:off x="0" y="-109556"/>
            <a:ext cx="1504949" cy="1164949"/>
          </a:xfrm>
          <a:prstGeom prst="rect">
            <a:avLst/>
          </a:prstGeom>
        </p:spPr>
      </p:pic>
      <p:sp>
        <p:nvSpPr>
          <p:cNvPr id="3" name="Title 1">
            <a:extLst>
              <a:ext uri="{FF2B5EF4-FFF2-40B4-BE49-F238E27FC236}">
                <a16:creationId xmlns:a16="http://schemas.microsoft.com/office/drawing/2014/main" id="{34DF2357-000B-18C6-F5E5-8A74B14D5285}"/>
              </a:ext>
            </a:extLst>
          </p:cNvPr>
          <p:cNvSpPr txBox="1">
            <a:spLocks noChangeArrowheads="1"/>
          </p:cNvSpPr>
          <p:nvPr/>
        </p:nvSpPr>
        <p:spPr>
          <a:xfrm>
            <a:off x="1504949" y="0"/>
            <a:ext cx="10687051" cy="956338"/>
          </a:xfrm>
          <a:prstGeom prst="rect">
            <a:avLst/>
          </a:prstGeom>
          <a:solidFill>
            <a:srgbClr val="C00000"/>
          </a:solidFill>
        </p:spPr>
        <p:txBody>
          <a:bodyPr/>
          <a:lstStyle/>
          <a:p>
            <a:pPr algn="ctr" fontAlgn="base"/>
            <a:endParaRPr lang="en-IN" sz="1050" b="1" dirty="0">
              <a:solidFill>
                <a:schemeClr val="bg1"/>
              </a:solidFill>
              <a:latin typeface="Segoe Print" panose="02000600000000000000" pitchFamily="2" charset="0"/>
              <a:cs typeface="Times New Roman" panose="02020603050405020304" pitchFamily="18" charset="0"/>
            </a:endParaRPr>
          </a:p>
          <a:p>
            <a:pPr algn="ctr" fontAlgn="base"/>
            <a:r>
              <a:rPr lang="en-IN" sz="3200" b="1" dirty="0">
                <a:solidFill>
                  <a:schemeClr val="bg1"/>
                </a:solidFill>
                <a:latin typeface="Segoe Print" panose="02000600000000000000" pitchFamily="2" charset="0"/>
                <a:cs typeface="Times New Roman" panose="02020603050405020304" pitchFamily="18" charset="0"/>
              </a:rPr>
              <a:t>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91E6D37-99C0-33A2-4B2A-C43162351716}"/>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5" name="Title 1">
            <a:extLst>
              <a:ext uri="{FF2B5EF4-FFF2-40B4-BE49-F238E27FC236}">
                <a16:creationId xmlns:a16="http://schemas.microsoft.com/office/drawing/2014/main" id="{5504A3BD-1757-4A67-E2CA-DE14A2E82797}"/>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6" name="Picture 5">
            <a:extLst>
              <a:ext uri="{FF2B5EF4-FFF2-40B4-BE49-F238E27FC236}">
                <a16:creationId xmlns:a16="http://schemas.microsoft.com/office/drawing/2014/main" id="{EB74F41E-763F-DE12-0A1B-8B05B779EBDF}"/>
              </a:ext>
            </a:extLst>
          </p:cNvPr>
          <p:cNvPicPr>
            <a:picLocks noChangeAspect="1"/>
          </p:cNvPicPr>
          <p:nvPr/>
        </p:nvPicPr>
        <p:blipFill rotWithShape="1">
          <a:blip r:embed="rId2"/>
          <a:srcRect l="4737" t="-9618" r="7896" b="9618"/>
          <a:stretch/>
        </p:blipFill>
        <p:spPr>
          <a:xfrm>
            <a:off x="0" y="-109556"/>
            <a:ext cx="1504949" cy="1164949"/>
          </a:xfrm>
          <a:prstGeom prst="rect">
            <a:avLst/>
          </a:prstGeom>
        </p:spPr>
      </p:pic>
      <p:sp>
        <p:nvSpPr>
          <p:cNvPr id="7" name="Title 1">
            <a:extLst>
              <a:ext uri="{FF2B5EF4-FFF2-40B4-BE49-F238E27FC236}">
                <a16:creationId xmlns:a16="http://schemas.microsoft.com/office/drawing/2014/main" id="{5B52344C-C83F-7DDD-7A22-00CC7EC66697}"/>
              </a:ext>
            </a:extLst>
          </p:cNvPr>
          <p:cNvSpPr txBox="1">
            <a:spLocks noChangeArrowheads="1"/>
          </p:cNvSpPr>
          <p:nvPr/>
        </p:nvSpPr>
        <p:spPr>
          <a:xfrm>
            <a:off x="1504949" y="0"/>
            <a:ext cx="10687051" cy="956338"/>
          </a:xfrm>
          <a:prstGeom prst="rect">
            <a:avLst/>
          </a:prstGeom>
          <a:solidFill>
            <a:srgbClr val="C00000"/>
          </a:solidFill>
        </p:spPr>
        <p:txBody>
          <a:bodyPr/>
          <a:lstStyle/>
          <a:p>
            <a:pPr algn="ctr" fontAlgn="base"/>
            <a:endParaRPr lang="en-IN" sz="1050" b="1" dirty="0">
              <a:solidFill>
                <a:schemeClr val="bg1"/>
              </a:solidFill>
              <a:latin typeface="Segoe Print" panose="02000600000000000000" pitchFamily="2" charset="0"/>
              <a:cs typeface="Times New Roman" panose="02020603050405020304" pitchFamily="18" charset="0"/>
            </a:endParaRPr>
          </a:p>
          <a:p>
            <a:pPr algn="ctr" fontAlgn="base"/>
            <a:r>
              <a:rPr lang="en-IN" sz="3200" b="1" dirty="0">
                <a:solidFill>
                  <a:schemeClr val="bg1"/>
                </a:solidFill>
                <a:latin typeface="Segoe Print" panose="02000600000000000000" pitchFamily="2" charset="0"/>
                <a:cs typeface="Times New Roman" panose="02020603050405020304" pitchFamily="18" charset="0"/>
              </a:rPr>
              <a:t>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709F7317-2C50-F5E0-6080-6D943BD1E7A5}"/>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Title 1">
            <a:extLst>
              <a:ext uri="{FF2B5EF4-FFF2-40B4-BE49-F238E27FC236}">
                <a16:creationId xmlns:a16="http://schemas.microsoft.com/office/drawing/2014/main" id="{3D60AB17-B07B-A727-38DA-5B68A97C32C3}"/>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10" name="Rectangle 9">
            <a:extLst>
              <a:ext uri="{FF2B5EF4-FFF2-40B4-BE49-F238E27FC236}">
                <a16:creationId xmlns:a16="http://schemas.microsoft.com/office/drawing/2014/main" id="{A8B3033A-44F2-E081-888C-FFF9014473C3}"/>
              </a:ext>
            </a:extLst>
          </p:cNvPr>
          <p:cNvSpPr/>
          <p:nvPr/>
        </p:nvSpPr>
        <p:spPr>
          <a:xfrm>
            <a:off x="1203649" y="1231641"/>
            <a:ext cx="3135086" cy="709126"/>
          </a:xfrm>
          <a:prstGeom prst="rect">
            <a:avLst/>
          </a:prstGeom>
          <a:solidFill>
            <a:schemeClr val="bg1"/>
          </a:solidFill>
          <a:ln>
            <a:solidFill>
              <a:srgbClr val="FF000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5145AD7B-24F9-6848-DFBC-177AAB6D34F2}"/>
              </a:ext>
            </a:extLst>
          </p:cNvPr>
          <p:cNvSpPr txBox="1"/>
          <p:nvPr/>
        </p:nvSpPr>
        <p:spPr>
          <a:xfrm>
            <a:off x="1268964" y="1342901"/>
            <a:ext cx="9479901" cy="2000548"/>
          </a:xfrm>
          <a:prstGeom prst="rect">
            <a:avLst/>
          </a:prstGeom>
          <a:noFill/>
        </p:spPr>
        <p:txBody>
          <a:bodyPr wrap="square" rtlCol="0">
            <a:spAutoFit/>
          </a:bodyPr>
          <a:lstStyle/>
          <a:p>
            <a:r>
              <a:rPr lang="en-IN" sz="2800" u="sng" spc="300" dirty="0">
                <a:latin typeface="Segoe Print" panose="02000600000000000000" pitchFamily="2" charset="0"/>
              </a:rPr>
              <a:t>OBJECTIVE</a:t>
            </a:r>
            <a:r>
              <a:rPr lang="en-IN" sz="2800" dirty="0">
                <a:latin typeface="Segoe Print" panose="02000600000000000000" pitchFamily="2" charset="0"/>
              </a:rPr>
              <a:t> :-</a:t>
            </a:r>
          </a:p>
          <a:p>
            <a:pPr>
              <a:lnSpc>
                <a:spcPct val="150000"/>
              </a:lnSpc>
            </a:pPr>
            <a:endParaRPr lang="en-IN" sz="2800" dirty="0">
              <a:latin typeface="Segoe Print" panose="02000600000000000000" pitchFamily="2" charset="0"/>
            </a:endParaRPr>
          </a:p>
          <a:p>
            <a:endParaRPr lang="en-IN" dirty="0"/>
          </a:p>
          <a:p>
            <a:endParaRPr lang="en-IN" dirty="0"/>
          </a:p>
          <a:p>
            <a:endParaRPr lang="en-IN" dirty="0"/>
          </a:p>
        </p:txBody>
      </p:sp>
      <p:sp>
        <p:nvSpPr>
          <p:cNvPr id="12" name="TextBox 11">
            <a:extLst>
              <a:ext uri="{FF2B5EF4-FFF2-40B4-BE49-F238E27FC236}">
                <a16:creationId xmlns:a16="http://schemas.microsoft.com/office/drawing/2014/main" id="{85290366-6D6F-88DC-AE85-25B97ED9CA6D}"/>
              </a:ext>
            </a:extLst>
          </p:cNvPr>
          <p:cNvSpPr txBox="1"/>
          <p:nvPr/>
        </p:nvSpPr>
        <p:spPr>
          <a:xfrm>
            <a:off x="746450" y="1989634"/>
            <a:ext cx="11047443" cy="3277820"/>
          </a:xfrm>
          <a:prstGeom prst="rect">
            <a:avLst/>
          </a:prstGeom>
          <a:noFill/>
        </p:spPr>
        <p:txBody>
          <a:bodyPr wrap="square">
            <a:spAutoFit/>
          </a:bodyPr>
          <a:lstStyle/>
          <a:p>
            <a:pPr>
              <a:lnSpc>
                <a:spcPct val="150000"/>
              </a:lnSpc>
            </a:pPr>
            <a:endParaRPr lang="en-US" b="0" i="0" dirty="0">
              <a:effectLst/>
              <a:latin typeface="Segoe Print" panose="02000600000000000000" pitchFamily="2" charset="0"/>
            </a:endParaRPr>
          </a:p>
          <a:p>
            <a:pPr marL="342900" indent="-342900">
              <a:buAutoNum type="arabicPeriod"/>
            </a:pPr>
            <a:r>
              <a:rPr lang="en-US" dirty="0">
                <a:latin typeface="Segoe Print" panose="02000600000000000000" pitchFamily="2" charset="0"/>
              </a:rPr>
              <a:t>It provides "better and efficient" service to members.</a:t>
            </a:r>
          </a:p>
          <a:p>
            <a:endParaRPr lang="en-US" dirty="0">
              <a:latin typeface="Segoe Print" panose="02000600000000000000" pitchFamily="2" charset="0"/>
            </a:endParaRPr>
          </a:p>
          <a:p>
            <a:r>
              <a:rPr lang="en-US" dirty="0">
                <a:latin typeface="Segoe Print" panose="02000600000000000000" pitchFamily="2" charset="0"/>
              </a:rPr>
              <a:t>2. Reduce the workload of librarian.</a:t>
            </a:r>
          </a:p>
          <a:p>
            <a:endParaRPr lang="en-US" dirty="0">
              <a:latin typeface="Segoe Print" panose="02000600000000000000" pitchFamily="2" charset="0"/>
            </a:endParaRPr>
          </a:p>
          <a:p>
            <a:r>
              <a:rPr lang="en-US" dirty="0">
                <a:latin typeface="Segoe Print" panose="02000600000000000000" pitchFamily="2" charset="0"/>
              </a:rPr>
              <a:t>3. Faster retrieval of information about the desired book.</a:t>
            </a:r>
          </a:p>
          <a:p>
            <a:endParaRPr lang="en-US" dirty="0">
              <a:latin typeface="Segoe Print" panose="02000600000000000000" pitchFamily="2" charset="0"/>
            </a:endParaRPr>
          </a:p>
          <a:p>
            <a:r>
              <a:rPr lang="en-US" dirty="0">
                <a:latin typeface="Segoe Print" panose="02000600000000000000" pitchFamily="2" charset="0"/>
              </a:rPr>
              <a:t>4. Provide facility for proper monitoring reduce paper work and provide data security.</a:t>
            </a:r>
          </a:p>
          <a:p>
            <a:endParaRPr lang="en-US" dirty="0">
              <a:latin typeface="Segoe Print" panose="02000600000000000000" pitchFamily="2" charset="0"/>
            </a:endParaRPr>
          </a:p>
          <a:p>
            <a:r>
              <a:rPr lang="en-US" dirty="0">
                <a:latin typeface="Segoe Print" panose="02000600000000000000" pitchFamily="2" charset="0"/>
              </a:rPr>
              <a:t>5. All details will be available on a click for both user and librarian</a:t>
            </a:r>
            <a:r>
              <a:rPr lang="en-US" dirty="0"/>
              <a:t>.</a:t>
            </a:r>
            <a:endParaRPr lang="en-IN" dirty="0"/>
          </a:p>
          <a:p>
            <a:endParaRPr lang="en-US" dirty="0">
              <a:latin typeface="Segoe Print" panose="02000600000000000000" pitchFamily="2" charset="0"/>
            </a:endParaRPr>
          </a:p>
        </p:txBody>
      </p:sp>
    </p:spTree>
    <p:extLst>
      <p:ext uri="{BB962C8B-B14F-4D97-AF65-F5344CB8AC3E}">
        <p14:creationId xmlns:p14="http://schemas.microsoft.com/office/powerpoint/2010/main" val="3962678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4D0F3D-A20B-385C-F17B-CBA8EA63D429}"/>
              </a:ext>
            </a:extLst>
          </p:cNvPr>
          <p:cNvPicPr>
            <a:picLocks noChangeAspect="1"/>
          </p:cNvPicPr>
          <p:nvPr/>
        </p:nvPicPr>
        <p:blipFill rotWithShape="1">
          <a:blip r:embed="rId2"/>
          <a:srcRect l="4737" t="-9618" r="7896" b="9618"/>
          <a:stretch/>
        </p:blipFill>
        <p:spPr>
          <a:xfrm>
            <a:off x="0" y="-109556"/>
            <a:ext cx="1504949" cy="1164949"/>
          </a:xfrm>
          <a:prstGeom prst="rect">
            <a:avLst/>
          </a:prstGeom>
        </p:spPr>
      </p:pic>
      <p:sp>
        <p:nvSpPr>
          <p:cNvPr id="3" name="Title 1">
            <a:extLst>
              <a:ext uri="{FF2B5EF4-FFF2-40B4-BE49-F238E27FC236}">
                <a16:creationId xmlns:a16="http://schemas.microsoft.com/office/drawing/2014/main" id="{C8138B12-9106-E554-0C0E-8A48973FAE5E}"/>
              </a:ext>
            </a:extLst>
          </p:cNvPr>
          <p:cNvSpPr txBox="1">
            <a:spLocks noChangeArrowheads="1"/>
          </p:cNvSpPr>
          <p:nvPr/>
        </p:nvSpPr>
        <p:spPr>
          <a:xfrm>
            <a:off x="1504949" y="0"/>
            <a:ext cx="10687051" cy="956338"/>
          </a:xfrm>
          <a:prstGeom prst="rect">
            <a:avLst/>
          </a:prstGeom>
          <a:solidFill>
            <a:srgbClr val="C00000"/>
          </a:solidFill>
        </p:spPr>
        <p:txBody>
          <a:bodyPr/>
          <a:lstStyle/>
          <a:p>
            <a:pPr algn="ctr" fontAlgn="base"/>
            <a:endParaRPr lang="en-IN" sz="1050" b="1" dirty="0">
              <a:solidFill>
                <a:schemeClr val="bg1"/>
              </a:solidFill>
              <a:latin typeface="Segoe Print" panose="02000600000000000000" pitchFamily="2" charset="0"/>
              <a:cs typeface="Times New Roman" panose="02020603050405020304" pitchFamily="18" charset="0"/>
            </a:endParaRPr>
          </a:p>
          <a:p>
            <a:pPr algn="ctr" fontAlgn="base"/>
            <a:r>
              <a:rPr lang="en-IN" sz="3200" b="1" dirty="0">
                <a:solidFill>
                  <a:schemeClr val="bg1"/>
                </a:solidFill>
                <a:latin typeface="Segoe Print" panose="02000600000000000000" pitchFamily="2" charset="0"/>
                <a:cs typeface="Times New Roman" panose="02020603050405020304" pitchFamily="18" charset="0"/>
              </a:rPr>
              <a:t>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633CEA67-93A6-129F-056B-CEFCC092C7CE}"/>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5" name="Title 1">
            <a:extLst>
              <a:ext uri="{FF2B5EF4-FFF2-40B4-BE49-F238E27FC236}">
                <a16:creationId xmlns:a16="http://schemas.microsoft.com/office/drawing/2014/main" id="{A31DA43A-3736-2B71-70BE-0D50762B506C}"/>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6" name="Picture 5">
            <a:extLst>
              <a:ext uri="{FF2B5EF4-FFF2-40B4-BE49-F238E27FC236}">
                <a16:creationId xmlns:a16="http://schemas.microsoft.com/office/drawing/2014/main" id="{85A369A1-290E-7F68-3582-3B7DC301CBD0}"/>
              </a:ext>
            </a:extLst>
          </p:cNvPr>
          <p:cNvPicPr>
            <a:picLocks noChangeAspect="1"/>
          </p:cNvPicPr>
          <p:nvPr/>
        </p:nvPicPr>
        <p:blipFill rotWithShape="1">
          <a:blip r:embed="rId2"/>
          <a:srcRect l="4737" t="-9618" r="7896" b="9618"/>
          <a:stretch/>
        </p:blipFill>
        <p:spPr>
          <a:xfrm>
            <a:off x="0" y="-109556"/>
            <a:ext cx="1504949" cy="1164949"/>
          </a:xfrm>
          <a:prstGeom prst="rect">
            <a:avLst/>
          </a:prstGeom>
        </p:spPr>
      </p:pic>
      <p:sp>
        <p:nvSpPr>
          <p:cNvPr id="7" name="Title 1">
            <a:extLst>
              <a:ext uri="{FF2B5EF4-FFF2-40B4-BE49-F238E27FC236}">
                <a16:creationId xmlns:a16="http://schemas.microsoft.com/office/drawing/2014/main" id="{92FC2F40-0828-B5CF-397E-BC8447A159A2}"/>
              </a:ext>
            </a:extLst>
          </p:cNvPr>
          <p:cNvSpPr txBox="1">
            <a:spLocks noChangeArrowheads="1"/>
          </p:cNvSpPr>
          <p:nvPr/>
        </p:nvSpPr>
        <p:spPr>
          <a:xfrm>
            <a:off x="1504949" y="0"/>
            <a:ext cx="10687051" cy="956338"/>
          </a:xfrm>
          <a:prstGeom prst="rect">
            <a:avLst/>
          </a:prstGeom>
          <a:solidFill>
            <a:srgbClr val="C00000"/>
          </a:solidFill>
        </p:spPr>
        <p:txBody>
          <a:bodyPr/>
          <a:lstStyle/>
          <a:p>
            <a:pPr algn="ctr" fontAlgn="base"/>
            <a:endParaRPr lang="en-IN" sz="1050" b="1" dirty="0">
              <a:solidFill>
                <a:schemeClr val="bg1"/>
              </a:solidFill>
              <a:latin typeface="Segoe Print" panose="02000600000000000000" pitchFamily="2" charset="0"/>
              <a:cs typeface="Times New Roman" panose="02020603050405020304" pitchFamily="18" charset="0"/>
            </a:endParaRPr>
          </a:p>
          <a:p>
            <a:pPr algn="ctr" fontAlgn="base"/>
            <a:r>
              <a:rPr lang="en-IN" sz="3200" b="1" dirty="0">
                <a:solidFill>
                  <a:schemeClr val="bg1"/>
                </a:solidFill>
                <a:latin typeface="Segoe Print" panose="02000600000000000000" pitchFamily="2" charset="0"/>
                <a:cs typeface="Times New Roman" panose="02020603050405020304" pitchFamily="18" charset="0"/>
              </a:rPr>
              <a:t>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07D860DA-198D-6700-0766-82D31BE2E5A6}"/>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Title 1">
            <a:extLst>
              <a:ext uri="{FF2B5EF4-FFF2-40B4-BE49-F238E27FC236}">
                <a16:creationId xmlns:a16="http://schemas.microsoft.com/office/drawing/2014/main" id="{A7C4D136-0D15-D18F-5C15-E28F1F1BF071}"/>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10" name="Rectangle 9">
            <a:extLst>
              <a:ext uri="{FF2B5EF4-FFF2-40B4-BE49-F238E27FC236}">
                <a16:creationId xmlns:a16="http://schemas.microsoft.com/office/drawing/2014/main" id="{A3915F92-27EA-2F34-0D5F-7E7C4F33AB74}"/>
              </a:ext>
            </a:extLst>
          </p:cNvPr>
          <p:cNvSpPr/>
          <p:nvPr/>
        </p:nvSpPr>
        <p:spPr>
          <a:xfrm>
            <a:off x="1203648" y="1231641"/>
            <a:ext cx="4422711" cy="709126"/>
          </a:xfrm>
          <a:prstGeom prst="rect">
            <a:avLst/>
          </a:prstGeom>
          <a:solidFill>
            <a:schemeClr val="bg1"/>
          </a:solidFill>
          <a:ln>
            <a:solidFill>
              <a:srgbClr val="FF000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5D7440CA-D4FE-167D-8F1E-146F24C84B0A}"/>
              </a:ext>
            </a:extLst>
          </p:cNvPr>
          <p:cNvSpPr txBox="1"/>
          <p:nvPr/>
        </p:nvSpPr>
        <p:spPr>
          <a:xfrm>
            <a:off x="1268964" y="1342901"/>
            <a:ext cx="9479901" cy="2000548"/>
          </a:xfrm>
          <a:prstGeom prst="rect">
            <a:avLst/>
          </a:prstGeom>
          <a:noFill/>
        </p:spPr>
        <p:txBody>
          <a:bodyPr wrap="square" rtlCol="0">
            <a:spAutoFit/>
          </a:bodyPr>
          <a:lstStyle/>
          <a:p>
            <a:r>
              <a:rPr lang="en-IN" sz="2800" u="sng" spc="300" dirty="0">
                <a:latin typeface="Segoe Print" panose="02000600000000000000" pitchFamily="2" charset="0"/>
              </a:rPr>
              <a:t>PROJECT SCOPE</a:t>
            </a:r>
            <a:r>
              <a:rPr lang="en-IN" sz="2800" dirty="0">
                <a:latin typeface="Segoe Print" panose="02000600000000000000" pitchFamily="2" charset="0"/>
              </a:rPr>
              <a:t> :-</a:t>
            </a:r>
          </a:p>
          <a:p>
            <a:pPr>
              <a:lnSpc>
                <a:spcPct val="150000"/>
              </a:lnSpc>
            </a:pPr>
            <a:endParaRPr lang="en-IN" sz="2800" dirty="0">
              <a:latin typeface="Segoe Print" panose="02000600000000000000" pitchFamily="2" charset="0"/>
            </a:endParaRPr>
          </a:p>
          <a:p>
            <a:endParaRPr lang="en-IN" dirty="0"/>
          </a:p>
          <a:p>
            <a:endParaRPr lang="en-IN" dirty="0"/>
          </a:p>
          <a:p>
            <a:endParaRPr lang="en-IN" dirty="0"/>
          </a:p>
        </p:txBody>
      </p:sp>
      <p:sp>
        <p:nvSpPr>
          <p:cNvPr id="12" name="TextBox 11">
            <a:extLst>
              <a:ext uri="{FF2B5EF4-FFF2-40B4-BE49-F238E27FC236}">
                <a16:creationId xmlns:a16="http://schemas.microsoft.com/office/drawing/2014/main" id="{29990E6B-E47A-251D-4A0A-4A04AB674561}"/>
              </a:ext>
            </a:extLst>
          </p:cNvPr>
          <p:cNvSpPr txBox="1"/>
          <p:nvPr/>
        </p:nvSpPr>
        <p:spPr>
          <a:xfrm>
            <a:off x="438538" y="2596124"/>
            <a:ext cx="11290041" cy="1631216"/>
          </a:xfrm>
          <a:prstGeom prst="rect">
            <a:avLst/>
          </a:prstGeom>
          <a:noFill/>
        </p:spPr>
        <p:txBody>
          <a:bodyPr wrap="square">
            <a:spAutoFit/>
          </a:bodyPr>
          <a:lstStyle/>
          <a:p>
            <a:r>
              <a:rPr lang="en-US" sz="2000" dirty="0">
                <a:latin typeface="Segoe Print" panose="02000600000000000000" pitchFamily="2" charset="0"/>
              </a:rPr>
              <a:t>Many libraries are operated manually by a group of people. These people keep records regarding the books &amp; students (borrowers), check the books manually and keep records on issued books. All these things have to be carried out manually and if the library is very large, proper record keeping will become a major problem as manual record keeping has never been a reliable method because people tend to forget things.</a:t>
            </a:r>
          </a:p>
        </p:txBody>
      </p:sp>
      <p:pic>
        <p:nvPicPr>
          <p:cNvPr id="14" name="Picture 13">
            <a:extLst>
              <a:ext uri="{FF2B5EF4-FFF2-40B4-BE49-F238E27FC236}">
                <a16:creationId xmlns:a16="http://schemas.microsoft.com/office/drawing/2014/main" id="{1A98D2FB-E1E7-81FA-D030-5244846269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8816" y="4269920"/>
            <a:ext cx="3740020" cy="1963511"/>
          </a:xfrm>
          <a:prstGeom prst="rect">
            <a:avLst/>
          </a:prstGeom>
        </p:spPr>
      </p:pic>
    </p:spTree>
    <p:extLst>
      <p:ext uri="{BB962C8B-B14F-4D97-AF65-F5344CB8AC3E}">
        <p14:creationId xmlns:p14="http://schemas.microsoft.com/office/powerpoint/2010/main" val="1421489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DE8090-730C-8B8A-C7A9-40064460BABB}"/>
              </a:ext>
            </a:extLst>
          </p:cNvPr>
          <p:cNvPicPr>
            <a:picLocks noChangeAspect="1"/>
          </p:cNvPicPr>
          <p:nvPr/>
        </p:nvPicPr>
        <p:blipFill rotWithShape="1">
          <a:blip r:embed="rId2"/>
          <a:srcRect l="4737" t="-9618" r="7896" b="9618"/>
          <a:stretch/>
        </p:blipFill>
        <p:spPr>
          <a:xfrm>
            <a:off x="0" y="-109556"/>
            <a:ext cx="1504949" cy="1164949"/>
          </a:xfrm>
          <a:prstGeom prst="rect">
            <a:avLst/>
          </a:prstGeom>
        </p:spPr>
      </p:pic>
      <p:sp>
        <p:nvSpPr>
          <p:cNvPr id="3" name="Title 1">
            <a:extLst>
              <a:ext uri="{FF2B5EF4-FFF2-40B4-BE49-F238E27FC236}">
                <a16:creationId xmlns:a16="http://schemas.microsoft.com/office/drawing/2014/main" id="{D39F685B-C368-92CA-A481-76A598D085E3}"/>
              </a:ext>
            </a:extLst>
          </p:cNvPr>
          <p:cNvSpPr txBox="1">
            <a:spLocks noChangeArrowheads="1"/>
          </p:cNvSpPr>
          <p:nvPr/>
        </p:nvSpPr>
        <p:spPr>
          <a:xfrm>
            <a:off x="1504949" y="0"/>
            <a:ext cx="10687051" cy="956338"/>
          </a:xfrm>
          <a:prstGeom prst="rect">
            <a:avLst/>
          </a:prstGeom>
          <a:solidFill>
            <a:srgbClr val="C00000"/>
          </a:solidFill>
        </p:spPr>
        <p:txBody>
          <a:bodyPr/>
          <a:lstStyle/>
          <a:p>
            <a:pPr algn="ctr" fontAlgn="base"/>
            <a:endParaRPr lang="en-IN" sz="1050" b="1" dirty="0">
              <a:solidFill>
                <a:schemeClr val="bg1"/>
              </a:solidFill>
              <a:latin typeface="Segoe Print" panose="02000600000000000000" pitchFamily="2" charset="0"/>
              <a:cs typeface="Times New Roman" panose="02020603050405020304" pitchFamily="18" charset="0"/>
            </a:endParaRPr>
          </a:p>
          <a:p>
            <a:pPr algn="ctr" fontAlgn="base"/>
            <a:r>
              <a:rPr lang="en-IN" sz="3200" b="1" dirty="0">
                <a:solidFill>
                  <a:schemeClr val="bg1"/>
                </a:solidFill>
                <a:latin typeface="Segoe Print" panose="02000600000000000000" pitchFamily="2" charset="0"/>
                <a:cs typeface="Times New Roman" panose="02020603050405020304" pitchFamily="18" charset="0"/>
              </a:rPr>
              <a:t>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6301AE85-A205-F7FE-56D0-70B341848FB8}"/>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5" name="Title 1">
            <a:extLst>
              <a:ext uri="{FF2B5EF4-FFF2-40B4-BE49-F238E27FC236}">
                <a16:creationId xmlns:a16="http://schemas.microsoft.com/office/drawing/2014/main" id="{83C1644E-F034-7892-4FF7-F3527FCA9D12}"/>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6" name="Picture 5">
            <a:extLst>
              <a:ext uri="{FF2B5EF4-FFF2-40B4-BE49-F238E27FC236}">
                <a16:creationId xmlns:a16="http://schemas.microsoft.com/office/drawing/2014/main" id="{A050126E-97F9-AE0C-235B-BFFA9CFF4081}"/>
              </a:ext>
            </a:extLst>
          </p:cNvPr>
          <p:cNvPicPr>
            <a:picLocks noChangeAspect="1"/>
          </p:cNvPicPr>
          <p:nvPr/>
        </p:nvPicPr>
        <p:blipFill rotWithShape="1">
          <a:blip r:embed="rId2"/>
          <a:srcRect l="4737" t="-9618" r="7896" b="9618"/>
          <a:stretch/>
        </p:blipFill>
        <p:spPr>
          <a:xfrm>
            <a:off x="0" y="-109556"/>
            <a:ext cx="1504949" cy="1164949"/>
          </a:xfrm>
          <a:prstGeom prst="rect">
            <a:avLst/>
          </a:prstGeom>
        </p:spPr>
      </p:pic>
      <p:sp>
        <p:nvSpPr>
          <p:cNvPr id="7" name="Title 1">
            <a:extLst>
              <a:ext uri="{FF2B5EF4-FFF2-40B4-BE49-F238E27FC236}">
                <a16:creationId xmlns:a16="http://schemas.microsoft.com/office/drawing/2014/main" id="{2F37E41A-E8A8-9EB1-3641-2668BA16A002}"/>
              </a:ext>
            </a:extLst>
          </p:cNvPr>
          <p:cNvSpPr txBox="1">
            <a:spLocks noChangeArrowheads="1"/>
          </p:cNvSpPr>
          <p:nvPr/>
        </p:nvSpPr>
        <p:spPr>
          <a:xfrm>
            <a:off x="1504949" y="0"/>
            <a:ext cx="10687051" cy="956338"/>
          </a:xfrm>
          <a:prstGeom prst="rect">
            <a:avLst/>
          </a:prstGeom>
          <a:solidFill>
            <a:srgbClr val="C00000"/>
          </a:solidFill>
        </p:spPr>
        <p:txBody>
          <a:bodyPr/>
          <a:lstStyle/>
          <a:p>
            <a:pPr algn="ctr" fontAlgn="base"/>
            <a:endParaRPr lang="en-IN" sz="1050" b="1" dirty="0">
              <a:solidFill>
                <a:schemeClr val="bg1"/>
              </a:solidFill>
              <a:latin typeface="Segoe Print" panose="02000600000000000000" pitchFamily="2" charset="0"/>
              <a:cs typeface="Times New Roman" panose="02020603050405020304" pitchFamily="18" charset="0"/>
            </a:endParaRPr>
          </a:p>
          <a:p>
            <a:pPr algn="ctr" fontAlgn="base"/>
            <a:r>
              <a:rPr lang="en-IN" sz="3200" b="1" dirty="0">
                <a:solidFill>
                  <a:schemeClr val="bg1"/>
                </a:solidFill>
                <a:latin typeface="Segoe Print" panose="02000600000000000000" pitchFamily="2" charset="0"/>
                <a:cs typeface="Times New Roman" panose="02020603050405020304" pitchFamily="18" charset="0"/>
              </a:rPr>
              <a:t>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7C23C2FB-8793-5C5F-1A0A-A70BF6FBEEE6}"/>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Title 1">
            <a:extLst>
              <a:ext uri="{FF2B5EF4-FFF2-40B4-BE49-F238E27FC236}">
                <a16:creationId xmlns:a16="http://schemas.microsoft.com/office/drawing/2014/main" id="{A6032284-FCA8-0300-4FA2-26015CB51DD5}"/>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10" name="Rectangle 9">
            <a:extLst>
              <a:ext uri="{FF2B5EF4-FFF2-40B4-BE49-F238E27FC236}">
                <a16:creationId xmlns:a16="http://schemas.microsoft.com/office/drawing/2014/main" id="{46ECC4D3-A3A0-F494-F1F9-CE7DD30B26E6}"/>
              </a:ext>
            </a:extLst>
          </p:cNvPr>
          <p:cNvSpPr/>
          <p:nvPr/>
        </p:nvSpPr>
        <p:spPr>
          <a:xfrm>
            <a:off x="1203648" y="1231641"/>
            <a:ext cx="3601617" cy="709126"/>
          </a:xfrm>
          <a:prstGeom prst="rect">
            <a:avLst/>
          </a:prstGeom>
          <a:solidFill>
            <a:schemeClr val="bg1"/>
          </a:solidFill>
          <a:ln>
            <a:solidFill>
              <a:srgbClr val="FF000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467E5E4-74FC-2137-D303-ABF06A9E1D4E}"/>
              </a:ext>
            </a:extLst>
          </p:cNvPr>
          <p:cNvSpPr txBox="1"/>
          <p:nvPr/>
        </p:nvSpPr>
        <p:spPr>
          <a:xfrm>
            <a:off x="1268964" y="1342901"/>
            <a:ext cx="9479901" cy="2000548"/>
          </a:xfrm>
          <a:prstGeom prst="rect">
            <a:avLst/>
          </a:prstGeom>
          <a:noFill/>
        </p:spPr>
        <p:txBody>
          <a:bodyPr wrap="square" rtlCol="0">
            <a:spAutoFit/>
          </a:bodyPr>
          <a:lstStyle/>
          <a:p>
            <a:r>
              <a:rPr lang="en-IN" sz="2800" u="sng" spc="300" dirty="0">
                <a:latin typeface="Segoe Print" panose="02000600000000000000" pitchFamily="2" charset="0"/>
              </a:rPr>
              <a:t>ASSUMPTION</a:t>
            </a:r>
            <a:r>
              <a:rPr lang="en-IN" sz="2800" dirty="0">
                <a:latin typeface="Segoe Print" panose="02000600000000000000" pitchFamily="2" charset="0"/>
              </a:rPr>
              <a:t> :-</a:t>
            </a:r>
          </a:p>
          <a:p>
            <a:pPr>
              <a:lnSpc>
                <a:spcPct val="150000"/>
              </a:lnSpc>
            </a:pPr>
            <a:endParaRPr lang="en-IN" sz="2800" dirty="0">
              <a:latin typeface="Segoe Print" panose="02000600000000000000" pitchFamily="2" charset="0"/>
            </a:endParaRPr>
          </a:p>
          <a:p>
            <a:endParaRPr lang="en-IN" dirty="0"/>
          </a:p>
          <a:p>
            <a:endParaRPr lang="en-IN" dirty="0"/>
          </a:p>
          <a:p>
            <a:endParaRPr lang="en-IN" dirty="0"/>
          </a:p>
        </p:txBody>
      </p:sp>
      <p:sp>
        <p:nvSpPr>
          <p:cNvPr id="13" name="TextBox 12">
            <a:extLst>
              <a:ext uri="{FF2B5EF4-FFF2-40B4-BE49-F238E27FC236}">
                <a16:creationId xmlns:a16="http://schemas.microsoft.com/office/drawing/2014/main" id="{25FFDA85-884D-EE33-1B03-C9CF342D882F}"/>
              </a:ext>
            </a:extLst>
          </p:cNvPr>
          <p:cNvSpPr txBox="1"/>
          <p:nvPr/>
        </p:nvSpPr>
        <p:spPr>
          <a:xfrm>
            <a:off x="1045028" y="1790443"/>
            <a:ext cx="10814181" cy="2550698"/>
          </a:xfrm>
          <a:prstGeom prst="rect">
            <a:avLst/>
          </a:prstGeom>
          <a:noFill/>
        </p:spPr>
        <p:txBody>
          <a:bodyPr wrap="square" rtlCol="0">
            <a:spAutoFit/>
          </a:bodyPr>
          <a:lstStyle/>
          <a:p>
            <a:pPr>
              <a:lnSpc>
                <a:spcPct val="150000"/>
              </a:lnSpc>
            </a:pPr>
            <a:endParaRPr lang="en-IN" sz="1800" dirty="0">
              <a:latin typeface="Segoe Print" panose="02000600000000000000" pitchFamily="2" charset="0"/>
            </a:endParaRPr>
          </a:p>
          <a:p>
            <a:pPr marL="285750" indent="-285750">
              <a:lnSpc>
                <a:spcPct val="150000"/>
              </a:lnSpc>
              <a:buFont typeface="Arial" panose="020B0604020202020204" pitchFamily="34" charset="0"/>
              <a:buChar char="•"/>
            </a:pPr>
            <a:r>
              <a:rPr lang="en-US" dirty="0">
                <a:latin typeface="Segoe Print" panose="02000600000000000000" pitchFamily="2" charset="0"/>
              </a:rPr>
              <a:t>Fast report generation is not possible</a:t>
            </a:r>
          </a:p>
          <a:p>
            <a:pPr marL="285750" indent="-285750">
              <a:lnSpc>
                <a:spcPct val="150000"/>
              </a:lnSpc>
              <a:buFont typeface="Arial" panose="020B0604020202020204" pitchFamily="34" charset="0"/>
              <a:buChar char="•"/>
            </a:pPr>
            <a:r>
              <a:rPr lang="en-US" dirty="0">
                <a:latin typeface="Segoe Print" panose="02000600000000000000" pitchFamily="2" charset="0"/>
              </a:rPr>
              <a:t>Tracing a book is difficult</a:t>
            </a:r>
          </a:p>
          <a:p>
            <a:pPr marL="285750" indent="-285750">
              <a:lnSpc>
                <a:spcPct val="150000"/>
              </a:lnSpc>
              <a:buFont typeface="Arial" panose="020B0604020202020204" pitchFamily="34" charset="0"/>
              <a:buChar char="•"/>
            </a:pPr>
            <a:r>
              <a:rPr lang="en-US" dirty="0">
                <a:latin typeface="Segoe Print" panose="02000600000000000000" pitchFamily="2" charset="0"/>
              </a:rPr>
              <a:t>Other problems of the existing system are:</a:t>
            </a:r>
          </a:p>
          <a:p>
            <a:pPr marL="285750" indent="-285750">
              <a:lnSpc>
                <a:spcPct val="150000"/>
              </a:lnSpc>
              <a:buFont typeface="Arial" panose="020B0604020202020204" pitchFamily="34" charset="0"/>
              <a:buChar char="•"/>
            </a:pPr>
            <a:r>
              <a:rPr lang="en-US" dirty="0">
                <a:latin typeface="Segoe Print" panose="02000600000000000000" pitchFamily="2" charset="0"/>
              </a:rPr>
              <a:t>Information about issue/return of the books is not properly maintained</a:t>
            </a:r>
          </a:p>
          <a:p>
            <a:pPr marL="285750" indent="-285750">
              <a:lnSpc>
                <a:spcPct val="150000"/>
              </a:lnSpc>
              <a:buFont typeface="Arial" panose="020B0604020202020204" pitchFamily="34" charset="0"/>
              <a:buChar char="•"/>
            </a:pPr>
            <a:r>
              <a:rPr lang="en-US" dirty="0">
                <a:latin typeface="Segoe Print" panose="02000600000000000000" pitchFamily="2" charset="0"/>
              </a:rPr>
              <a:t>No central database can be created as information is not available in database</a:t>
            </a:r>
            <a:endParaRPr lang="en-IN" dirty="0">
              <a:latin typeface="Segoe Print" panose="02000600000000000000" pitchFamily="2" charset="0"/>
            </a:endParaRPr>
          </a:p>
        </p:txBody>
      </p:sp>
      <p:pic>
        <p:nvPicPr>
          <p:cNvPr id="14" name="Picture 13">
            <a:extLst>
              <a:ext uri="{FF2B5EF4-FFF2-40B4-BE49-F238E27FC236}">
                <a16:creationId xmlns:a16="http://schemas.microsoft.com/office/drawing/2014/main" id="{0500C578-C55A-0A39-A1D5-7BF8DF915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0740" y="1073020"/>
            <a:ext cx="2279219" cy="2397968"/>
          </a:xfrm>
          <a:prstGeom prst="rect">
            <a:avLst/>
          </a:prstGeom>
        </p:spPr>
      </p:pic>
    </p:spTree>
    <p:extLst>
      <p:ext uri="{BB962C8B-B14F-4D97-AF65-F5344CB8AC3E}">
        <p14:creationId xmlns:p14="http://schemas.microsoft.com/office/powerpoint/2010/main" val="538626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DE8090-730C-8B8A-C7A9-40064460BABB}"/>
              </a:ext>
            </a:extLst>
          </p:cNvPr>
          <p:cNvPicPr>
            <a:picLocks noChangeAspect="1"/>
          </p:cNvPicPr>
          <p:nvPr/>
        </p:nvPicPr>
        <p:blipFill rotWithShape="1">
          <a:blip r:embed="rId2"/>
          <a:srcRect l="4737" t="-9618" r="7896" b="9618"/>
          <a:stretch/>
        </p:blipFill>
        <p:spPr>
          <a:xfrm>
            <a:off x="0" y="-109556"/>
            <a:ext cx="1504949" cy="1164949"/>
          </a:xfrm>
          <a:prstGeom prst="rect">
            <a:avLst/>
          </a:prstGeom>
        </p:spPr>
      </p:pic>
      <p:sp>
        <p:nvSpPr>
          <p:cNvPr id="3" name="Title 1">
            <a:extLst>
              <a:ext uri="{FF2B5EF4-FFF2-40B4-BE49-F238E27FC236}">
                <a16:creationId xmlns:a16="http://schemas.microsoft.com/office/drawing/2014/main" id="{D39F685B-C368-92CA-A481-76A598D085E3}"/>
              </a:ext>
            </a:extLst>
          </p:cNvPr>
          <p:cNvSpPr txBox="1">
            <a:spLocks noChangeArrowheads="1"/>
          </p:cNvSpPr>
          <p:nvPr/>
        </p:nvSpPr>
        <p:spPr>
          <a:xfrm>
            <a:off x="1504949" y="0"/>
            <a:ext cx="10687051" cy="956338"/>
          </a:xfrm>
          <a:prstGeom prst="rect">
            <a:avLst/>
          </a:prstGeom>
          <a:solidFill>
            <a:srgbClr val="C00000"/>
          </a:solidFill>
        </p:spPr>
        <p:txBody>
          <a:bodyPr/>
          <a:lstStyle/>
          <a:p>
            <a:pPr algn="ctr" fontAlgn="base"/>
            <a:endParaRPr lang="en-IN" sz="1050" b="1" dirty="0">
              <a:solidFill>
                <a:schemeClr val="bg1"/>
              </a:solidFill>
              <a:latin typeface="Segoe Print" panose="02000600000000000000" pitchFamily="2" charset="0"/>
              <a:cs typeface="Times New Roman" panose="02020603050405020304" pitchFamily="18" charset="0"/>
            </a:endParaRPr>
          </a:p>
          <a:p>
            <a:pPr algn="ctr" fontAlgn="base"/>
            <a:r>
              <a:rPr lang="en-IN" sz="3200" b="1" dirty="0">
                <a:solidFill>
                  <a:schemeClr val="bg1"/>
                </a:solidFill>
                <a:latin typeface="Segoe Print" panose="02000600000000000000" pitchFamily="2" charset="0"/>
                <a:cs typeface="Times New Roman" panose="02020603050405020304" pitchFamily="18" charset="0"/>
              </a:rPr>
              <a:t>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6301AE85-A205-F7FE-56D0-70B341848FB8}"/>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5" name="Title 1">
            <a:extLst>
              <a:ext uri="{FF2B5EF4-FFF2-40B4-BE49-F238E27FC236}">
                <a16:creationId xmlns:a16="http://schemas.microsoft.com/office/drawing/2014/main" id="{83C1644E-F034-7892-4FF7-F3527FCA9D12}"/>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6" name="Picture 5">
            <a:extLst>
              <a:ext uri="{FF2B5EF4-FFF2-40B4-BE49-F238E27FC236}">
                <a16:creationId xmlns:a16="http://schemas.microsoft.com/office/drawing/2014/main" id="{A050126E-97F9-AE0C-235B-BFFA9CFF4081}"/>
              </a:ext>
            </a:extLst>
          </p:cNvPr>
          <p:cNvPicPr>
            <a:picLocks noChangeAspect="1"/>
          </p:cNvPicPr>
          <p:nvPr/>
        </p:nvPicPr>
        <p:blipFill rotWithShape="1">
          <a:blip r:embed="rId2"/>
          <a:srcRect l="4737" t="-9618" r="7896" b="9618"/>
          <a:stretch/>
        </p:blipFill>
        <p:spPr>
          <a:xfrm>
            <a:off x="0" y="-109556"/>
            <a:ext cx="1504949" cy="1164949"/>
          </a:xfrm>
          <a:prstGeom prst="rect">
            <a:avLst/>
          </a:prstGeom>
        </p:spPr>
      </p:pic>
      <p:sp>
        <p:nvSpPr>
          <p:cNvPr id="7" name="Title 1">
            <a:extLst>
              <a:ext uri="{FF2B5EF4-FFF2-40B4-BE49-F238E27FC236}">
                <a16:creationId xmlns:a16="http://schemas.microsoft.com/office/drawing/2014/main" id="{2F37E41A-E8A8-9EB1-3641-2668BA16A002}"/>
              </a:ext>
            </a:extLst>
          </p:cNvPr>
          <p:cNvSpPr txBox="1">
            <a:spLocks noChangeArrowheads="1"/>
          </p:cNvSpPr>
          <p:nvPr/>
        </p:nvSpPr>
        <p:spPr>
          <a:xfrm>
            <a:off x="1504949" y="0"/>
            <a:ext cx="10687051" cy="956338"/>
          </a:xfrm>
          <a:prstGeom prst="rect">
            <a:avLst/>
          </a:prstGeom>
          <a:solidFill>
            <a:srgbClr val="C00000"/>
          </a:solidFill>
        </p:spPr>
        <p:txBody>
          <a:bodyPr/>
          <a:lstStyle/>
          <a:p>
            <a:pPr algn="ctr" fontAlgn="base"/>
            <a:endParaRPr lang="en-IN" sz="1050" b="1" dirty="0">
              <a:solidFill>
                <a:schemeClr val="bg1"/>
              </a:solidFill>
              <a:latin typeface="Segoe Print" panose="02000600000000000000" pitchFamily="2" charset="0"/>
              <a:cs typeface="Times New Roman" panose="02020603050405020304" pitchFamily="18" charset="0"/>
            </a:endParaRPr>
          </a:p>
          <a:p>
            <a:pPr algn="ctr" fontAlgn="base"/>
            <a:r>
              <a:rPr lang="en-IN" sz="3200" b="1" dirty="0">
                <a:solidFill>
                  <a:schemeClr val="bg1"/>
                </a:solidFill>
                <a:latin typeface="Segoe Print" panose="02000600000000000000" pitchFamily="2" charset="0"/>
                <a:cs typeface="Times New Roman" panose="02020603050405020304" pitchFamily="18" charset="0"/>
              </a:rPr>
              <a:t>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7C23C2FB-8793-5C5F-1A0A-A70BF6FBEEE6}"/>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Title 1">
            <a:extLst>
              <a:ext uri="{FF2B5EF4-FFF2-40B4-BE49-F238E27FC236}">
                <a16:creationId xmlns:a16="http://schemas.microsoft.com/office/drawing/2014/main" id="{A6032284-FCA8-0300-4FA2-26015CB51DD5}"/>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10" name="Rectangle 9">
            <a:extLst>
              <a:ext uri="{FF2B5EF4-FFF2-40B4-BE49-F238E27FC236}">
                <a16:creationId xmlns:a16="http://schemas.microsoft.com/office/drawing/2014/main" id="{46ECC4D3-A3A0-F494-F1F9-CE7DD30B26E6}"/>
              </a:ext>
            </a:extLst>
          </p:cNvPr>
          <p:cNvSpPr/>
          <p:nvPr/>
        </p:nvSpPr>
        <p:spPr>
          <a:xfrm>
            <a:off x="1203648" y="1231641"/>
            <a:ext cx="5411756" cy="709126"/>
          </a:xfrm>
          <a:prstGeom prst="rect">
            <a:avLst/>
          </a:prstGeom>
          <a:solidFill>
            <a:schemeClr val="bg1"/>
          </a:solidFill>
          <a:ln>
            <a:solidFill>
              <a:srgbClr val="FF000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467E5E4-74FC-2137-D303-ABF06A9E1D4E}"/>
              </a:ext>
            </a:extLst>
          </p:cNvPr>
          <p:cNvSpPr txBox="1"/>
          <p:nvPr/>
        </p:nvSpPr>
        <p:spPr>
          <a:xfrm>
            <a:off x="1268964" y="1342901"/>
            <a:ext cx="9479901" cy="2000548"/>
          </a:xfrm>
          <a:prstGeom prst="rect">
            <a:avLst/>
          </a:prstGeom>
          <a:noFill/>
        </p:spPr>
        <p:txBody>
          <a:bodyPr wrap="square" rtlCol="0">
            <a:spAutoFit/>
          </a:bodyPr>
          <a:lstStyle/>
          <a:p>
            <a:r>
              <a:rPr lang="en-IN" sz="2800" u="sng" spc="300" dirty="0">
                <a:latin typeface="Segoe Print" panose="02000600000000000000" pitchFamily="2" charset="0"/>
              </a:rPr>
              <a:t>PRODUCT FUNCTION</a:t>
            </a:r>
            <a:r>
              <a:rPr lang="en-IN" sz="2800" dirty="0">
                <a:latin typeface="Segoe Print" panose="02000600000000000000" pitchFamily="2" charset="0"/>
              </a:rPr>
              <a:t> :-</a:t>
            </a:r>
          </a:p>
          <a:p>
            <a:pPr>
              <a:lnSpc>
                <a:spcPct val="150000"/>
              </a:lnSpc>
            </a:pPr>
            <a:endParaRPr lang="en-IN" sz="2800" dirty="0">
              <a:latin typeface="Segoe Print" panose="02000600000000000000" pitchFamily="2" charset="0"/>
            </a:endParaRPr>
          </a:p>
          <a:p>
            <a:endParaRPr lang="en-IN" dirty="0"/>
          </a:p>
          <a:p>
            <a:endParaRPr lang="en-IN" dirty="0"/>
          </a:p>
          <a:p>
            <a:endParaRPr lang="en-IN" dirty="0"/>
          </a:p>
        </p:txBody>
      </p:sp>
      <p:graphicFrame>
        <p:nvGraphicFramePr>
          <p:cNvPr id="12" name="Table 11">
            <a:extLst>
              <a:ext uri="{FF2B5EF4-FFF2-40B4-BE49-F238E27FC236}">
                <a16:creationId xmlns:a16="http://schemas.microsoft.com/office/drawing/2014/main" id="{48219448-F34F-CC4F-F65A-1C24507DFC6F}"/>
              </a:ext>
            </a:extLst>
          </p:cNvPr>
          <p:cNvGraphicFramePr>
            <a:graphicFrameLocks noGrp="1"/>
          </p:cNvGraphicFramePr>
          <p:nvPr>
            <p:extLst>
              <p:ext uri="{D42A27DB-BD31-4B8C-83A1-F6EECF244321}">
                <p14:modId xmlns:p14="http://schemas.microsoft.com/office/powerpoint/2010/main" val="217790765"/>
              </p:ext>
            </p:extLst>
          </p:nvPr>
        </p:nvGraphicFramePr>
        <p:xfrm>
          <a:off x="774442" y="2165910"/>
          <a:ext cx="7314162" cy="2129955"/>
        </p:xfrm>
        <a:graphic>
          <a:graphicData uri="http://schemas.openxmlformats.org/drawingml/2006/table">
            <a:tbl>
              <a:tblPr firstRow="1" bandRow="1">
                <a:tableStyleId>{00A15C55-8517-42AA-B614-E9B94910E393}</a:tableStyleId>
              </a:tblPr>
              <a:tblGrid>
                <a:gridCol w="2438054">
                  <a:extLst>
                    <a:ext uri="{9D8B030D-6E8A-4147-A177-3AD203B41FA5}">
                      <a16:colId xmlns:a16="http://schemas.microsoft.com/office/drawing/2014/main" val="2635946141"/>
                    </a:ext>
                  </a:extLst>
                </a:gridCol>
                <a:gridCol w="2438054">
                  <a:extLst>
                    <a:ext uri="{9D8B030D-6E8A-4147-A177-3AD203B41FA5}">
                      <a16:colId xmlns:a16="http://schemas.microsoft.com/office/drawing/2014/main" val="431183539"/>
                    </a:ext>
                  </a:extLst>
                </a:gridCol>
                <a:gridCol w="2438054">
                  <a:extLst>
                    <a:ext uri="{9D8B030D-6E8A-4147-A177-3AD203B41FA5}">
                      <a16:colId xmlns:a16="http://schemas.microsoft.com/office/drawing/2014/main" val="738837691"/>
                    </a:ext>
                  </a:extLst>
                </a:gridCol>
              </a:tblGrid>
              <a:tr h="666915">
                <a:tc>
                  <a:txBody>
                    <a:bodyPr/>
                    <a:lstStyle/>
                    <a:p>
                      <a:pPr algn="ctr"/>
                      <a:r>
                        <a:rPr lang="en-US" dirty="0"/>
                        <a:t>A Activities of the Borrower</a:t>
                      </a:r>
                      <a:endParaRPr lang="en-IN" dirty="0"/>
                    </a:p>
                  </a:txBody>
                  <a:tcPr/>
                </a:tc>
                <a:tc>
                  <a:txBody>
                    <a:bodyPr/>
                    <a:lstStyle/>
                    <a:p>
                      <a:pPr algn="ctr"/>
                      <a:r>
                        <a:rPr lang="en-IN" dirty="0"/>
                        <a:t>Activities of the Administrator</a:t>
                      </a:r>
                    </a:p>
                  </a:txBody>
                  <a:tcPr/>
                </a:tc>
                <a:tc>
                  <a:txBody>
                    <a:bodyPr/>
                    <a:lstStyle/>
                    <a:p>
                      <a:pPr algn="ctr"/>
                      <a:r>
                        <a:rPr lang="en-IN" dirty="0"/>
                        <a:t>Activities of the librarian</a:t>
                      </a:r>
                    </a:p>
                  </a:txBody>
                  <a:tcPr/>
                </a:tc>
                <a:extLst>
                  <a:ext uri="{0D108BD9-81ED-4DB2-BD59-A6C34878D82A}">
                    <a16:rowId xmlns:a16="http://schemas.microsoft.com/office/drawing/2014/main" val="3856583566"/>
                  </a:ext>
                </a:extLst>
              </a:tr>
              <a:tr h="336272">
                <a:tc>
                  <a:txBody>
                    <a:bodyPr/>
                    <a:lstStyle/>
                    <a:p>
                      <a:pPr algn="ctr"/>
                      <a:r>
                        <a:rPr lang="en-US" dirty="0"/>
                        <a:t>Search for a book</a:t>
                      </a:r>
                    </a:p>
                  </a:txBody>
                  <a:tcPr/>
                </a:tc>
                <a:tc>
                  <a:txBody>
                    <a:bodyPr/>
                    <a:lstStyle/>
                    <a:p>
                      <a:pPr algn="ctr"/>
                      <a:r>
                        <a:rPr lang="en-US" dirty="0"/>
                        <a:t>Add/Delete books</a:t>
                      </a:r>
                    </a:p>
                  </a:txBody>
                  <a:tcPr/>
                </a:tc>
                <a:tc>
                  <a:txBody>
                    <a:bodyPr/>
                    <a:lstStyle/>
                    <a:p>
                      <a:pPr algn="ctr"/>
                      <a:r>
                        <a:rPr lang="en-US" dirty="0"/>
                        <a:t>Issue books</a:t>
                      </a:r>
                    </a:p>
                  </a:txBody>
                  <a:tcPr/>
                </a:tc>
                <a:extLst>
                  <a:ext uri="{0D108BD9-81ED-4DB2-BD59-A6C34878D82A}">
                    <a16:rowId xmlns:a16="http://schemas.microsoft.com/office/drawing/2014/main" val="2475885880"/>
                  </a:ext>
                </a:extLst>
              </a:tr>
              <a:tr h="331666">
                <a:tc>
                  <a:txBody>
                    <a:bodyPr/>
                    <a:lstStyle/>
                    <a:p>
                      <a:pPr algn="ctr"/>
                      <a:r>
                        <a:rPr lang="en-US" dirty="0"/>
                        <a:t>Borrow a book</a:t>
                      </a:r>
                      <a:endParaRPr lang="en-IN" dirty="0"/>
                    </a:p>
                  </a:txBody>
                  <a:tcPr/>
                </a:tc>
                <a:tc>
                  <a:txBody>
                    <a:bodyPr/>
                    <a:lstStyle/>
                    <a:p>
                      <a:pPr algn="ctr"/>
                      <a:r>
                        <a:rPr lang="en-US" dirty="0"/>
                        <a:t>Maintain the database</a:t>
                      </a:r>
                    </a:p>
                  </a:txBody>
                  <a:tcPr/>
                </a:tc>
                <a:tc>
                  <a:txBody>
                    <a:bodyPr/>
                    <a:lstStyle/>
                    <a:p>
                      <a:pPr algn="ctr"/>
                      <a:r>
                        <a:rPr lang="en-US" dirty="0"/>
                        <a:t>Return books</a:t>
                      </a:r>
                    </a:p>
                  </a:txBody>
                  <a:tcPr/>
                </a:tc>
                <a:extLst>
                  <a:ext uri="{0D108BD9-81ED-4DB2-BD59-A6C34878D82A}">
                    <a16:rowId xmlns:a16="http://schemas.microsoft.com/office/drawing/2014/main" val="2070457628"/>
                  </a:ext>
                </a:extLst>
              </a:tr>
              <a:tr h="336272">
                <a:tc>
                  <a:txBody>
                    <a:bodyPr/>
                    <a:lstStyle/>
                    <a:p>
                      <a:pPr algn="ctr"/>
                      <a:r>
                        <a:rPr lang="en-US" dirty="0"/>
                        <a:t>View user details</a:t>
                      </a:r>
                      <a:endParaRPr lang="en-IN" dirty="0"/>
                    </a:p>
                  </a:txBody>
                  <a:tcPr/>
                </a:tc>
                <a:tc>
                  <a:txBody>
                    <a:bodyPr/>
                    <a:lstStyle/>
                    <a:p>
                      <a:pPr algn="ctr"/>
                      <a:r>
                        <a:rPr lang="en-US" dirty="0"/>
                        <a:t>View user details</a:t>
                      </a:r>
                    </a:p>
                  </a:txBody>
                  <a:tcPr/>
                </a:tc>
                <a:tc>
                  <a:txBody>
                    <a:bodyPr/>
                    <a:lstStyle/>
                    <a:p>
                      <a:pPr algn="ctr"/>
                      <a:r>
                        <a:rPr lang="en-US" dirty="0"/>
                        <a:t>Add/delete books</a:t>
                      </a:r>
                      <a:endParaRPr lang="en-IN" dirty="0"/>
                    </a:p>
                  </a:txBody>
                  <a:tcPr/>
                </a:tc>
                <a:extLst>
                  <a:ext uri="{0D108BD9-81ED-4DB2-BD59-A6C34878D82A}">
                    <a16:rowId xmlns:a16="http://schemas.microsoft.com/office/drawing/2014/main" val="2066552836"/>
                  </a:ext>
                </a:extLst>
              </a:tr>
              <a:tr h="336272">
                <a:tc>
                  <a:txBody>
                    <a:bodyPr/>
                    <a:lstStyle/>
                    <a:p>
                      <a:pPr algn="ctr"/>
                      <a:r>
                        <a:rPr lang="en-US" dirty="0"/>
                        <a:t>Modify user details</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Maintain user details</a:t>
                      </a:r>
                      <a:endParaRPr lang="en-IN" dirty="0"/>
                    </a:p>
                  </a:txBody>
                  <a:tcPr/>
                </a:tc>
                <a:tc>
                  <a:txBody>
                    <a:bodyPr/>
                    <a:lstStyle/>
                    <a:p>
                      <a:endParaRPr lang="en-IN" dirty="0"/>
                    </a:p>
                  </a:txBody>
                  <a:tcPr/>
                </a:tc>
                <a:extLst>
                  <a:ext uri="{0D108BD9-81ED-4DB2-BD59-A6C34878D82A}">
                    <a16:rowId xmlns:a16="http://schemas.microsoft.com/office/drawing/2014/main" val="3243193281"/>
                  </a:ext>
                </a:extLst>
              </a:tr>
            </a:tbl>
          </a:graphicData>
        </a:graphic>
      </p:graphicFrame>
      <p:pic>
        <p:nvPicPr>
          <p:cNvPr id="15" name="Picture 14">
            <a:extLst>
              <a:ext uri="{FF2B5EF4-FFF2-40B4-BE49-F238E27FC236}">
                <a16:creationId xmlns:a16="http://schemas.microsoft.com/office/drawing/2014/main" id="{CB2E0BF1-D2E8-E34B-286C-5CE650CD698F}"/>
              </a:ext>
            </a:extLst>
          </p:cNvPr>
          <p:cNvPicPr>
            <a:picLocks noChangeAspect="1"/>
          </p:cNvPicPr>
          <p:nvPr/>
        </p:nvPicPr>
        <p:blipFill>
          <a:blip r:embed="rId3"/>
          <a:srcRect l="1642"/>
          <a:stretch/>
        </p:blipFill>
        <p:spPr>
          <a:xfrm>
            <a:off x="8229599" y="1771467"/>
            <a:ext cx="3536303" cy="3574975"/>
          </a:xfrm>
          <a:prstGeom prst="rect">
            <a:avLst/>
          </a:prstGeom>
        </p:spPr>
      </p:pic>
    </p:spTree>
    <p:extLst>
      <p:ext uri="{BB962C8B-B14F-4D97-AF65-F5344CB8AC3E}">
        <p14:creationId xmlns:p14="http://schemas.microsoft.com/office/powerpoint/2010/main" val="1302259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5F50A8-B11B-6C73-E581-BCABADB9D3BB}"/>
              </a:ext>
            </a:extLst>
          </p:cNvPr>
          <p:cNvPicPr>
            <a:picLocks noChangeAspect="1"/>
          </p:cNvPicPr>
          <p:nvPr/>
        </p:nvPicPr>
        <p:blipFill rotWithShape="1">
          <a:blip r:embed="rId2"/>
          <a:srcRect l="4737" t="-9618" r="7896" b="9618"/>
          <a:stretch/>
        </p:blipFill>
        <p:spPr>
          <a:xfrm>
            <a:off x="0" y="-109556"/>
            <a:ext cx="1504949" cy="1164949"/>
          </a:xfrm>
          <a:prstGeom prst="rect">
            <a:avLst/>
          </a:prstGeom>
        </p:spPr>
      </p:pic>
      <p:sp>
        <p:nvSpPr>
          <p:cNvPr id="3" name="Title 1">
            <a:extLst>
              <a:ext uri="{FF2B5EF4-FFF2-40B4-BE49-F238E27FC236}">
                <a16:creationId xmlns:a16="http://schemas.microsoft.com/office/drawing/2014/main" id="{F5E12EFA-8130-98CB-257C-87DB78B52EC8}"/>
              </a:ext>
            </a:extLst>
          </p:cNvPr>
          <p:cNvSpPr txBox="1">
            <a:spLocks noChangeArrowheads="1"/>
          </p:cNvSpPr>
          <p:nvPr/>
        </p:nvSpPr>
        <p:spPr>
          <a:xfrm>
            <a:off x="1504949" y="0"/>
            <a:ext cx="10687051" cy="956338"/>
          </a:xfrm>
          <a:prstGeom prst="rect">
            <a:avLst/>
          </a:prstGeom>
          <a:solidFill>
            <a:srgbClr val="C00000"/>
          </a:solidFill>
        </p:spPr>
        <p:txBody>
          <a:bodyPr/>
          <a:lstStyle/>
          <a:p>
            <a:pPr algn="ctr" fontAlgn="base"/>
            <a:endParaRPr lang="en-IN" sz="1050" b="1" dirty="0">
              <a:solidFill>
                <a:schemeClr val="bg1"/>
              </a:solidFill>
              <a:latin typeface="Segoe Print" panose="02000600000000000000" pitchFamily="2" charset="0"/>
              <a:cs typeface="Times New Roman" panose="02020603050405020304" pitchFamily="18" charset="0"/>
            </a:endParaRPr>
          </a:p>
          <a:p>
            <a:pPr algn="ctr" fontAlgn="base"/>
            <a:r>
              <a:rPr lang="en-IN" sz="3200" b="1" dirty="0">
                <a:solidFill>
                  <a:schemeClr val="bg1"/>
                </a:solidFill>
                <a:latin typeface="Segoe Print" panose="02000600000000000000" pitchFamily="2" charset="0"/>
                <a:cs typeface="Times New Roman" panose="02020603050405020304" pitchFamily="18" charset="0"/>
              </a:rPr>
              <a:t>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20A66824-4931-6E5A-FA4A-0C838AB7C79D}"/>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5" name="Title 1">
            <a:extLst>
              <a:ext uri="{FF2B5EF4-FFF2-40B4-BE49-F238E27FC236}">
                <a16:creationId xmlns:a16="http://schemas.microsoft.com/office/drawing/2014/main" id="{5E9326E4-EF03-82D9-D2DB-3FC1E9D84AA0}"/>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6" name="Picture 5">
            <a:extLst>
              <a:ext uri="{FF2B5EF4-FFF2-40B4-BE49-F238E27FC236}">
                <a16:creationId xmlns:a16="http://schemas.microsoft.com/office/drawing/2014/main" id="{5F56F425-D5F1-A2E9-9332-C2CB81E53088}"/>
              </a:ext>
            </a:extLst>
          </p:cNvPr>
          <p:cNvPicPr>
            <a:picLocks noChangeAspect="1"/>
          </p:cNvPicPr>
          <p:nvPr/>
        </p:nvPicPr>
        <p:blipFill rotWithShape="1">
          <a:blip r:embed="rId2"/>
          <a:srcRect l="4737" t="-9618" r="7896" b="9618"/>
          <a:stretch/>
        </p:blipFill>
        <p:spPr>
          <a:xfrm>
            <a:off x="0" y="-109556"/>
            <a:ext cx="1504949" cy="1164949"/>
          </a:xfrm>
          <a:prstGeom prst="rect">
            <a:avLst/>
          </a:prstGeom>
        </p:spPr>
      </p:pic>
      <p:sp>
        <p:nvSpPr>
          <p:cNvPr id="7" name="Title 1">
            <a:extLst>
              <a:ext uri="{FF2B5EF4-FFF2-40B4-BE49-F238E27FC236}">
                <a16:creationId xmlns:a16="http://schemas.microsoft.com/office/drawing/2014/main" id="{34471A85-CCDC-3955-98DE-E54902E25CFB}"/>
              </a:ext>
            </a:extLst>
          </p:cNvPr>
          <p:cNvSpPr txBox="1">
            <a:spLocks noChangeArrowheads="1"/>
          </p:cNvSpPr>
          <p:nvPr/>
        </p:nvSpPr>
        <p:spPr>
          <a:xfrm>
            <a:off x="1504949" y="0"/>
            <a:ext cx="10687051" cy="956338"/>
          </a:xfrm>
          <a:prstGeom prst="rect">
            <a:avLst/>
          </a:prstGeom>
          <a:solidFill>
            <a:srgbClr val="C00000"/>
          </a:solidFill>
        </p:spPr>
        <p:txBody>
          <a:bodyPr/>
          <a:lstStyle/>
          <a:p>
            <a:pPr algn="ctr" fontAlgn="base"/>
            <a:endParaRPr lang="en-IN" sz="1050" b="1" dirty="0">
              <a:solidFill>
                <a:schemeClr val="bg1"/>
              </a:solidFill>
              <a:latin typeface="Segoe Print" panose="02000600000000000000" pitchFamily="2" charset="0"/>
              <a:cs typeface="Times New Roman" panose="02020603050405020304" pitchFamily="18" charset="0"/>
            </a:endParaRPr>
          </a:p>
          <a:p>
            <a:pPr algn="ctr" fontAlgn="base"/>
            <a:r>
              <a:rPr lang="en-IN" sz="3200" b="1" dirty="0">
                <a:solidFill>
                  <a:schemeClr val="bg1"/>
                </a:solidFill>
                <a:latin typeface="Segoe Print" panose="02000600000000000000" pitchFamily="2" charset="0"/>
                <a:cs typeface="Times New Roman" panose="02020603050405020304" pitchFamily="18" charset="0"/>
              </a:rPr>
              <a:t>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37B9D58D-D733-3702-67C7-36E4885A5679}"/>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Title 1">
            <a:extLst>
              <a:ext uri="{FF2B5EF4-FFF2-40B4-BE49-F238E27FC236}">
                <a16:creationId xmlns:a16="http://schemas.microsoft.com/office/drawing/2014/main" id="{2847B4F8-BA98-8829-316A-21B74B2EFA62}"/>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10" name="Rectangle 9">
            <a:extLst>
              <a:ext uri="{FF2B5EF4-FFF2-40B4-BE49-F238E27FC236}">
                <a16:creationId xmlns:a16="http://schemas.microsoft.com/office/drawing/2014/main" id="{039BE5EE-8A39-ABDA-C526-E9223D292F3A}"/>
              </a:ext>
            </a:extLst>
          </p:cNvPr>
          <p:cNvSpPr/>
          <p:nvPr/>
        </p:nvSpPr>
        <p:spPr>
          <a:xfrm>
            <a:off x="1540716" y="2963636"/>
            <a:ext cx="3172409" cy="709126"/>
          </a:xfrm>
          <a:prstGeom prst="rect">
            <a:avLst/>
          </a:prstGeom>
          <a:solidFill>
            <a:schemeClr val="bg1"/>
          </a:solidFill>
          <a:ln>
            <a:solidFill>
              <a:srgbClr val="FF000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4EC7864B-68AA-394E-75AE-6AB6F316ACA2}"/>
              </a:ext>
            </a:extLst>
          </p:cNvPr>
          <p:cNvSpPr txBox="1"/>
          <p:nvPr/>
        </p:nvSpPr>
        <p:spPr>
          <a:xfrm>
            <a:off x="1559963" y="3121744"/>
            <a:ext cx="9479901" cy="1723549"/>
          </a:xfrm>
          <a:prstGeom prst="rect">
            <a:avLst/>
          </a:prstGeom>
          <a:noFill/>
        </p:spPr>
        <p:txBody>
          <a:bodyPr wrap="square" rtlCol="0">
            <a:spAutoFit/>
          </a:bodyPr>
          <a:lstStyle/>
          <a:p>
            <a:r>
              <a:rPr lang="en-IN" sz="2800" u="sng" spc="300" dirty="0">
                <a:latin typeface="Segoe Print" panose="02000600000000000000" pitchFamily="2" charset="0"/>
              </a:rPr>
              <a:t>WORKFLOW</a:t>
            </a:r>
            <a:r>
              <a:rPr lang="en-IN" sz="2800" dirty="0">
                <a:latin typeface="Segoe Print" panose="02000600000000000000" pitchFamily="2" charset="0"/>
              </a:rPr>
              <a:t>:-</a:t>
            </a:r>
          </a:p>
          <a:p>
            <a:pPr>
              <a:lnSpc>
                <a:spcPct val="150000"/>
              </a:lnSpc>
            </a:pPr>
            <a:endParaRPr lang="en-IN" sz="2800" dirty="0">
              <a:latin typeface="Segoe Print" panose="02000600000000000000" pitchFamily="2" charset="0"/>
            </a:endParaRPr>
          </a:p>
          <a:p>
            <a:endParaRPr lang="en-IN" dirty="0"/>
          </a:p>
          <a:p>
            <a:endParaRPr lang="en-IN" dirty="0"/>
          </a:p>
        </p:txBody>
      </p:sp>
      <p:sp>
        <p:nvSpPr>
          <p:cNvPr id="40" name="Rectangle 39">
            <a:extLst>
              <a:ext uri="{FF2B5EF4-FFF2-40B4-BE49-F238E27FC236}">
                <a16:creationId xmlns:a16="http://schemas.microsoft.com/office/drawing/2014/main" id="{D9B6CF4D-FF56-629D-5766-E117CB2A9D12}"/>
              </a:ext>
            </a:extLst>
          </p:cNvPr>
          <p:cNvSpPr/>
          <p:nvPr/>
        </p:nvSpPr>
        <p:spPr>
          <a:xfrm>
            <a:off x="5038531" y="5318449"/>
            <a:ext cx="1045028" cy="92373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C4080284-6D20-86DB-5489-E01B08CCEE04}"/>
              </a:ext>
            </a:extLst>
          </p:cNvPr>
          <p:cNvSpPr/>
          <p:nvPr/>
        </p:nvSpPr>
        <p:spPr>
          <a:xfrm>
            <a:off x="8192277" y="1138334"/>
            <a:ext cx="1147665" cy="5598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Start</a:t>
            </a:r>
          </a:p>
        </p:txBody>
      </p:sp>
      <p:sp>
        <p:nvSpPr>
          <p:cNvPr id="13" name="Rectangle 12">
            <a:extLst>
              <a:ext uri="{FF2B5EF4-FFF2-40B4-BE49-F238E27FC236}">
                <a16:creationId xmlns:a16="http://schemas.microsoft.com/office/drawing/2014/main" id="{B1B5F1A4-709A-CDF9-57D1-E07A3758BBFF}"/>
              </a:ext>
            </a:extLst>
          </p:cNvPr>
          <p:cNvSpPr/>
          <p:nvPr/>
        </p:nvSpPr>
        <p:spPr>
          <a:xfrm>
            <a:off x="8182947" y="2090057"/>
            <a:ext cx="1156996" cy="606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Home page</a:t>
            </a:r>
          </a:p>
        </p:txBody>
      </p:sp>
      <p:sp>
        <p:nvSpPr>
          <p:cNvPr id="14" name="Parallelogram 13">
            <a:extLst>
              <a:ext uri="{FF2B5EF4-FFF2-40B4-BE49-F238E27FC236}">
                <a16:creationId xmlns:a16="http://schemas.microsoft.com/office/drawing/2014/main" id="{9F36493D-422A-2624-1089-41A96C447FEC}"/>
              </a:ext>
            </a:extLst>
          </p:cNvPr>
          <p:cNvSpPr/>
          <p:nvPr/>
        </p:nvSpPr>
        <p:spPr>
          <a:xfrm>
            <a:off x="6634065" y="3125755"/>
            <a:ext cx="1091682" cy="382555"/>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Add Book</a:t>
            </a:r>
          </a:p>
        </p:txBody>
      </p:sp>
      <p:sp>
        <p:nvSpPr>
          <p:cNvPr id="15" name="Parallelogram 14">
            <a:extLst>
              <a:ext uri="{FF2B5EF4-FFF2-40B4-BE49-F238E27FC236}">
                <a16:creationId xmlns:a16="http://schemas.microsoft.com/office/drawing/2014/main" id="{B772BF6E-0622-470F-2489-9BFF1C32D69A}"/>
              </a:ext>
            </a:extLst>
          </p:cNvPr>
          <p:cNvSpPr/>
          <p:nvPr/>
        </p:nvSpPr>
        <p:spPr>
          <a:xfrm>
            <a:off x="8195387" y="3119535"/>
            <a:ext cx="1091682" cy="382555"/>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Delete Book</a:t>
            </a:r>
          </a:p>
        </p:txBody>
      </p:sp>
      <p:sp>
        <p:nvSpPr>
          <p:cNvPr id="16" name="Parallelogram 15">
            <a:extLst>
              <a:ext uri="{FF2B5EF4-FFF2-40B4-BE49-F238E27FC236}">
                <a16:creationId xmlns:a16="http://schemas.microsoft.com/office/drawing/2014/main" id="{A0D2857E-CC24-5676-B824-0F6108ADE755}"/>
              </a:ext>
            </a:extLst>
          </p:cNvPr>
          <p:cNvSpPr/>
          <p:nvPr/>
        </p:nvSpPr>
        <p:spPr>
          <a:xfrm>
            <a:off x="9762930" y="3119534"/>
            <a:ext cx="1091682" cy="382555"/>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View Book</a:t>
            </a:r>
          </a:p>
        </p:txBody>
      </p:sp>
      <p:sp>
        <p:nvSpPr>
          <p:cNvPr id="17" name="Rectangle 16">
            <a:extLst>
              <a:ext uri="{FF2B5EF4-FFF2-40B4-BE49-F238E27FC236}">
                <a16:creationId xmlns:a16="http://schemas.microsoft.com/office/drawing/2014/main" id="{11E448B5-9100-EEAA-EB88-3BEED453BB5D}"/>
              </a:ext>
            </a:extLst>
          </p:cNvPr>
          <p:cNvSpPr/>
          <p:nvPr/>
        </p:nvSpPr>
        <p:spPr>
          <a:xfrm>
            <a:off x="6335485" y="4040155"/>
            <a:ext cx="1604866" cy="12782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lgn="ctr">
              <a:buFont typeface="Arial" panose="020B0604020202020204" pitchFamily="34" charset="0"/>
              <a:buChar char="•"/>
            </a:pPr>
            <a:r>
              <a:rPr lang="en-IN" sz="1600" dirty="0"/>
              <a:t>Book Title</a:t>
            </a:r>
          </a:p>
          <a:p>
            <a:pPr marL="285750" indent="-285750" algn="ctr">
              <a:buFont typeface="Arial" panose="020B0604020202020204" pitchFamily="34" charset="0"/>
              <a:buChar char="•"/>
            </a:pPr>
            <a:r>
              <a:rPr lang="en-IN" sz="1600" dirty="0"/>
              <a:t>Book Auth</a:t>
            </a:r>
          </a:p>
          <a:p>
            <a:pPr marL="285750" indent="-285750" algn="ctr">
              <a:buFont typeface="Arial" panose="020B0604020202020204" pitchFamily="34" charset="0"/>
              <a:buChar char="•"/>
            </a:pPr>
            <a:r>
              <a:rPr lang="en-IN" sz="1600" dirty="0"/>
              <a:t>Publication Year</a:t>
            </a:r>
          </a:p>
        </p:txBody>
      </p:sp>
      <p:sp>
        <p:nvSpPr>
          <p:cNvPr id="18" name="Rectangle 17">
            <a:extLst>
              <a:ext uri="{FF2B5EF4-FFF2-40B4-BE49-F238E27FC236}">
                <a16:creationId xmlns:a16="http://schemas.microsoft.com/office/drawing/2014/main" id="{EF551613-A125-311B-742B-17A9E8B62796}"/>
              </a:ext>
            </a:extLst>
          </p:cNvPr>
          <p:cNvSpPr/>
          <p:nvPr/>
        </p:nvSpPr>
        <p:spPr>
          <a:xfrm>
            <a:off x="8154956" y="3984172"/>
            <a:ext cx="1147665" cy="3359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Select Book</a:t>
            </a:r>
          </a:p>
        </p:txBody>
      </p:sp>
      <p:sp>
        <p:nvSpPr>
          <p:cNvPr id="20" name="Rectangle 19">
            <a:extLst>
              <a:ext uri="{FF2B5EF4-FFF2-40B4-BE49-F238E27FC236}">
                <a16:creationId xmlns:a16="http://schemas.microsoft.com/office/drawing/2014/main" id="{17977075-E012-A50C-2253-77EC9B30A69C}"/>
              </a:ext>
            </a:extLst>
          </p:cNvPr>
          <p:cNvSpPr/>
          <p:nvPr/>
        </p:nvSpPr>
        <p:spPr>
          <a:xfrm>
            <a:off x="9734939" y="3968621"/>
            <a:ext cx="1147665" cy="3359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Select Book</a:t>
            </a:r>
          </a:p>
        </p:txBody>
      </p:sp>
      <p:sp>
        <p:nvSpPr>
          <p:cNvPr id="21" name="Oval 20">
            <a:extLst>
              <a:ext uri="{FF2B5EF4-FFF2-40B4-BE49-F238E27FC236}">
                <a16:creationId xmlns:a16="http://schemas.microsoft.com/office/drawing/2014/main" id="{B12A7FE6-FD5C-114D-9AC2-612641023677}"/>
              </a:ext>
            </a:extLst>
          </p:cNvPr>
          <p:cNvSpPr/>
          <p:nvPr/>
        </p:nvSpPr>
        <p:spPr>
          <a:xfrm>
            <a:off x="8130074" y="5722775"/>
            <a:ext cx="1147665" cy="5598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End</a:t>
            </a:r>
          </a:p>
        </p:txBody>
      </p:sp>
      <p:cxnSp>
        <p:nvCxnSpPr>
          <p:cNvPr id="23" name="Straight Arrow Connector 22">
            <a:extLst>
              <a:ext uri="{FF2B5EF4-FFF2-40B4-BE49-F238E27FC236}">
                <a16:creationId xmlns:a16="http://schemas.microsoft.com/office/drawing/2014/main" id="{11DCCCC0-E5BD-53AB-0B18-044889446DEC}"/>
              </a:ext>
            </a:extLst>
          </p:cNvPr>
          <p:cNvCxnSpPr>
            <a:stCxn id="12" idx="4"/>
            <a:endCxn id="13" idx="0"/>
          </p:cNvCxnSpPr>
          <p:nvPr/>
        </p:nvCxnSpPr>
        <p:spPr>
          <a:xfrm flipH="1">
            <a:off x="8761445" y="1698171"/>
            <a:ext cx="4665" cy="3918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19852A8-1546-95EC-318F-797347658BE1}"/>
              </a:ext>
            </a:extLst>
          </p:cNvPr>
          <p:cNvCxnSpPr>
            <a:stCxn id="13" idx="2"/>
            <a:endCxn id="15" idx="0"/>
          </p:cNvCxnSpPr>
          <p:nvPr/>
        </p:nvCxnSpPr>
        <p:spPr>
          <a:xfrm flipH="1">
            <a:off x="8741228" y="2696547"/>
            <a:ext cx="20217" cy="4229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745F6E33-4178-8CA1-5D75-72301A430602}"/>
              </a:ext>
            </a:extLst>
          </p:cNvPr>
          <p:cNvCxnSpPr>
            <a:cxnSpLocks/>
          </p:cNvCxnSpPr>
          <p:nvPr/>
        </p:nvCxnSpPr>
        <p:spPr>
          <a:xfrm>
            <a:off x="7081935" y="2864498"/>
            <a:ext cx="3237722"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748F727E-E79B-02B8-F8C9-41DA561BA50A}"/>
              </a:ext>
            </a:extLst>
          </p:cNvPr>
          <p:cNvCxnSpPr/>
          <p:nvPr/>
        </p:nvCxnSpPr>
        <p:spPr>
          <a:xfrm>
            <a:off x="7081935" y="2864498"/>
            <a:ext cx="0" cy="2892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AEC6D131-08EB-C35E-DB1B-1161B941F144}"/>
              </a:ext>
            </a:extLst>
          </p:cNvPr>
          <p:cNvCxnSpPr>
            <a:cxnSpLocks/>
            <a:endCxn id="16" idx="0"/>
          </p:cNvCxnSpPr>
          <p:nvPr/>
        </p:nvCxnSpPr>
        <p:spPr>
          <a:xfrm>
            <a:off x="10308771" y="2864498"/>
            <a:ext cx="0" cy="25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62EDB59-E3E0-E8E1-8CB7-70809C68C22B}"/>
              </a:ext>
            </a:extLst>
          </p:cNvPr>
          <p:cNvCxnSpPr>
            <a:cxnSpLocks/>
            <a:stCxn id="14" idx="3"/>
            <a:endCxn id="17" idx="0"/>
          </p:cNvCxnSpPr>
          <p:nvPr/>
        </p:nvCxnSpPr>
        <p:spPr>
          <a:xfrm>
            <a:off x="7132087" y="3508310"/>
            <a:ext cx="5831" cy="531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469D2B70-59D8-A383-9385-5C8453250EE0}"/>
              </a:ext>
            </a:extLst>
          </p:cNvPr>
          <p:cNvCxnSpPr>
            <a:stCxn id="15" idx="4"/>
            <a:endCxn id="18" idx="0"/>
          </p:cNvCxnSpPr>
          <p:nvPr/>
        </p:nvCxnSpPr>
        <p:spPr>
          <a:xfrm flipH="1">
            <a:off x="8728789" y="3502090"/>
            <a:ext cx="12439" cy="482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86A7442-F6AB-D00F-9892-1A8571709D50}"/>
              </a:ext>
            </a:extLst>
          </p:cNvPr>
          <p:cNvCxnSpPr>
            <a:stCxn id="16" idx="4"/>
            <a:endCxn id="20" idx="0"/>
          </p:cNvCxnSpPr>
          <p:nvPr/>
        </p:nvCxnSpPr>
        <p:spPr>
          <a:xfrm>
            <a:off x="10308771" y="3502089"/>
            <a:ext cx="1" cy="466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2A76C4-BA2D-9710-E6BF-BBB811781961}"/>
              </a:ext>
            </a:extLst>
          </p:cNvPr>
          <p:cNvCxnSpPr>
            <a:cxnSpLocks/>
          </p:cNvCxnSpPr>
          <p:nvPr/>
        </p:nvCxnSpPr>
        <p:spPr>
          <a:xfrm>
            <a:off x="7137918" y="5514392"/>
            <a:ext cx="3163078" cy="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2DD1365C-913F-73D3-3613-9C9092939826}"/>
              </a:ext>
            </a:extLst>
          </p:cNvPr>
          <p:cNvCxnSpPr>
            <a:cxnSpLocks/>
            <a:stCxn id="18" idx="2"/>
            <a:endCxn id="21" idx="0"/>
          </p:cNvCxnSpPr>
          <p:nvPr/>
        </p:nvCxnSpPr>
        <p:spPr>
          <a:xfrm flipH="1">
            <a:off x="8703907" y="4320073"/>
            <a:ext cx="24882" cy="1402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03E3A17-C0C1-EE1C-D6D6-350C58056DD5}"/>
              </a:ext>
            </a:extLst>
          </p:cNvPr>
          <p:cNvCxnSpPr>
            <a:stCxn id="20" idx="2"/>
          </p:cNvCxnSpPr>
          <p:nvPr/>
        </p:nvCxnSpPr>
        <p:spPr>
          <a:xfrm flipH="1">
            <a:off x="10300996" y="4304522"/>
            <a:ext cx="7776" cy="121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755CB77-98AD-E082-14BB-0C60EE4AA199}"/>
              </a:ext>
            </a:extLst>
          </p:cNvPr>
          <p:cNvCxnSpPr>
            <a:stCxn id="17" idx="2"/>
          </p:cNvCxnSpPr>
          <p:nvPr/>
        </p:nvCxnSpPr>
        <p:spPr>
          <a:xfrm>
            <a:off x="7137918" y="5318448"/>
            <a:ext cx="9331" cy="195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629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FF922D-8487-EC17-F049-84A3DF381E1F}"/>
              </a:ext>
            </a:extLst>
          </p:cNvPr>
          <p:cNvPicPr>
            <a:picLocks noChangeAspect="1"/>
          </p:cNvPicPr>
          <p:nvPr/>
        </p:nvPicPr>
        <p:blipFill rotWithShape="1">
          <a:blip r:embed="rId2"/>
          <a:srcRect l="4737" t="-9618" r="7896" b="9618"/>
          <a:stretch/>
        </p:blipFill>
        <p:spPr>
          <a:xfrm>
            <a:off x="0" y="-109556"/>
            <a:ext cx="1504949" cy="1164949"/>
          </a:xfrm>
          <a:prstGeom prst="rect">
            <a:avLst/>
          </a:prstGeom>
        </p:spPr>
      </p:pic>
      <p:sp>
        <p:nvSpPr>
          <p:cNvPr id="3" name="Title 1">
            <a:extLst>
              <a:ext uri="{FF2B5EF4-FFF2-40B4-BE49-F238E27FC236}">
                <a16:creationId xmlns:a16="http://schemas.microsoft.com/office/drawing/2014/main" id="{977F28F3-A0B5-6FDF-70CB-0F8BC4FD20A1}"/>
              </a:ext>
            </a:extLst>
          </p:cNvPr>
          <p:cNvSpPr txBox="1">
            <a:spLocks noChangeArrowheads="1"/>
          </p:cNvSpPr>
          <p:nvPr/>
        </p:nvSpPr>
        <p:spPr>
          <a:xfrm>
            <a:off x="1504949" y="0"/>
            <a:ext cx="10687051" cy="956338"/>
          </a:xfrm>
          <a:prstGeom prst="rect">
            <a:avLst/>
          </a:prstGeom>
          <a:solidFill>
            <a:srgbClr val="C00000"/>
          </a:solidFill>
        </p:spPr>
        <p:txBody>
          <a:bodyPr/>
          <a:lstStyle/>
          <a:p>
            <a:pPr algn="ctr" fontAlgn="base"/>
            <a:endParaRPr lang="en-IN" sz="1050" b="1" dirty="0">
              <a:solidFill>
                <a:schemeClr val="bg1"/>
              </a:solidFill>
              <a:latin typeface="Segoe Print" panose="02000600000000000000" pitchFamily="2" charset="0"/>
              <a:cs typeface="Times New Roman" panose="02020603050405020304" pitchFamily="18" charset="0"/>
            </a:endParaRPr>
          </a:p>
          <a:p>
            <a:pPr algn="ctr" fontAlgn="base"/>
            <a:r>
              <a:rPr lang="en-IN" sz="3200" b="1" dirty="0">
                <a:solidFill>
                  <a:schemeClr val="bg1"/>
                </a:solidFill>
                <a:latin typeface="Segoe Print" panose="02000600000000000000" pitchFamily="2" charset="0"/>
                <a:cs typeface="Times New Roman" panose="02020603050405020304" pitchFamily="18" charset="0"/>
              </a:rPr>
              <a:t>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F64C8B62-79A7-F814-1E02-6C1490E0AC4A}"/>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5" name="Title 1">
            <a:extLst>
              <a:ext uri="{FF2B5EF4-FFF2-40B4-BE49-F238E27FC236}">
                <a16:creationId xmlns:a16="http://schemas.microsoft.com/office/drawing/2014/main" id="{6DBAE115-7F2A-0D9E-AD16-3D2D45E4479D}"/>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6" name="Picture 5">
            <a:extLst>
              <a:ext uri="{FF2B5EF4-FFF2-40B4-BE49-F238E27FC236}">
                <a16:creationId xmlns:a16="http://schemas.microsoft.com/office/drawing/2014/main" id="{9DF2543A-2410-17CA-6FFC-7EA6C0062ED7}"/>
              </a:ext>
            </a:extLst>
          </p:cNvPr>
          <p:cNvPicPr>
            <a:picLocks noChangeAspect="1"/>
          </p:cNvPicPr>
          <p:nvPr/>
        </p:nvPicPr>
        <p:blipFill rotWithShape="1">
          <a:blip r:embed="rId2"/>
          <a:srcRect l="4737" t="-9618" r="7896" b="9618"/>
          <a:stretch/>
        </p:blipFill>
        <p:spPr>
          <a:xfrm>
            <a:off x="0" y="-109556"/>
            <a:ext cx="1504949" cy="1164949"/>
          </a:xfrm>
          <a:prstGeom prst="rect">
            <a:avLst/>
          </a:prstGeom>
        </p:spPr>
      </p:pic>
      <p:sp>
        <p:nvSpPr>
          <p:cNvPr id="7" name="Title 1">
            <a:extLst>
              <a:ext uri="{FF2B5EF4-FFF2-40B4-BE49-F238E27FC236}">
                <a16:creationId xmlns:a16="http://schemas.microsoft.com/office/drawing/2014/main" id="{A44A35EF-0A7F-4DAA-4813-591363485BE2}"/>
              </a:ext>
            </a:extLst>
          </p:cNvPr>
          <p:cNvSpPr txBox="1">
            <a:spLocks noChangeArrowheads="1"/>
          </p:cNvSpPr>
          <p:nvPr/>
        </p:nvSpPr>
        <p:spPr>
          <a:xfrm>
            <a:off x="1504949" y="0"/>
            <a:ext cx="10687051" cy="956338"/>
          </a:xfrm>
          <a:prstGeom prst="rect">
            <a:avLst/>
          </a:prstGeom>
          <a:solidFill>
            <a:srgbClr val="C00000"/>
          </a:solidFill>
        </p:spPr>
        <p:txBody>
          <a:bodyPr/>
          <a:lstStyle/>
          <a:p>
            <a:pPr algn="ctr" fontAlgn="base"/>
            <a:endParaRPr lang="en-IN" sz="1050" b="1" dirty="0">
              <a:solidFill>
                <a:schemeClr val="bg1"/>
              </a:solidFill>
              <a:latin typeface="Segoe Print" panose="02000600000000000000" pitchFamily="2" charset="0"/>
              <a:cs typeface="Times New Roman" panose="02020603050405020304" pitchFamily="18" charset="0"/>
            </a:endParaRPr>
          </a:p>
          <a:p>
            <a:pPr algn="ctr" fontAlgn="base"/>
            <a:r>
              <a:rPr lang="en-IN" sz="3200" b="1" dirty="0">
                <a:solidFill>
                  <a:schemeClr val="bg1"/>
                </a:solidFill>
                <a:latin typeface="Segoe Print" panose="02000600000000000000" pitchFamily="2" charset="0"/>
                <a:cs typeface="Times New Roman" panose="02020603050405020304" pitchFamily="18" charset="0"/>
              </a:rPr>
              <a:t>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8F655002-A2A1-F38F-351C-0B2CB06ACB04}"/>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Title 1">
            <a:extLst>
              <a:ext uri="{FF2B5EF4-FFF2-40B4-BE49-F238E27FC236}">
                <a16:creationId xmlns:a16="http://schemas.microsoft.com/office/drawing/2014/main" id="{31DC7E5A-F7F8-BA3C-DEA4-D1D7011E6C01}"/>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10" name="Rectangle 9">
            <a:extLst>
              <a:ext uri="{FF2B5EF4-FFF2-40B4-BE49-F238E27FC236}">
                <a16:creationId xmlns:a16="http://schemas.microsoft.com/office/drawing/2014/main" id="{B85AC15D-07D3-87E9-F904-3F0F6A2534A2}"/>
              </a:ext>
            </a:extLst>
          </p:cNvPr>
          <p:cNvSpPr/>
          <p:nvPr/>
        </p:nvSpPr>
        <p:spPr>
          <a:xfrm>
            <a:off x="1203649" y="1231641"/>
            <a:ext cx="3629608" cy="709126"/>
          </a:xfrm>
          <a:prstGeom prst="rect">
            <a:avLst/>
          </a:prstGeom>
          <a:solidFill>
            <a:schemeClr val="bg1"/>
          </a:solidFill>
          <a:ln>
            <a:solidFill>
              <a:srgbClr val="FF000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2E63A833-F58F-4894-B3DC-C0BED818BAAE}"/>
              </a:ext>
            </a:extLst>
          </p:cNvPr>
          <p:cNvSpPr txBox="1"/>
          <p:nvPr/>
        </p:nvSpPr>
        <p:spPr>
          <a:xfrm>
            <a:off x="1268964" y="1342901"/>
            <a:ext cx="9479901" cy="2000548"/>
          </a:xfrm>
          <a:prstGeom prst="rect">
            <a:avLst/>
          </a:prstGeom>
          <a:noFill/>
        </p:spPr>
        <p:txBody>
          <a:bodyPr wrap="square" rtlCol="0">
            <a:spAutoFit/>
          </a:bodyPr>
          <a:lstStyle/>
          <a:p>
            <a:r>
              <a:rPr lang="en-IN" sz="2800" u="sng" spc="300" dirty="0">
                <a:latin typeface="Segoe Print" panose="02000600000000000000" pitchFamily="2" charset="0"/>
              </a:rPr>
              <a:t>CONCLUSION:-</a:t>
            </a:r>
            <a:endParaRPr lang="en-IN" sz="2800" dirty="0">
              <a:latin typeface="Segoe Print" panose="02000600000000000000" pitchFamily="2" charset="0"/>
            </a:endParaRPr>
          </a:p>
          <a:p>
            <a:pPr>
              <a:lnSpc>
                <a:spcPct val="150000"/>
              </a:lnSpc>
            </a:pPr>
            <a:endParaRPr lang="en-IN" sz="2800" dirty="0">
              <a:latin typeface="Segoe Print" panose="02000600000000000000" pitchFamily="2" charset="0"/>
            </a:endParaRPr>
          </a:p>
          <a:p>
            <a:endParaRPr lang="en-IN" dirty="0"/>
          </a:p>
          <a:p>
            <a:endParaRPr lang="en-IN" dirty="0"/>
          </a:p>
          <a:p>
            <a:endParaRPr lang="en-IN" dirty="0"/>
          </a:p>
        </p:txBody>
      </p:sp>
      <p:sp>
        <p:nvSpPr>
          <p:cNvPr id="12" name="TextBox 11">
            <a:extLst>
              <a:ext uri="{FF2B5EF4-FFF2-40B4-BE49-F238E27FC236}">
                <a16:creationId xmlns:a16="http://schemas.microsoft.com/office/drawing/2014/main" id="{E42452B6-B642-0AC0-9C66-866B04D8D6FD}"/>
              </a:ext>
            </a:extLst>
          </p:cNvPr>
          <p:cNvSpPr txBox="1"/>
          <p:nvPr/>
        </p:nvSpPr>
        <p:spPr>
          <a:xfrm>
            <a:off x="373224" y="2202154"/>
            <a:ext cx="11753462" cy="421269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effectLst/>
                <a:latin typeface="Segoe Print" panose="02000600000000000000" pitchFamily="2" charset="0"/>
              </a:rPr>
              <a:t>The Library management system needs to be computerized to reduce human errors and to increase the efficiency.</a:t>
            </a:r>
          </a:p>
          <a:p>
            <a:pPr>
              <a:lnSpc>
                <a:spcPct val="150000"/>
              </a:lnSpc>
            </a:pPr>
            <a:endParaRPr lang="en-US" sz="800" b="0" i="0" dirty="0">
              <a:effectLst/>
              <a:latin typeface="Segoe Print" panose="02000600000000000000" pitchFamily="2" charset="0"/>
            </a:endParaRPr>
          </a:p>
          <a:p>
            <a:pPr marL="285750" indent="-285750">
              <a:lnSpc>
                <a:spcPct val="150000"/>
              </a:lnSpc>
              <a:buFont typeface="Arial" panose="020B0604020202020204" pitchFamily="34" charset="0"/>
              <a:buChar char="•"/>
            </a:pPr>
            <a:r>
              <a:rPr lang="en-US" b="0" i="0" dirty="0">
                <a:effectLst/>
                <a:latin typeface="Segoe Print" panose="02000600000000000000" pitchFamily="2" charset="0"/>
              </a:rPr>
              <a:t>The proposed Library management system in this proposal will be a computerized management system developed to maintain all the daily work of library</a:t>
            </a:r>
            <a:r>
              <a:rPr lang="en-US" dirty="0">
                <a:latin typeface="Segoe Print" panose="02000600000000000000" pitchFamily="2" charset="0"/>
              </a:rPr>
              <a:t>.</a:t>
            </a:r>
          </a:p>
          <a:p>
            <a:pPr>
              <a:lnSpc>
                <a:spcPct val="150000"/>
              </a:lnSpc>
            </a:pPr>
            <a:endParaRPr lang="en-US" sz="800" dirty="0">
              <a:latin typeface="Segoe Print" panose="02000600000000000000" pitchFamily="2" charset="0"/>
            </a:endParaRPr>
          </a:p>
          <a:p>
            <a:pPr marL="285750" indent="-285750">
              <a:lnSpc>
                <a:spcPct val="150000"/>
              </a:lnSpc>
              <a:buFont typeface="Arial" panose="020B0604020202020204" pitchFamily="34" charset="0"/>
              <a:buChar char="•"/>
            </a:pPr>
            <a:r>
              <a:rPr lang="en-US" b="0" i="0" dirty="0">
                <a:effectLst/>
                <a:latin typeface="Segoe Print" panose="02000600000000000000" pitchFamily="2" charset="0"/>
              </a:rPr>
              <a:t>Library management systems are designed to store all the information about books and members.</a:t>
            </a:r>
          </a:p>
          <a:p>
            <a:pPr marL="285750" indent="-285750">
              <a:lnSpc>
                <a:spcPct val="150000"/>
              </a:lnSpc>
              <a:buFont typeface="Arial" panose="020B0604020202020204" pitchFamily="34" charset="0"/>
              <a:buChar char="•"/>
            </a:pPr>
            <a:endParaRPr lang="en-US" sz="800" b="0" i="0" dirty="0">
              <a:effectLst/>
              <a:latin typeface="Segoe Print" panose="02000600000000000000" pitchFamily="2" charset="0"/>
            </a:endParaRPr>
          </a:p>
          <a:p>
            <a:pPr marL="285750" indent="-285750">
              <a:lnSpc>
                <a:spcPct val="150000"/>
              </a:lnSpc>
              <a:buFont typeface="Arial" panose="020B0604020202020204" pitchFamily="34" charset="0"/>
              <a:buChar char="•"/>
            </a:pPr>
            <a:r>
              <a:rPr lang="en-US" b="0" i="0" dirty="0">
                <a:effectLst/>
                <a:latin typeface="Segoe Print" panose="02000600000000000000" pitchFamily="2" charset="0"/>
              </a:rPr>
              <a:t>The main focus of this project is to lessen human effort and encourage efficient record keeping.</a:t>
            </a:r>
          </a:p>
          <a:p>
            <a:r>
              <a:rPr lang="en-US" b="0" i="0" dirty="0">
                <a:effectLst/>
                <a:latin typeface="Segoe Print" panose="02000600000000000000" pitchFamily="2" charset="0"/>
              </a:rPr>
              <a:t> </a:t>
            </a:r>
            <a:endParaRPr lang="en-US" dirty="0">
              <a:latin typeface="Segoe Print" panose="02000600000000000000" pitchFamily="2" charset="0"/>
            </a:endParaRPr>
          </a:p>
          <a:p>
            <a:pPr>
              <a:lnSpc>
                <a:spcPct val="150000"/>
              </a:lnSpc>
            </a:pPr>
            <a:endParaRPr lang="en-IN" dirty="0">
              <a:latin typeface="Segoe Print" panose="02000600000000000000" pitchFamily="2" charset="0"/>
            </a:endParaRPr>
          </a:p>
        </p:txBody>
      </p:sp>
    </p:spTree>
    <p:extLst>
      <p:ext uri="{BB962C8B-B14F-4D97-AF65-F5344CB8AC3E}">
        <p14:creationId xmlns:p14="http://schemas.microsoft.com/office/powerpoint/2010/main" val="1326553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29(JUNAID_^0_LAKSHYA)</Template>
  <TotalTime>25</TotalTime>
  <Words>895</Words>
  <Application>Microsoft Office PowerPoint</Application>
  <PresentationFormat>Widescreen</PresentationFormat>
  <Paragraphs>186</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Segoe Print</vt:lpstr>
      <vt:lpstr>Times New Roman</vt:lpstr>
      <vt:lpstr>Tinos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Mohd Junaid Khan</dc:creator>
  <cp:lastModifiedBy>Mohd Junaid Khan</cp:lastModifiedBy>
  <cp:revision>1</cp:revision>
  <dcterms:created xsi:type="dcterms:W3CDTF">2024-05-30T16:41:14Z</dcterms:created>
  <dcterms:modified xsi:type="dcterms:W3CDTF">2024-10-25T14:44:41Z</dcterms:modified>
</cp:coreProperties>
</file>