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E2EC7-7A62-49CB-BEE2-551154B60007}" v="169" dt="2023-07-24T05:20:02.089"/>
    <p1510:client id="{9C479A83-FE94-4065-8CE8-32032568149C}" v="12" dt="2023-11-29T09:48:50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1-132202-022" userId="4447fd2a-33f5-49d8-aded-af689f05a76c" providerId="ADAL" clId="{079E2EC7-7A62-49CB-BEE2-551154B60007}"/>
    <pc:docChg chg="undo redo custSel addSld delSld modSld">
      <pc:chgData name="01-132202-022" userId="4447fd2a-33f5-49d8-aded-af689f05a76c" providerId="ADAL" clId="{079E2EC7-7A62-49CB-BEE2-551154B60007}" dt="2023-07-24T05:20:04.082" v="814" actId="1076"/>
      <pc:docMkLst>
        <pc:docMk/>
      </pc:docMkLst>
      <pc:sldChg chg="addSp delSp modSp new mod setBg">
        <pc:chgData name="01-132202-022" userId="4447fd2a-33f5-49d8-aded-af689f05a76c" providerId="ADAL" clId="{079E2EC7-7A62-49CB-BEE2-551154B60007}" dt="2023-07-24T04:33:19.752" v="811" actId="20577"/>
        <pc:sldMkLst>
          <pc:docMk/>
          <pc:sldMk cId="3449920244" sldId="256"/>
        </pc:sldMkLst>
        <pc:spChg chg="mod">
          <ac:chgData name="01-132202-022" userId="4447fd2a-33f5-49d8-aded-af689f05a76c" providerId="ADAL" clId="{079E2EC7-7A62-49CB-BEE2-551154B60007}" dt="2023-07-21T14:58:14.414" v="355" actId="14100"/>
          <ac:spMkLst>
            <pc:docMk/>
            <pc:sldMk cId="3449920244" sldId="256"/>
            <ac:spMk id="2" creationId="{AE1442C1-C573-2B00-6144-806F0E5440F2}"/>
          </ac:spMkLst>
        </pc:spChg>
        <pc:spChg chg="mod">
          <ac:chgData name="01-132202-022" userId="4447fd2a-33f5-49d8-aded-af689f05a76c" providerId="ADAL" clId="{079E2EC7-7A62-49CB-BEE2-551154B60007}" dt="2023-07-21T14:58:45.768" v="362" actId="403"/>
          <ac:spMkLst>
            <pc:docMk/>
            <pc:sldMk cId="3449920244" sldId="256"/>
            <ac:spMk id="3" creationId="{CEAFC9BF-9BDB-86EC-C925-8771B6EC39AC}"/>
          </ac:spMkLst>
        </pc:spChg>
        <pc:spChg chg="add mod">
          <ac:chgData name="01-132202-022" userId="4447fd2a-33f5-49d8-aded-af689f05a76c" providerId="ADAL" clId="{079E2EC7-7A62-49CB-BEE2-551154B60007}" dt="2023-07-24T04:33:19.752" v="811" actId="20577"/>
          <ac:spMkLst>
            <pc:docMk/>
            <pc:sldMk cId="3449920244" sldId="256"/>
            <ac:spMk id="4" creationId="{3C1BE0B0-D9EC-F900-2D04-3FB047DC3620}"/>
          </ac:spMkLst>
        </pc:spChg>
        <pc:picChg chg="add del">
          <ac:chgData name="01-132202-022" userId="4447fd2a-33f5-49d8-aded-af689f05a76c" providerId="ADAL" clId="{079E2EC7-7A62-49CB-BEE2-551154B60007}" dt="2023-07-21T14:43:44.543" v="273" actId="26606"/>
          <ac:picMkLst>
            <pc:docMk/>
            <pc:sldMk cId="3449920244" sldId="256"/>
            <ac:picMk id="5" creationId="{3870228B-6D8A-4485-5878-0BA390EBB50D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1T14:59:09.604" v="367" actId="113"/>
        <pc:sldMkLst>
          <pc:docMk/>
          <pc:sldMk cId="1800806599" sldId="257"/>
        </pc:sldMkLst>
        <pc:spChg chg="mod">
          <ac:chgData name="01-132202-022" userId="4447fd2a-33f5-49d8-aded-af689f05a76c" providerId="ADAL" clId="{079E2EC7-7A62-49CB-BEE2-551154B60007}" dt="2023-07-21T14:59:09.604" v="367" actId="113"/>
          <ac:spMkLst>
            <pc:docMk/>
            <pc:sldMk cId="1800806599" sldId="257"/>
            <ac:spMk id="2" creationId="{6CC9EAD3-7A39-AF5F-4A4B-630FD9B501E6}"/>
          </ac:spMkLst>
        </pc:spChg>
        <pc:spChg chg="del mod">
          <ac:chgData name="01-132202-022" userId="4447fd2a-33f5-49d8-aded-af689f05a76c" providerId="ADAL" clId="{079E2EC7-7A62-49CB-BEE2-551154B60007}" dt="2023-07-21T14:34:04.448" v="13" actId="478"/>
          <ac:spMkLst>
            <pc:docMk/>
            <pc:sldMk cId="1800806599" sldId="257"/>
            <ac:spMk id="3" creationId="{EBD6C389-EE8D-D8EB-3EBC-6F7C181695E6}"/>
          </ac:spMkLst>
        </pc:spChg>
        <pc:spChg chg="add del mod">
          <ac:chgData name="01-132202-022" userId="4447fd2a-33f5-49d8-aded-af689f05a76c" providerId="ADAL" clId="{079E2EC7-7A62-49CB-BEE2-551154B60007}" dt="2023-07-21T14:34:06.182" v="14" actId="478"/>
          <ac:spMkLst>
            <pc:docMk/>
            <pc:sldMk cId="1800806599" sldId="257"/>
            <ac:spMk id="5" creationId="{683E2FCE-D70E-71C0-79CA-828DE4B37F08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591686772" sldId="257"/>
        </pc:sldMkLst>
      </pc:sldChg>
      <pc:sldChg chg="addSp delSp modSp new mod modAnim">
        <pc:chgData name="01-132202-022" userId="4447fd2a-33f5-49d8-aded-af689f05a76c" providerId="ADAL" clId="{079E2EC7-7A62-49CB-BEE2-551154B60007}" dt="2023-07-23T17:42:37.579" v="479"/>
        <pc:sldMkLst>
          <pc:docMk/>
          <pc:sldMk cId="701140291" sldId="258"/>
        </pc:sldMkLst>
        <pc:spChg chg="mod">
          <ac:chgData name="01-132202-022" userId="4447fd2a-33f5-49d8-aded-af689f05a76c" providerId="ADAL" clId="{079E2EC7-7A62-49CB-BEE2-551154B60007}" dt="2023-07-21T14:59:22.047" v="368" actId="113"/>
          <ac:spMkLst>
            <pc:docMk/>
            <pc:sldMk cId="701140291" sldId="258"/>
            <ac:spMk id="2" creationId="{8208FFF0-D6D0-79E8-58BA-1622CF2FDA79}"/>
          </ac:spMkLst>
        </pc:spChg>
        <pc:spChg chg="add del">
          <ac:chgData name="01-132202-022" userId="4447fd2a-33f5-49d8-aded-af689f05a76c" providerId="ADAL" clId="{079E2EC7-7A62-49CB-BEE2-551154B60007}" dt="2023-07-21T14:34:50.695" v="33"/>
          <ac:spMkLst>
            <pc:docMk/>
            <pc:sldMk cId="701140291" sldId="258"/>
            <ac:spMk id="3" creationId="{466D56DB-294B-4349-67C0-6CE570D56CC1}"/>
          </ac:spMkLst>
        </pc:spChg>
        <pc:graphicFrameChg chg="add del mod modGraphic">
          <ac:chgData name="01-132202-022" userId="4447fd2a-33f5-49d8-aded-af689f05a76c" providerId="ADAL" clId="{079E2EC7-7A62-49CB-BEE2-551154B60007}" dt="2023-07-23T17:42:37.579" v="479"/>
          <ac:graphicFrameMkLst>
            <pc:docMk/>
            <pc:sldMk cId="701140291" sldId="258"/>
            <ac:graphicFrameMk id="4" creationId="{2D4C49FF-AE3C-9137-2678-EE5056458657}"/>
          </ac:graphicFrameMkLst>
        </pc:graphicFrame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525470563" sldId="258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311010687" sldId="259"/>
        </pc:sldMkLst>
      </pc:sldChg>
      <pc:sldChg chg="addSp modSp new mod setBg modAnim">
        <pc:chgData name="01-132202-022" userId="4447fd2a-33f5-49d8-aded-af689f05a76c" providerId="ADAL" clId="{079E2EC7-7A62-49CB-BEE2-551154B60007}" dt="2023-07-21T15:02:56.823" v="397" actId="113"/>
        <pc:sldMkLst>
          <pc:docMk/>
          <pc:sldMk cId="4277253085" sldId="259"/>
        </pc:sldMkLst>
        <pc:spChg chg="mod">
          <ac:chgData name="01-132202-022" userId="4447fd2a-33f5-49d8-aded-af689f05a76c" providerId="ADAL" clId="{079E2EC7-7A62-49CB-BEE2-551154B60007}" dt="2023-07-21T15:02:56.823" v="397" actId="113"/>
          <ac:spMkLst>
            <pc:docMk/>
            <pc:sldMk cId="4277253085" sldId="259"/>
            <ac:spMk id="2" creationId="{ADDF406A-7CBC-7ECB-8A14-E46A9638691A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4277253085" sldId="259"/>
            <ac:spMk id="3" creationId="{2F8F1637-E647-CA86-B88E-C49F9129C36F}"/>
          </ac:spMkLst>
        </pc:spChg>
        <pc:picChg chg="add mod ord">
          <ac:chgData name="01-132202-022" userId="4447fd2a-33f5-49d8-aded-af689f05a76c" providerId="ADAL" clId="{079E2EC7-7A62-49CB-BEE2-551154B60007}" dt="2023-07-21T14:36:05.571" v="65"/>
          <ac:picMkLst>
            <pc:docMk/>
            <pc:sldMk cId="4277253085" sldId="259"/>
            <ac:picMk id="4" creationId="{D31BCC42-2BD3-0B38-2D7A-D34A730DCBBA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387696888" sldId="260"/>
        </pc:sldMkLst>
      </pc:sldChg>
      <pc:sldChg chg="modSp new mod">
        <pc:chgData name="01-132202-022" userId="4447fd2a-33f5-49d8-aded-af689f05a76c" providerId="ADAL" clId="{079E2EC7-7A62-49CB-BEE2-551154B60007}" dt="2023-07-21T15:03:00.229" v="398" actId="113"/>
        <pc:sldMkLst>
          <pc:docMk/>
          <pc:sldMk cId="3684481091" sldId="260"/>
        </pc:sldMkLst>
        <pc:spChg chg="mod">
          <ac:chgData name="01-132202-022" userId="4447fd2a-33f5-49d8-aded-af689f05a76c" providerId="ADAL" clId="{079E2EC7-7A62-49CB-BEE2-551154B60007}" dt="2023-07-21T15:03:00.229" v="398" actId="113"/>
          <ac:spMkLst>
            <pc:docMk/>
            <pc:sldMk cId="3684481091" sldId="260"/>
            <ac:spMk id="2" creationId="{81112912-104B-CBEA-08E6-3BAF044057A7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684481091" sldId="260"/>
            <ac:spMk id="3" creationId="{F1A356F2-423C-5C0E-9AFC-B5FEE1BC77BD}"/>
          </ac:spMkLst>
        </pc:spChg>
      </pc:sldChg>
      <pc:sldChg chg="modSp new mod">
        <pc:chgData name="01-132202-022" userId="4447fd2a-33f5-49d8-aded-af689f05a76c" providerId="ADAL" clId="{079E2EC7-7A62-49CB-BEE2-551154B60007}" dt="2023-07-21T15:03:03.385" v="399" actId="113"/>
        <pc:sldMkLst>
          <pc:docMk/>
          <pc:sldMk cId="1705339698" sldId="261"/>
        </pc:sldMkLst>
        <pc:spChg chg="mod">
          <ac:chgData name="01-132202-022" userId="4447fd2a-33f5-49d8-aded-af689f05a76c" providerId="ADAL" clId="{079E2EC7-7A62-49CB-BEE2-551154B60007}" dt="2023-07-21T15:03:03.385" v="399" actId="113"/>
          <ac:spMkLst>
            <pc:docMk/>
            <pc:sldMk cId="1705339698" sldId="261"/>
            <ac:spMk id="2" creationId="{5C8FF7DF-9A15-EF8F-1D89-3EBC3335C296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705339698" sldId="261"/>
            <ac:spMk id="3" creationId="{33229BE9-156C-455D-F6E7-43B63C495E0A}"/>
          </ac:spMkLst>
        </pc:spChg>
      </pc:sldChg>
      <pc:sldChg chg="addSp modSp new mod modAnim">
        <pc:chgData name="01-132202-022" userId="4447fd2a-33f5-49d8-aded-af689f05a76c" providerId="ADAL" clId="{079E2EC7-7A62-49CB-BEE2-551154B60007}" dt="2023-07-21T15:03:07.721" v="400" actId="113"/>
        <pc:sldMkLst>
          <pc:docMk/>
          <pc:sldMk cId="726032579" sldId="262"/>
        </pc:sldMkLst>
        <pc:spChg chg="mod">
          <ac:chgData name="01-132202-022" userId="4447fd2a-33f5-49d8-aded-af689f05a76c" providerId="ADAL" clId="{079E2EC7-7A62-49CB-BEE2-551154B60007}" dt="2023-07-21T15:03:07.721" v="400" actId="113"/>
          <ac:spMkLst>
            <pc:docMk/>
            <pc:sldMk cId="726032579" sldId="262"/>
            <ac:spMk id="2" creationId="{9B30DEA4-D3C0-6043-7B49-13F6D9EC15A7}"/>
          </ac:spMkLst>
        </pc:spChg>
        <pc:spChg chg="mod">
          <ac:chgData name="01-132202-022" userId="4447fd2a-33f5-49d8-aded-af689f05a76c" providerId="ADAL" clId="{079E2EC7-7A62-49CB-BEE2-551154B60007}" dt="2023-07-21T14:38:03.434" v="146" actId="14100"/>
          <ac:spMkLst>
            <pc:docMk/>
            <pc:sldMk cId="726032579" sldId="262"/>
            <ac:spMk id="3" creationId="{BF6F92E5-C73A-9485-7497-3FA71ACAC06A}"/>
          </ac:spMkLst>
        </pc:spChg>
        <pc:picChg chg="add mod">
          <ac:chgData name="01-132202-022" userId="4447fd2a-33f5-49d8-aded-af689f05a76c" providerId="ADAL" clId="{079E2EC7-7A62-49CB-BEE2-551154B60007}" dt="2023-07-21T14:38:23.142" v="149" actId="14100"/>
          <ac:picMkLst>
            <pc:docMk/>
            <pc:sldMk cId="726032579" sldId="262"/>
            <ac:picMk id="4" creationId="{DDAA9EF0-4EC5-842F-4C16-BE8F5230AC81}"/>
          </ac:picMkLst>
        </pc:pic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3842373523" sldId="262"/>
        </pc:sldMkLst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2966374117" sldId="263"/>
        </pc:sldMkLst>
      </pc:sldChg>
      <pc:sldChg chg="modSp new mod">
        <pc:chgData name="01-132202-022" userId="4447fd2a-33f5-49d8-aded-af689f05a76c" providerId="ADAL" clId="{079E2EC7-7A62-49CB-BEE2-551154B60007}" dt="2023-07-21T15:03:10.627" v="401" actId="113"/>
        <pc:sldMkLst>
          <pc:docMk/>
          <pc:sldMk cId="3569053854" sldId="263"/>
        </pc:sldMkLst>
        <pc:spChg chg="mod">
          <ac:chgData name="01-132202-022" userId="4447fd2a-33f5-49d8-aded-af689f05a76c" providerId="ADAL" clId="{079E2EC7-7A62-49CB-BEE2-551154B60007}" dt="2023-07-21T15:03:10.627" v="401" actId="113"/>
          <ac:spMkLst>
            <pc:docMk/>
            <pc:sldMk cId="3569053854" sldId="263"/>
            <ac:spMk id="2" creationId="{3B3FD96F-1E3C-010C-1001-66C9D10D1A7C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569053854" sldId="263"/>
            <ac:spMk id="3" creationId="{E4ABEE4D-B15A-792A-4B27-725BFE0F3891}"/>
          </ac:spMkLst>
        </pc:spChg>
      </pc:sldChg>
      <pc:sldChg chg="addSp delSp modSp del mod chgLayout">
        <pc:chgData name="01-132202-022" userId="4447fd2a-33f5-49d8-aded-af689f05a76c" providerId="ADAL" clId="{079E2EC7-7A62-49CB-BEE2-551154B60007}" dt="2023-07-21T14:33:00.354" v="3" actId="47"/>
        <pc:sldMkLst>
          <pc:docMk/>
          <pc:sldMk cId="1187981998" sldId="264"/>
        </pc:sldMkLst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2" creationId="{0AFB5B41-D26C-FFCE-FBF5-9A6693D88B96}"/>
          </ac:spMkLst>
        </pc:spChg>
        <pc:spChg chg="mod or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3" creationId="{EE3ADCBC-EBEB-F801-C4BA-D49DC781F172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4" creationId="{7612B471-B8A3-2A42-6516-6AC57C8878EB}"/>
          </ac:spMkLst>
        </pc:spChg>
        <pc:spChg chg="add del mod">
          <ac:chgData name="01-132202-022" userId="4447fd2a-33f5-49d8-aded-af689f05a76c" providerId="ADAL" clId="{079E2EC7-7A62-49CB-BEE2-551154B60007}" dt="2023-07-21T14:32:47.042" v="0" actId="6264"/>
          <ac:spMkLst>
            <pc:docMk/>
            <pc:sldMk cId="1187981998" sldId="264"/>
            <ac:spMk id="5" creationId="{032B50B1-6ACB-F91D-AA2B-1A6FE01CDB0B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6" creationId="{8BA7904E-AB6B-2DD5-F58B-BF2A9767BE1F}"/>
          </ac:spMkLst>
        </pc:spChg>
        <pc:spChg chg="add del mod">
          <ac:chgData name="01-132202-022" userId="4447fd2a-33f5-49d8-aded-af689f05a76c" providerId="ADAL" clId="{079E2EC7-7A62-49CB-BEE2-551154B60007}" dt="2023-07-21T14:32:47.292" v="1" actId="6264"/>
          <ac:spMkLst>
            <pc:docMk/>
            <pc:sldMk cId="1187981998" sldId="264"/>
            <ac:spMk id="7" creationId="{0A634430-554F-F994-A96F-63EE8EA2EF1F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8" creationId="{C7EA6A85-84F3-59DD-456C-A4D4BF0C0079}"/>
          </ac:spMkLst>
        </pc:spChg>
        <pc:spChg chg="add del mod">
          <ac:chgData name="01-132202-022" userId="4447fd2a-33f5-49d8-aded-af689f05a76c" providerId="ADAL" clId="{079E2EC7-7A62-49CB-BEE2-551154B60007}" dt="2023-07-21T14:32:49.573" v="2" actId="6264"/>
          <ac:spMkLst>
            <pc:docMk/>
            <pc:sldMk cId="1187981998" sldId="264"/>
            <ac:spMk id="9" creationId="{A3801672-3513-152E-246E-016A0C3AD52D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1T14:45:57.968" v="278" actId="12269"/>
        <pc:sldMkLst>
          <pc:docMk/>
          <pc:sldMk cId="3212216631" sldId="264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3212216631" sldId="264"/>
            <ac:spMk id="2" creationId="{E8D06822-9BBB-76EA-5BAA-7E4CAA225A28}"/>
          </ac:spMkLst>
        </pc:spChg>
        <pc:spChg chg="add del">
          <ac:chgData name="01-132202-022" userId="4447fd2a-33f5-49d8-aded-af689f05a76c" providerId="ADAL" clId="{079E2EC7-7A62-49CB-BEE2-551154B60007}" dt="2023-07-21T14:39:22.958" v="186"/>
          <ac:spMkLst>
            <pc:docMk/>
            <pc:sldMk cId="3212216631" sldId="264"/>
            <ac:spMk id="3" creationId="{47E32E33-5D51-FC34-F619-7EAF192C69C1}"/>
          </ac:spMkLst>
        </pc:spChg>
        <pc:graphicFrameChg chg="add del mod">
          <ac:chgData name="01-132202-022" userId="4447fd2a-33f5-49d8-aded-af689f05a76c" providerId="ADAL" clId="{079E2EC7-7A62-49CB-BEE2-551154B60007}" dt="2023-07-21T14:45:57.968" v="278" actId="12269"/>
          <ac:graphicFrameMkLst>
            <pc:docMk/>
            <pc:sldMk cId="3212216631" sldId="264"/>
            <ac:graphicFrameMk id="4" creationId="{1DB6FB46-8E25-B73E-4290-CB223B810D27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3:16.142" v="402" actId="113"/>
        <pc:sldMkLst>
          <pc:docMk/>
          <pc:sldMk cId="183104869" sldId="265"/>
        </pc:sldMkLst>
        <pc:spChg chg="mod">
          <ac:chgData name="01-132202-022" userId="4447fd2a-33f5-49d8-aded-af689f05a76c" providerId="ADAL" clId="{079E2EC7-7A62-49CB-BEE2-551154B60007}" dt="2023-07-21T15:03:16.142" v="402" actId="113"/>
          <ac:spMkLst>
            <pc:docMk/>
            <pc:sldMk cId="183104869" sldId="265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07.699" v="204" actId="14100"/>
          <ac:spMkLst>
            <pc:docMk/>
            <pc:sldMk cId="183104869" sldId="265"/>
            <ac:spMk id="3" creationId="{9B7A578E-743C-150C-56CD-ADFFDABA0A02}"/>
          </ac:spMkLst>
        </pc:spChg>
        <pc:spChg chg="add mod">
          <ac:chgData name="01-132202-022" userId="4447fd2a-33f5-49d8-aded-af689f05a76c" providerId="ADAL" clId="{079E2EC7-7A62-49CB-BEE2-551154B60007}" dt="2023-07-21T14:40:26.866" v="207"/>
          <ac:spMkLst>
            <pc:docMk/>
            <pc:sldMk cId="183104869" sldId="265"/>
            <ac:spMk id="4" creationId="{4F7798D4-0E17-BABD-C4C2-7C0C2127F931}"/>
          </ac:spMkLst>
        </pc:spChg>
        <pc:spChg chg="add del">
          <ac:chgData name="01-132202-022" userId="4447fd2a-33f5-49d8-aded-af689f05a76c" providerId="ADAL" clId="{079E2EC7-7A62-49CB-BEE2-551154B60007}" dt="2023-07-21T14:40:32.462" v="209" actId="22"/>
          <ac:spMkLst>
            <pc:docMk/>
            <pc:sldMk cId="183104869" sldId="265"/>
            <ac:spMk id="6" creationId="{C418136A-B635-0A52-ED80-5A57FCFB0B10}"/>
          </ac:spMkLst>
        </pc:spChg>
      </pc:sldChg>
      <pc:sldChg chg="del">
        <pc:chgData name="01-132202-022" userId="4447fd2a-33f5-49d8-aded-af689f05a76c" providerId="ADAL" clId="{079E2EC7-7A62-49CB-BEE2-551154B60007}" dt="2023-07-21T14:33:00.354" v="3" actId="47"/>
        <pc:sldMkLst>
          <pc:docMk/>
          <pc:sldMk cId="455167325" sldId="265"/>
        </pc:sldMkLst>
      </pc:sldChg>
      <pc:sldChg chg="modSp add mod">
        <pc:chgData name="01-132202-022" userId="4447fd2a-33f5-49d8-aded-af689f05a76c" providerId="ADAL" clId="{079E2EC7-7A62-49CB-BEE2-551154B60007}" dt="2023-07-21T15:03:19.912" v="403" actId="113"/>
        <pc:sldMkLst>
          <pc:docMk/>
          <pc:sldMk cId="2266719290" sldId="266"/>
        </pc:sldMkLst>
        <pc:spChg chg="mod">
          <ac:chgData name="01-132202-022" userId="4447fd2a-33f5-49d8-aded-af689f05a76c" providerId="ADAL" clId="{079E2EC7-7A62-49CB-BEE2-551154B60007}" dt="2023-07-21T15:03:19.912" v="403" actId="113"/>
          <ac:spMkLst>
            <pc:docMk/>
            <pc:sldMk cId="2266719290" sldId="266"/>
            <ac:spMk id="2" creationId="{293B1113-7B98-46E2-E3B6-F91A27195055}"/>
          </ac:spMkLst>
        </pc:spChg>
        <pc:spChg chg="mod">
          <ac:chgData name="01-132202-022" userId="4447fd2a-33f5-49d8-aded-af689f05a76c" providerId="ADAL" clId="{079E2EC7-7A62-49CB-BEE2-551154B60007}" dt="2023-07-21T14:40:45.949" v="211"/>
          <ac:spMkLst>
            <pc:docMk/>
            <pc:sldMk cId="2266719290" sldId="266"/>
            <ac:spMk id="3" creationId="{9B7A578E-743C-150C-56CD-ADFFDABA0A02}"/>
          </ac:spMkLst>
        </pc:spChg>
        <pc:spChg chg="mod">
          <ac:chgData name="01-132202-022" userId="4447fd2a-33f5-49d8-aded-af689f05a76c" providerId="ADAL" clId="{079E2EC7-7A62-49CB-BEE2-551154B60007}" dt="2023-07-21T14:40:54.708" v="212"/>
          <ac:spMkLst>
            <pc:docMk/>
            <pc:sldMk cId="2266719290" sldId="266"/>
            <ac:spMk id="4" creationId="{4F7798D4-0E17-BABD-C4C2-7C0C2127F931}"/>
          </ac:spMkLst>
        </pc:spChg>
      </pc:sldChg>
      <pc:sldChg chg="addSp delSp modSp new mod modAnim">
        <pc:chgData name="01-132202-022" userId="4447fd2a-33f5-49d8-aded-af689f05a76c" providerId="ADAL" clId="{079E2EC7-7A62-49CB-BEE2-551154B60007}" dt="2023-07-23T18:28:55.622" v="802" actId="403"/>
        <pc:sldMkLst>
          <pc:docMk/>
          <pc:sldMk cId="855319652" sldId="267"/>
        </pc:sldMkLst>
        <pc:spChg chg="mod">
          <ac:chgData name="01-132202-022" userId="4447fd2a-33f5-49d8-aded-af689f05a76c" providerId="ADAL" clId="{079E2EC7-7A62-49CB-BEE2-551154B60007}" dt="2023-07-21T15:03:23.782" v="404" actId="113"/>
          <ac:spMkLst>
            <pc:docMk/>
            <pc:sldMk cId="855319652" sldId="267"/>
            <ac:spMk id="2" creationId="{5BBF9462-1E51-386D-0C7C-EA280D139BA4}"/>
          </ac:spMkLst>
        </pc:spChg>
        <pc:spChg chg="del">
          <ac:chgData name="01-132202-022" userId="4447fd2a-33f5-49d8-aded-af689f05a76c" providerId="ADAL" clId="{079E2EC7-7A62-49CB-BEE2-551154B60007}" dt="2023-07-21T14:41:15.481" v="222"/>
          <ac:spMkLst>
            <pc:docMk/>
            <pc:sldMk cId="855319652" sldId="267"/>
            <ac:spMk id="3" creationId="{1C6F1A0E-2CA7-9C40-DA85-975F07E976D4}"/>
          </ac:spMkLst>
        </pc:spChg>
        <pc:graphicFrameChg chg="add mod modGraphic">
          <ac:chgData name="01-132202-022" userId="4447fd2a-33f5-49d8-aded-af689f05a76c" providerId="ADAL" clId="{079E2EC7-7A62-49CB-BEE2-551154B60007}" dt="2023-07-23T18:28:55.622" v="802" actId="403"/>
          <ac:graphicFrameMkLst>
            <pc:docMk/>
            <pc:sldMk cId="855319652" sldId="267"/>
            <ac:graphicFrameMk id="4" creationId="{AF43D0A8-5E82-5A9F-606E-68170C9829FC}"/>
          </ac:graphicFrameMkLst>
        </pc:graphicFrameChg>
      </pc:sldChg>
      <pc:sldChg chg="addSp delSp modSp new mod">
        <pc:chgData name="01-132202-022" userId="4447fd2a-33f5-49d8-aded-af689f05a76c" providerId="ADAL" clId="{079E2EC7-7A62-49CB-BEE2-551154B60007}" dt="2023-07-21T15:06:42.600" v="424" actId="478"/>
        <pc:sldMkLst>
          <pc:docMk/>
          <pc:sldMk cId="158743424" sldId="268"/>
        </pc:sldMkLst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2" creationId="{BD1425B9-7A38-30AC-A735-63B06EC87A4E}"/>
          </ac:spMkLst>
        </pc:spChg>
        <pc:spChg chg="mod">
          <ac:chgData name="01-132202-022" userId="4447fd2a-33f5-49d8-aded-af689f05a76c" providerId="ADAL" clId="{079E2EC7-7A62-49CB-BEE2-551154B60007}" dt="2023-07-21T14:45:05.611" v="277"/>
          <ac:spMkLst>
            <pc:docMk/>
            <pc:sldMk cId="158743424" sldId="268"/>
            <ac:spMk id="3" creationId="{57360928-7A3B-9F06-0318-A27DA547A168}"/>
          </ac:spMkLst>
        </pc:spChg>
        <pc:spChg chg="add del mod ord">
          <ac:chgData name="01-132202-022" userId="4447fd2a-33f5-49d8-aded-af689f05a76c" providerId="ADAL" clId="{079E2EC7-7A62-49CB-BEE2-551154B60007}" dt="2023-07-21T14:55:15.409" v="311" actId="478"/>
          <ac:spMkLst>
            <pc:docMk/>
            <pc:sldMk cId="158743424" sldId="268"/>
            <ac:spMk id="4" creationId="{BF9B0067-3BF9-C304-15EA-2257C001803D}"/>
          </ac:spMkLst>
        </pc:spChg>
        <pc:picChg chg="add mod">
          <ac:chgData name="01-132202-022" userId="4447fd2a-33f5-49d8-aded-af689f05a76c" providerId="ADAL" clId="{079E2EC7-7A62-49CB-BEE2-551154B60007}" dt="2023-07-21T14:55:46.392" v="318" actId="14100"/>
          <ac:picMkLst>
            <pc:docMk/>
            <pc:sldMk cId="158743424" sldId="268"/>
            <ac:picMk id="6" creationId="{0E95874F-ECBF-4A14-CFDB-50CF1DC181E1}"/>
          </ac:picMkLst>
        </pc:picChg>
        <pc:picChg chg="add mod">
          <ac:chgData name="01-132202-022" userId="4447fd2a-33f5-49d8-aded-af689f05a76c" providerId="ADAL" clId="{079E2EC7-7A62-49CB-BEE2-551154B60007}" dt="2023-07-21T14:56:03.212" v="320" actId="1076"/>
          <ac:picMkLst>
            <pc:docMk/>
            <pc:sldMk cId="158743424" sldId="268"/>
            <ac:picMk id="7" creationId="{03BC5BB8-908D-6E2A-1349-08F009BCB17B}"/>
          </ac:picMkLst>
        </pc:picChg>
        <pc:picChg chg="add mod">
          <ac:chgData name="01-132202-022" userId="4447fd2a-33f5-49d8-aded-af689f05a76c" providerId="ADAL" clId="{079E2EC7-7A62-49CB-BEE2-551154B60007}" dt="2023-07-21T14:56:12.345" v="323" actId="1076"/>
          <ac:picMkLst>
            <pc:docMk/>
            <pc:sldMk cId="158743424" sldId="268"/>
            <ac:picMk id="8" creationId="{7DD213C1-DD69-E02B-3E25-DB50E3915EEA}"/>
          </ac:picMkLst>
        </pc:picChg>
        <pc:picChg chg="add del mod">
          <ac:chgData name="01-132202-022" userId="4447fd2a-33f5-49d8-aded-af689f05a76c" providerId="ADAL" clId="{079E2EC7-7A62-49CB-BEE2-551154B60007}" dt="2023-07-21T15:06:42.600" v="424" actId="478"/>
          <ac:picMkLst>
            <pc:docMk/>
            <pc:sldMk cId="158743424" sldId="268"/>
            <ac:picMk id="9" creationId="{46E75828-039A-513B-0CA6-C5BC101B74C3}"/>
          </ac:picMkLst>
        </pc:picChg>
      </pc:sldChg>
      <pc:sldChg chg="addSp delSp modSp new mod">
        <pc:chgData name="01-132202-022" userId="4447fd2a-33f5-49d8-aded-af689f05a76c" providerId="ADAL" clId="{079E2EC7-7A62-49CB-BEE2-551154B60007}" dt="2023-07-24T05:20:00.313" v="812" actId="21"/>
        <pc:sldMkLst>
          <pc:docMk/>
          <pc:sldMk cId="5771684" sldId="269"/>
        </pc:sldMkLst>
        <pc:spChg chg="mod">
          <ac:chgData name="01-132202-022" userId="4447fd2a-33f5-49d8-aded-af689f05a76c" providerId="ADAL" clId="{079E2EC7-7A62-49CB-BEE2-551154B60007}" dt="2023-07-23T17:43:21.288" v="497" actId="20577"/>
          <ac:spMkLst>
            <pc:docMk/>
            <pc:sldMk cId="5771684" sldId="269"/>
            <ac:spMk id="2" creationId="{D6795AB4-CCBA-6C3F-C820-4AF668CD45BB}"/>
          </ac:spMkLst>
        </pc:spChg>
        <pc:spChg chg="del">
          <ac:chgData name="01-132202-022" userId="4447fd2a-33f5-49d8-aded-af689f05a76c" providerId="ADAL" clId="{079E2EC7-7A62-49CB-BEE2-551154B60007}" dt="2023-07-23T17:44:05.982" v="498" actId="3680"/>
          <ac:spMkLst>
            <pc:docMk/>
            <pc:sldMk cId="5771684" sldId="269"/>
            <ac:spMk id="3" creationId="{64D9241D-26D5-BA61-925D-A3C45F8C3144}"/>
          </ac:spMkLst>
        </pc:spChg>
        <pc:spChg chg="add del mod">
          <ac:chgData name="01-132202-022" userId="4447fd2a-33f5-49d8-aded-af689f05a76c" providerId="ADAL" clId="{079E2EC7-7A62-49CB-BEE2-551154B60007}" dt="2023-07-24T05:20:00.313" v="812" actId="21"/>
          <ac:spMkLst>
            <pc:docMk/>
            <pc:sldMk cId="5771684" sldId="269"/>
            <ac:spMk id="3" creationId="{A3ED06C5-2BF8-F8BA-A872-C011FF2228D0}"/>
          </ac:spMkLst>
        </pc:spChg>
        <pc:graphicFrameChg chg="add mod ord modGraphic">
          <ac:chgData name="01-132202-022" userId="4447fd2a-33f5-49d8-aded-af689f05a76c" providerId="ADAL" clId="{079E2EC7-7A62-49CB-BEE2-551154B60007}" dt="2023-07-23T18:29:12.651" v="803" actId="113"/>
          <ac:graphicFrameMkLst>
            <pc:docMk/>
            <pc:sldMk cId="5771684" sldId="269"/>
            <ac:graphicFrameMk id="4" creationId="{3708CC53-A22C-8DB6-69D8-9EFA370472E9}"/>
          </ac:graphicFrameMkLst>
        </pc:graphicFrameChg>
      </pc:sldChg>
      <pc:sldChg chg="addSp modSp add mod">
        <pc:chgData name="01-132202-022" userId="4447fd2a-33f5-49d8-aded-af689f05a76c" providerId="ADAL" clId="{079E2EC7-7A62-49CB-BEE2-551154B60007}" dt="2023-07-24T05:20:04.082" v="814" actId="1076"/>
        <pc:sldMkLst>
          <pc:docMk/>
          <pc:sldMk cId="3270189064" sldId="270"/>
        </pc:sldMkLst>
        <pc:spChg chg="add mod">
          <ac:chgData name="01-132202-022" userId="4447fd2a-33f5-49d8-aded-af689f05a76c" providerId="ADAL" clId="{079E2EC7-7A62-49CB-BEE2-551154B60007}" dt="2023-07-24T05:20:04.082" v="814" actId="1076"/>
          <ac:spMkLst>
            <pc:docMk/>
            <pc:sldMk cId="3270189064" sldId="270"/>
            <ac:spMk id="3" creationId="{56A52F76-BB7B-A159-58AF-7721E58B1F36}"/>
          </ac:spMkLst>
        </pc:spChg>
        <pc:graphicFrameChg chg="mod modGraphic">
          <ac:chgData name="01-132202-022" userId="4447fd2a-33f5-49d8-aded-af689f05a76c" providerId="ADAL" clId="{079E2EC7-7A62-49CB-BEE2-551154B60007}" dt="2023-07-23T18:29:16.650" v="804" actId="113"/>
          <ac:graphicFrameMkLst>
            <pc:docMk/>
            <pc:sldMk cId="3270189064" sldId="270"/>
            <ac:graphicFrameMk id="4" creationId="{3708CC53-A22C-8DB6-69D8-9EFA370472E9}"/>
          </ac:graphicFrameMkLst>
        </pc:graphicFrameChg>
      </pc:sldChg>
    </pc:docChg>
  </pc:docChgLst>
  <pc:docChgLst>
    <pc:chgData name="01-132202-022" userId="4447fd2a-33f5-49d8-aded-af689f05a76c" providerId="ADAL" clId="{66F3CAAD-FCF3-4AE6-AE26-E6D41AB8AE1D}"/>
    <pc:docChg chg="undo custSel addSld delSld modSld">
      <pc:chgData name="01-132202-022" userId="4447fd2a-33f5-49d8-aded-af689f05a76c" providerId="ADAL" clId="{66F3CAAD-FCF3-4AE6-AE26-E6D41AB8AE1D}" dt="2023-06-08T04:59:49.044" v="359" actId="47"/>
      <pc:docMkLst>
        <pc:docMk/>
      </pc:docMkLst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09857222" sldId="256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09857222" sldId="256"/>
            <ac:spMk id="30" creationId="{0DC895F7-4E59-40FB-87DD-ACE47F94C143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09857222" sldId="256"/>
            <ac:picMk id="38" creationId="{1A4C720E-710D-44F8-A8D7-2BAA61E1814B}"/>
          </ac:picMkLst>
        </pc:picChg>
      </pc:sldChg>
      <pc:sldChg chg="modSp new mod">
        <pc:chgData name="01-132202-022" userId="4447fd2a-33f5-49d8-aded-af689f05a76c" providerId="ADAL" clId="{66F3CAAD-FCF3-4AE6-AE26-E6D41AB8AE1D}" dt="2023-06-07T09:43:16.485" v="143" actId="1076"/>
        <pc:sldMkLst>
          <pc:docMk/>
          <pc:sldMk cId="3776483375" sldId="256"/>
        </pc:sldMkLst>
        <pc:spChg chg="mod">
          <ac:chgData name="01-132202-022" userId="4447fd2a-33f5-49d8-aded-af689f05a76c" providerId="ADAL" clId="{66F3CAAD-FCF3-4AE6-AE26-E6D41AB8AE1D}" dt="2023-06-07T09:42:29.127" v="138" actId="1076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01-132202-022" userId="4447fd2a-33f5-49d8-aded-af689f05a76c" providerId="ADAL" clId="{66F3CAAD-FCF3-4AE6-AE26-E6D41AB8AE1D}" dt="2023-06-07T09:43:16.485" v="143" actId="1076"/>
          <ac:spMkLst>
            <pc:docMk/>
            <pc:sldMk cId="3776483375" sldId="256"/>
            <ac:spMk id="3" creationId="{4F399266-453E-C53D-C9EF-6F7C18BBFDE0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1994801004" sldId="257"/>
        </pc:sldMkLst>
      </pc:sldChg>
      <pc:sldChg chg="addSp delSp modSp new mod">
        <pc:chgData name="01-132202-022" userId="4447fd2a-33f5-49d8-aded-af689f05a76c" providerId="ADAL" clId="{66F3CAAD-FCF3-4AE6-AE26-E6D41AB8AE1D}" dt="2023-06-07T09:42:54.939" v="142" actId="1076"/>
        <pc:sldMkLst>
          <pc:docMk/>
          <pc:sldMk cId="3591686772" sldId="257"/>
        </pc:sldMkLst>
        <pc:spChg chg="del">
          <ac:chgData name="01-132202-022" userId="4447fd2a-33f5-49d8-aded-af689f05a76c" providerId="ADAL" clId="{66F3CAAD-FCF3-4AE6-AE26-E6D41AB8AE1D}" dt="2023-06-07T04:50:00.396" v="24" actId="478"/>
          <ac:spMkLst>
            <pc:docMk/>
            <pc:sldMk cId="3591686772" sldId="257"/>
            <ac:spMk id="2" creationId="{49E45B93-75C1-1EFA-3521-FCE195E3DFC4}"/>
          </ac:spMkLst>
        </pc:spChg>
        <pc:spChg chg="del">
          <ac:chgData name="01-132202-022" userId="4447fd2a-33f5-49d8-aded-af689f05a76c" providerId="ADAL" clId="{66F3CAAD-FCF3-4AE6-AE26-E6D41AB8AE1D}" dt="2023-06-07T04:50:01.895" v="25" actId="478"/>
          <ac:spMkLst>
            <pc:docMk/>
            <pc:sldMk cId="3591686772" sldId="257"/>
            <ac:spMk id="3" creationId="{E3637B49-531F-5257-C901-A500547A3467}"/>
          </ac:spMkLst>
        </pc:spChg>
        <pc:spChg chg="add mod">
          <ac:chgData name="01-132202-022" userId="4447fd2a-33f5-49d8-aded-af689f05a76c" providerId="ADAL" clId="{66F3CAAD-FCF3-4AE6-AE26-E6D41AB8AE1D}" dt="2023-06-07T09:42:54.939" v="142" actId="1076"/>
          <ac:spMkLst>
            <pc:docMk/>
            <pc:sldMk cId="3591686772" sldId="257"/>
            <ac:spMk id="4" creationId="{54B3E9B6-497F-FF1F-D4D4-06B6CA82DA0A}"/>
          </ac:spMkLst>
        </pc:spChg>
        <pc:spChg chg="add del mod">
          <ac:chgData name="01-132202-022" userId="4447fd2a-33f5-49d8-aded-af689f05a76c" providerId="ADAL" clId="{66F3CAAD-FCF3-4AE6-AE26-E6D41AB8AE1D}" dt="2023-06-07T09:42:47.315" v="141" actId="478"/>
          <ac:spMkLst>
            <pc:docMk/>
            <pc:sldMk cId="3591686772" sldId="257"/>
            <ac:spMk id="5" creationId="{218A5430-AB8F-1249-E714-5108A22C8D22}"/>
          </ac:spMkLst>
        </pc:spChg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125582366" sldId="258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25582366" sldId="258"/>
            <ac:spMk id="2" creationId="{031CC347-0AC4-4EC5-9537-C84E75193CA8}"/>
          </ac:spMkLst>
        </pc:spChg>
      </pc:sldChg>
      <pc:sldChg chg="addSp delSp modSp new mod">
        <pc:chgData name="01-132202-022" userId="4447fd2a-33f5-49d8-aded-af689f05a76c" providerId="ADAL" clId="{66F3CAAD-FCF3-4AE6-AE26-E6D41AB8AE1D}" dt="2023-06-08T04:59:08.124" v="350" actId="26606"/>
        <pc:sldMkLst>
          <pc:docMk/>
          <pc:sldMk cId="2525470563" sldId="258"/>
        </pc:sldMkLst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8T04:59:08.124" v="350" actId="26606"/>
          <ac:spMkLst>
            <pc:docMk/>
            <pc:sldMk cId="2525470563" sldId="258"/>
            <ac:spMk id="19" creationId="{37D54B6C-87D0-4C03-8335-3955179D2B5B}"/>
          </ac:spMkLst>
        </pc:spChg>
        <pc:picChg chg="mod ord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01-132202-022" userId="4447fd2a-33f5-49d8-aded-af689f05a76c" providerId="ADAL" clId="{66F3CAAD-FCF3-4AE6-AE26-E6D41AB8AE1D}" dt="2023-06-08T04:59:08.124" v="350" actId="26606"/>
          <ac:picMkLst>
            <pc:docMk/>
            <pc:sldMk cId="2525470563" sldId="258"/>
            <ac:picMk id="14" creationId="{E0BE7827-5B1A-4F37-BF70-19F7C5C6BDEB}"/>
          </ac:picMkLst>
        </pc:picChg>
      </pc:sldChg>
      <pc:sldChg chg="modSp new mod">
        <pc:chgData name="01-132202-022" userId="4447fd2a-33f5-49d8-aded-af689f05a76c" providerId="ADAL" clId="{66F3CAAD-FCF3-4AE6-AE26-E6D41AB8AE1D}" dt="2023-06-07T04:53:27.130" v="131" actId="20577"/>
        <pc:sldMkLst>
          <pc:docMk/>
          <pc:sldMk cId="2311010687" sldId="259"/>
        </pc:sldMkLst>
        <pc:spChg chg="mod">
          <ac:chgData name="01-132202-022" userId="4447fd2a-33f5-49d8-aded-af689f05a76c" providerId="ADAL" clId="{66F3CAAD-FCF3-4AE6-AE26-E6D41AB8AE1D}" dt="2023-06-07T04:52:59.595" v="45" actId="20577"/>
          <ac:spMkLst>
            <pc:docMk/>
            <pc:sldMk cId="2311010687" sldId="259"/>
            <ac:spMk id="2" creationId="{832151F1-E0C6-D4B0-B8D0-B80D27561863}"/>
          </ac:spMkLst>
        </pc:spChg>
        <pc:spChg chg="mod">
          <ac:chgData name="01-132202-022" userId="4447fd2a-33f5-49d8-aded-af689f05a76c" providerId="ADAL" clId="{66F3CAAD-FCF3-4AE6-AE26-E6D41AB8AE1D}" dt="2023-06-07T04:53:27.130" v="131" actId="20577"/>
          <ac:spMkLst>
            <pc:docMk/>
            <pc:sldMk cId="2311010687" sldId="259"/>
            <ac:spMk id="3" creationId="{2014C55D-5623-1A77-3BCA-2AED3F6F37F9}"/>
          </ac:spMkLst>
        </pc:spChg>
      </pc:sldChg>
      <pc:sldChg chg="del">
        <pc:chgData name="01-132202-022" userId="4447fd2a-33f5-49d8-aded-af689f05a76c" providerId="ADAL" clId="{66F3CAAD-FCF3-4AE6-AE26-E6D41AB8AE1D}" dt="2023-06-07T04:48:14.276" v="7" actId="47"/>
        <pc:sldMkLst>
          <pc:docMk/>
          <pc:sldMk cId="3206848698" sldId="259"/>
        </pc:sldMkLst>
      </pc:sldChg>
      <pc:sldChg chg="modSp del">
        <pc:chgData name="01-132202-022" userId="4447fd2a-33f5-49d8-aded-af689f05a76c" providerId="ADAL" clId="{66F3CAAD-FCF3-4AE6-AE26-E6D41AB8AE1D}" dt="2023-06-07T04:48:14.276" v="7" actId="47"/>
        <pc:sldMkLst>
          <pc:docMk/>
          <pc:sldMk cId="3031036039" sldId="260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031036039" sldId="260"/>
            <ac:spMk id="2" creationId="{348EA3C4-2513-4496-D4E5-EB0510D779B9}"/>
          </ac:spMkLst>
        </pc:spChg>
      </pc:sldChg>
      <pc:sldChg chg="modSp add mod">
        <pc:chgData name="01-132202-022" userId="4447fd2a-33f5-49d8-aded-af689f05a76c" providerId="ADAL" clId="{66F3CAAD-FCF3-4AE6-AE26-E6D41AB8AE1D}" dt="2023-06-07T09:43:46.559" v="148"/>
        <pc:sldMkLst>
          <pc:docMk/>
          <pc:sldMk cId="3387696888" sldId="260"/>
        </pc:sldMkLst>
        <pc:spChg chg="mod">
          <ac:chgData name="01-132202-022" userId="4447fd2a-33f5-49d8-aded-af689f05a76c" providerId="ADAL" clId="{66F3CAAD-FCF3-4AE6-AE26-E6D41AB8AE1D}" dt="2023-06-07T09:43:46.559" v="148"/>
          <ac:spMkLst>
            <pc:docMk/>
            <pc:sldMk cId="3387696888" sldId="260"/>
            <ac:spMk id="3" creationId="{F77BE6C0-333F-8825-7536-6074CACD88EB}"/>
          </ac:spMkLst>
        </pc:spChg>
      </pc:sldChg>
      <pc:sldChg chg="addSp delSp modSp add del mod">
        <pc:chgData name="01-132202-022" userId="4447fd2a-33f5-49d8-aded-af689f05a76c" providerId="ADAL" clId="{66F3CAAD-FCF3-4AE6-AE26-E6D41AB8AE1D}" dt="2023-06-08T04:59:49.044" v="359" actId="47"/>
        <pc:sldMkLst>
          <pc:docMk/>
          <pc:sldMk cId="215231065" sldId="261"/>
        </pc:sldMkLst>
        <pc:spChg chg="mod">
          <ac:chgData name="01-132202-022" userId="4447fd2a-33f5-49d8-aded-af689f05a76c" providerId="ADAL" clId="{66F3CAAD-FCF3-4AE6-AE26-E6D41AB8AE1D}" dt="2023-06-07T09:44:15.349" v="170" actId="20577"/>
          <ac:spMkLst>
            <pc:docMk/>
            <pc:sldMk cId="215231065" sldId="261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5:32.986" v="316" actId="20577"/>
          <ac:spMkLst>
            <pc:docMk/>
            <pc:sldMk cId="215231065" sldId="261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8:50.523" v="318" actId="22"/>
          <ac:spMkLst>
            <pc:docMk/>
            <pc:sldMk cId="215231065" sldId="261"/>
            <ac:spMk id="5" creationId="{9E732675-CAD7-17DB-5784-E459C85677B5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668398762" sldId="261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" creationId="{AFC9563E-78C8-801B-E0C2-4FC58B01298C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12" creationId="{5322CD25-774C-445A-BB73-E7CA305DBEFB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668398762" sldId="261"/>
            <ac:spMk id="25" creationId="{BE8E6AFA-A271-F1AB-A949-8F11FF646C32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668398762" sldId="261"/>
            <ac:picMk id="23" creationId="{0CE22D27-F39E-4E29-B074-E0E3F1C8F8E3}"/>
          </ac:picMkLst>
        </pc:pic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799927325" sldId="262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3" creationId="{6EA7FACF-1F58-5AF6-D632-2F2ACFAA7247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799927325" sldId="262"/>
            <ac:spMk id="10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799927325" sldId="262"/>
            <ac:picMk id="12" creationId="{0CE22D27-F39E-4E29-B074-E0E3F1C8F8E3}"/>
          </ac:picMkLst>
        </pc:picChg>
      </pc:sldChg>
      <pc:sldChg chg="addSp delSp modSp add mod">
        <pc:chgData name="01-132202-022" userId="4447fd2a-33f5-49d8-aded-af689f05a76c" providerId="ADAL" clId="{66F3CAAD-FCF3-4AE6-AE26-E6D41AB8AE1D}" dt="2023-06-07T09:49:15.100" v="334" actId="22"/>
        <pc:sldMkLst>
          <pc:docMk/>
          <pc:sldMk cId="3842373523" sldId="262"/>
        </pc:sldMkLst>
        <pc:spChg chg="mod">
          <ac:chgData name="01-132202-022" userId="4447fd2a-33f5-49d8-aded-af689f05a76c" providerId="ADAL" clId="{66F3CAAD-FCF3-4AE6-AE26-E6D41AB8AE1D}" dt="2023-06-07T09:49:02.973" v="331" actId="20577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7T09:49:09.562" v="332"/>
          <ac:spMkLst>
            <pc:docMk/>
            <pc:sldMk cId="3842373523" sldId="262"/>
            <ac:spMk id="3" creationId="{F77BE6C0-333F-8825-7536-6074CACD88EB}"/>
          </ac:spMkLst>
        </pc:spChg>
        <pc:spChg chg="add del">
          <ac:chgData name="01-132202-022" userId="4447fd2a-33f5-49d8-aded-af689f05a76c" providerId="ADAL" clId="{66F3CAAD-FCF3-4AE6-AE26-E6D41AB8AE1D}" dt="2023-06-07T09:49:15.100" v="334" actId="22"/>
          <ac:spMkLst>
            <pc:docMk/>
            <pc:sldMk cId="3842373523" sldId="262"/>
            <ac:spMk id="5" creationId="{27F9FF37-F299-E08D-9616-E95E465C1B2D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865450411" sldId="263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2" creationId="{EAB881D7-D0CE-7E09-6489-132223DD666E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865450411" sldId="263"/>
            <ac:spMk id="31" creationId="{5322CD25-774C-445A-BB73-E7CA305DBEFB}"/>
          </ac:spMkLst>
        </pc:spChg>
        <pc:graphicFrameChg chg="mod">
          <ac:chgData name="01-132202-022" userId="4447fd2a-33f5-49d8-aded-af689f05a76c" providerId="ADAL" clId="{66F3CAAD-FCF3-4AE6-AE26-E6D41AB8AE1D}" dt="2023-06-07T04:47:52.249" v="6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865450411" sldId="263"/>
            <ac:picMk id="33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7T09:49:25.551" v="346" actId="20577"/>
        <pc:sldMkLst>
          <pc:docMk/>
          <pc:sldMk cId="2966374117" sldId="263"/>
        </pc:sldMkLst>
        <pc:spChg chg="mod">
          <ac:chgData name="01-132202-022" userId="4447fd2a-33f5-49d8-aded-af689f05a76c" providerId="ADAL" clId="{66F3CAAD-FCF3-4AE6-AE26-E6D41AB8AE1D}" dt="2023-06-07T09:49:25.551" v="346" actId="20577"/>
          <ac:spMkLst>
            <pc:docMk/>
            <pc:sldMk cId="2966374117" sldId="263"/>
            <ac:spMk id="2" creationId="{CF361263-C7E3-A141-353D-35F6A14D4E27}"/>
          </ac:spMkLst>
        </pc:spChg>
      </pc:sldChg>
      <pc:sldChg chg="delSp mod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3680884390" sldId="264"/>
        </pc:sldMkLst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3" creationId="{BB0D9EAE-E680-265A-6D33-2649F14C3E94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3680884390" sldId="264"/>
            <ac:spMk id="16" creationId="{5322CD25-774C-445A-BB73-E7CA305DBEFB}"/>
          </ac:spMkLst>
        </pc:s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3680884390" sldId="264"/>
            <ac:picMk id="18" creationId="{0CE22D27-F39E-4E29-B074-E0E3F1C8F8E3}"/>
          </ac:picMkLst>
        </pc:picChg>
      </pc:sldChg>
      <pc:sldChg chg="modSp add mod">
        <pc:chgData name="01-132202-022" userId="4447fd2a-33f5-49d8-aded-af689f05a76c" providerId="ADAL" clId="{66F3CAAD-FCF3-4AE6-AE26-E6D41AB8AE1D}" dt="2023-06-08T04:59:46.497" v="358"/>
        <pc:sldMkLst>
          <pc:docMk/>
          <pc:sldMk cId="455167325" sldId="265"/>
        </pc:sldMkLst>
        <pc:spChg chg="mod">
          <ac:chgData name="01-132202-022" userId="4447fd2a-33f5-49d8-aded-af689f05a76c" providerId="ADAL" clId="{66F3CAAD-FCF3-4AE6-AE26-E6D41AB8AE1D}" dt="2023-06-08T04:59:46.497" v="358"/>
          <ac:spMkLst>
            <pc:docMk/>
            <pc:sldMk cId="455167325" sldId="265"/>
            <ac:spMk id="2" creationId="{CF361263-C7E3-A141-353D-35F6A14D4E27}"/>
          </ac:spMkLst>
        </pc:spChg>
        <pc:spChg chg="mod">
          <ac:chgData name="01-132202-022" userId="4447fd2a-33f5-49d8-aded-af689f05a76c" providerId="ADAL" clId="{66F3CAAD-FCF3-4AE6-AE26-E6D41AB8AE1D}" dt="2023-06-08T04:59:39.797" v="357" actId="6549"/>
          <ac:spMkLst>
            <pc:docMk/>
            <pc:sldMk cId="455167325" sldId="265"/>
            <ac:spMk id="3" creationId="{F77BE6C0-333F-8825-7536-6074CACD88EB}"/>
          </ac:spMkLst>
        </pc:spChg>
      </pc:sldChg>
      <pc:sldChg chg="delSp del delDesignElem">
        <pc:chgData name="01-132202-022" userId="4447fd2a-33f5-49d8-aded-af689f05a76c" providerId="ADAL" clId="{66F3CAAD-FCF3-4AE6-AE26-E6D41AB8AE1D}" dt="2023-06-07T04:48:14.276" v="7" actId="47"/>
        <pc:sldMkLst>
          <pc:docMk/>
          <pc:sldMk cId="1207658436" sldId="265"/>
        </pc:sldMkLst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3" creationId="{F0251C95-A8B8-482B-9B2C-15BA87ED8868}"/>
          </ac:spMkLst>
        </pc:spChg>
        <pc:spChg chg="del">
          <ac:chgData name="01-132202-022" userId="4447fd2a-33f5-49d8-aded-af689f05a76c" providerId="ADAL" clId="{66F3CAAD-FCF3-4AE6-AE26-E6D41AB8AE1D}" dt="2023-06-07T04:47:52.249" v="6"/>
          <ac:spMkLst>
            <pc:docMk/>
            <pc:sldMk cId="1207658436" sldId="265"/>
            <ac:spMk id="14" creationId="{20BF13BF-F822-4E8D-8CD1-D9FA00EDA891}"/>
          </ac:spMkLst>
        </pc:spChg>
        <pc:grpChg chg="del">
          <ac:chgData name="01-132202-022" userId="4447fd2a-33f5-49d8-aded-af689f05a76c" providerId="ADAL" clId="{66F3CAAD-FCF3-4AE6-AE26-E6D41AB8AE1D}" dt="2023-06-07T04:47:52.249" v="6"/>
          <ac:grpSpMkLst>
            <pc:docMk/>
            <pc:sldMk cId="1207658436" sldId="265"/>
            <ac:grpSpMk id="15" creationId="{0E08F711-8969-43E3-A7DF-95326231288E}"/>
          </ac:grpSpMkLst>
        </pc:grpChg>
        <pc:picChg chg="del">
          <ac:chgData name="01-132202-022" userId="4447fd2a-33f5-49d8-aded-af689f05a76c" providerId="ADAL" clId="{66F3CAAD-FCF3-4AE6-AE26-E6D41AB8AE1D}" dt="2023-06-07T04:47:52.249" v="6"/>
          <ac:picMkLst>
            <pc:docMk/>
            <pc:sldMk cId="1207658436" sldId="265"/>
            <ac:picMk id="5" creationId="{4432DA31-8308-4F44-87C4-068169AA4DCA}"/>
          </ac:picMkLst>
        </pc:picChg>
      </pc:sldChg>
    </pc:docChg>
  </pc:docChgLst>
  <pc:docChgLst>
    <pc:chgData name="Guest User" userId="S::urn:spo:anon#b760a63d3ad0013c217529265c9e27c5a86c6684bee1e46ca83cf8dadfa9ae4d::" providerId="AD" clId="Web-{97BAA154-2BC7-1688-1754-1BB26EF69B86}"/>
    <pc:docChg chg="modSld">
      <pc:chgData name="Guest User" userId="S::urn:spo:anon#b760a63d3ad0013c217529265c9e27c5a86c6684bee1e46ca83cf8dadfa9ae4d::" providerId="AD" clId="Web-{97BAA154-2BC7-1688-1754-1BB26EF69B86}" dt="2023-06-07T17:17:19.543" v="21" actId="20577"/>
      <pc:docMkLst>
        <pc:docMk/>
      </pc:docMkLst>
      <pc:sldChg chg="modSp">
        <pc:chgData name="Guest User" userId="S::urn:spo:anon#b760a63d3ad0013c217529265c9e27c5a86c6684bee1e46ca83cf8dadfa9ae4d::" providerId="AD" clId="Web-{97BAA154-2BC7-1688-1754-1BB26EF69B86}" dt="2023-06-07T17:17:19.543" v="21" actId="20577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97BAA154-2BC7-1688-1754-1BB26EF69B86}" dt="2023-06-07T17:17:19.543" v="21" actId="20577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Guest User" userId="S::urn:spo:anon#b760a63d3ad0013c217529265c9e27c5a86c6684bee1e46ca83cf8dadfa9ae4d::" providerId="AD" clId="Web-{AB1EB14B-61FC-F607-C87C-78003BD7B66E}"/>
    <pc:docChg chg="addSld delSld modSld sldOrd">
      <pc:chgData name="Guest User" userId="S::urn:spo:anon#b760a63d3ad0013c217529265c9e27c5a86c6684bee1e46ca83cf8dadfa9ae4d::" providerId="AD" clId="Web-{AB1EB14B-61FC-F607-C87C-78003BD7B66E}" dt="2023-06-07T17:14:51.218" v="225" actId="20577"/>
      <pc:docMkLst>
        <pc:docMk/>
      </pc:docMkLst>
      <pc:sldChg chg="addSp modSp del mod setBg">
        <pc:chgData name="Guest User" userId="S::urn:spo:anon#b760a63d3ad0013c217529265c9e27c5a86c6684bee1e46ca83cf8dadfa9ae4d::" providerId="AD" clId="Web-{AB1EB14B-61FC-F607-C87C-78003BD7B66E}" dt="2023-06-07T17:06:48.374" v="33"/>
        <pc:sldMkLst>
          <pc:docMk/>
          <pc:sldMk cId="3776483375" sldId="256"/>
        </pc:sldMkLst>
        <pc:spChg chg="mod">
          <ac:chgData name="Guest User" userId="S::urn:spo:anon#b760a63d3ad0013c217529265c9e27c5a86c6684bee1e46ca83cf8dadfa9ae4d::" providerId="AD" clId="Web-{AB1EB14B-61FC-F607-C87C-78003BD7B66E}" dt="2023-06-07T16:52:23.125" v="0"/>
          <ac:spMkLst>
            <pc:docMk/>
            <pc:sldMk cId="3776483375" sldId="256"/>
            <ac:spMk id="2" creationId="{B4FC1E44-5DE1-F781-25B4-5360D52237A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2:50.470" v="2"/>
          <ac:spMkLst>
            <pc:docMk/>
            <pc:sldMk cId="3776483375" sldId="256"/>
            <ac:spMk id="3" creationId="{4F399266-453E-C53D-C9EF-6F7C18BBFDE0}"/>
          </ac:spMkLst>
        </pc:spChg>
        <pc:picChg chg="add mod">
          <ac:chgData name="Guest User" userId="S::urn:spo:anon#b760a63d3ad0013c217529265c9e27c5a86c6684bee1e46ca83cf8dadfa9ae4d::" providerId="AD" clId="Web-{AB1EB14B-61FC-F607-C87C-78003BD7B66E}" dt="2023-06-07T16:52:50.470" v="2"/>
          <ac:picMkLst>
            <pc:docMk/>
            <pc:sldMk cId="3776483375" sldId="256"/>
            <ac:picMk id="5" creationId="{42778B0C-BC53-D9F7-A39A-06B86D95F292}"/>
          </ac:picMkLst>
        </pc:picChg>
      </pc:sldChg>
      <pc:sldChg chg="addSp modSp mod setBg setClrOvrMap">
        <pc:chgData name="Guest User" userId="S::urn:spo:anon#b760a63d3ad0013c217529265c9e27c5a86c6684bee1e46ca83cf8dadfa9ae4d::" providerId="AD" clId="Web-{AB1EB14B-61FC-F607-C87C-78003BD7B66E}" dt="2023-06-07T16:52:38.501" v="1"/>
        <pc:sldMkLst>
          <pc:docMk/>
          <pc:sldMk cId="3591686772" sldId="257"/>
        </pc:sldMkLst>
        <pc:spChg chg="mo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4" creationId="{54B3E9B6-497F-FF1F-D4D4-06B6CA82DA0A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9" creationId="{2BFC186A-5A9F-4A9A-A72D-DFBBE9934418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6:52:38.501" v="1"/>
          <ac:spMkLst>
            <pc:docMk/>
            <pc:sldMk cId="3591686772" sldId="257"/>
            <ac:spMk id="11" creationId="{E8EE1E2B-262B-4EE5-9AB3-125FAB1A8A40}"/>
          </ac:spMkLst>
        </pc:spChg>
        <pc:cxnChg chg="add">
          <ac:chgData name="Guest User" userId="S::urn:spo:anon#b760a63d3ad0013c217529265c9e27c5a86c6684bee1e46ca83cf8dadfa9ae4d::" providerId="AD" clId="Web-{AB1EB14B-61FC-F607-C87C-78003BD7B66E}" dt="2023-06-07T16:52:38.501" v="1"/>
          <ac:cxnSpMkLst>
            <pc:docMk/>
            <pc:sldMk cId="3591686772" sldId="257"/>
            <ac:cxnSpMk id="13" creationId="{862CADB7-E9BE-4376-8036-0D21CBDC96A7}"/>
          </ac:cxnSpMkLst>
        </pc:cxn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6:55:28.210" v="8"/>
        <pc:sldMkLst>
          <pc:docMk/>
          <pc:sldMk cId="2525470563" sldId="258"/>
        </pc:sldMkLst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6:55:28.210" v="8"/>
          <ac:spMkLst>
            <pc:docMk/>
            <pc:sldMk cId="2525470563" sldId="258"/>
            <ac:spMk id="3" creationId="{F77BE6C0-333F-8825-7536-6074CACD88EB}"/>
          </ac:spMkLst>
        </pc:spChg>
        <pc:picChg chg="add mod or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5" creationId="{43204C6D-9F08-E7CF-862E-8F92EDC3291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9" creationId="{B536FA4E-0152-4E27-91DA-0FC22D1846B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6:55:28.210" v="8"/>
          <ac:picMkLst>
            <pc:docMk/>
            <pc:sldMk cId="2525470563" sldId="258"/>
            <ac:picMk id="14" creationId="{E0BE7827-5B1A-4F37-BF70-19F7C5C6BDEB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1:50.838" v="197"/>
        <pc:sldMkLst>
          <pc:docMk/>
          <pc:sldMk cId="2311010687" sldId="259"/>
        </pc:sldMkLst>
        <pc:spChg chg="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2" creationId="{832151F1-E0C6-D4B0-B8D0-B80D27561863}"/>
          </ac:spMkLst>
        </pc:spChg>
        <pc:spChg chg="del mod">
          <ac:chgData name="Guest User" userId="S::urn:spo:anon#b760a63d3ad0013c217529265c9e27c5a86c6684bee1e46ca83cf8dadfa9ae4d::" providerId="AD" clId="Web-{AB1EB14B-61FC-F607-C87C-78003BD7B66E}" dt="2023-06-07T17:11:50.838" v="197"/>
          <ac:spMkLst>
            <pc:docMk/>
            <pc:sldMk cId="2311010687" sldId="259"/>
            <ac:spMk id="3" creationId="{2014C55D-5623-1A77-3BCA-2AED3F6F37F9}"/>
          </ac:spMkLst>
        </pc:spChg>
        <pc:graphicFrameChg chg="add">
          <ac:chgData name="Guest User" userId="S::urn:spo:anon#b760a63d3ad0013c217529265c9e27c5a86c6684bee1e46ca83cf8dadfa9ae4d::" providerId="AD" clId="Web-{AB1EB14B-61FC-F607-C87C-78003BD7B66E}" dt="2023-06-07T17:11:50.838" v="197"/>
          <ac:graphicFrameMkLst>
            <pc:docMk/>
            <pc:sldMk cId="2311010687" sldId="259"/>
            <ac:graphicFrameMk id="12" creationId="{D8C7513E-8989-DDB8-AB2C-2CB9CF53A54B}"/>
          </ac:graphicFrameMkLst>
        </pc:graphicFrameChg>
        <pc:picChg chg="add del mod">
          <ac:chgData name="Guest User" userId="S::urn:spo:anon#b760a63d3ad0013c217529265c9e27c5a86c6684bee1e46ca83cf8dadfa9ae4d::" providerId="AD" clId="Web-{AB1EB14B-61FC-F607-C87C-78003BD7B66E}" dt="2023-06-07T17:11:23.945" v="194"/>
          <ac:picMkLst>
            <pc:docMk/>
            <pc:sldMk cId="2311010687" sldId="259"/>
            <ac:picMk id="5" creationId="{D60D3FA7-4FC1-921A-64EF-616260E04C48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6" creationId="{FDAC9617-8FED-2FE1-A47C-727801CDEA09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11:50.743" v="196"/>
          <ac:picMkLst>
            <pc:docMk/>
            <pc:sldMk cId="2311010687" sldId="259"/>
            <ac:picMk id="9" creationId="{E0BE7827-5B1A-4F37-BF70-19F7C5C6BDEB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11:50.838" v="197"/>
          <ac:picMkLst>
            <pc:docMk/>
            <pc:sldMk cId="2311010687" sldId="259"/>
            <ac:picMk id="11" creationId="{82AABC82-C2D1-4340-A6DF-6E73DF06FCAC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14:51.218" v="225" actId="20577"/>
        <pc:sldMkLst>
          <pc:docMk/>
          <pc:sldMk cId="215231065" sldId="261"/>
        </pc:sldMkLst>
        <pc:spChg chg="mod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2" creationId="{CF361263-C7E3-A141-353D-35F6A14D4E27}"/>
          </ac:spMkLst>
        </pc:spChg>
        <pc:spChg chg="add del">
          <ac:chgData name="Guest User" userId="S::urn:spo:anon#b760a63d3ad0013c217529265c9e27c5a86c6684bee1e46ca83cf8dadfa9ae4d::" providerId="AD" clId="Web-{AB1EB14B-61FC-F607-C87C-78003BD7B66E}" dt="2023-06-07T16:57:15.792" v="11"/>
          <ac:spMkLst>
            <pc:docMk/>
            <pc:sldMk cId="215231065" sldId="261"/>
            <ac:spMk id="3" creationId="{F77BE6C0-333F-8825-7536-6074CACD88EB}"/>
          </ac:spMkLst>
        </pc:spChg>
        <pc:spChg chg="add del mod">
          <ac:chgData name="Guest User" userId="S::urn:spo:anon#b760a63d3ad0013c217529265c9e27c5a86c6684bee1e46ca83cf8dadfa9ae4d::" providerId="AD" clId="Web-{AB1EB14B-61FC-F607-C87C-78003BD7B66E}" dt="2023-06-07T17:13:11.105" v="200"/>
          <ac:spMkLst>
            <pc:docMk/>
            <pc:sldMk cId="215231065" sldId="261"/>
            <ac:spMk id="27" creationId="{5DAB0DB4-885F-CDB8-0B62-64568257BC15}"/>
          </ac:spMkLst>
        </pc:spChg>
        <pc:spChg chg="add mod">
          <ac:chgData name="Guest User" userId="S::urn:spo:anon#b760a63d3ad0013c217529265c9e27c5a86c6684bee1e46ca83cf8dadfa9ae4d::" providerId="AD" clId="Web-{AB1EB14B-61FC-F607-C87C-78003BD7B66E}" dt="2023-06-07T17:14:51.218" v="225" actId="20577"/>
          <ac:spMkLst>
            <pc:docMk/>
            <pc:sldMk cId="215231065" sldId="261"/>
            <ac:spMk id="64" creationId="{C25044D0-4A9D-4F35-995B-F4B3DDAA4AC5}"/>
          </ac:spMkLst>
        </pc:spChg>
        <pc:graphicFrameChg chg="add del">
          <ac:chgData name="Guest User" userId="S::urn:spo:anon#b760a63d3ad0013c217529265c9e27c5a86c6684bee1e46ca83cf8dadfa9ae4d::" providerId="AD" clId="Web-{AB1EB14B-61FC-F607-C87C-78003BD7B66E}" dt="2023-06-07T16:56:56.557" v="10"/>
          <ac:graphicFrameMkLst>
            <pc:docMk/>
            <pc:sldMk cId="215231065" sldId="261"/>
            <ac:graphicFrameMk id="6" creationId="{084AC41B-B391-8AF4-D20C-C2F9F1B9233D}"/>
          </ac:graphicFrameMkLst>
        </pc:graphicFrameChg>
        <pc:graphicFrameChg chg="add del mod">
          <ac:chgData name="Guest User" userId="S::urn:spo:anon#b760a63d3ad0013c217529265c9e27c5a86c6684bee1e46ca83cf8dadfa9ae4d::" providerId="AD" clId="Web-{AB1EB14B-61FC-F607-C87C-78003BD7B66E}" dt="2023-06-07T17:13:50.185" v="203"/>
          <ac:graphicFrameMkLst>
            <pc:docMk/>
            <pc:sldMk cId="215231065" sldId="261"/>
            <ac:graphicFrameMk id="7" creationId="{084AC41B-B391-8AF4-D20C-C2F9F1B9233D}"/>
          </ac:graphicFrameMkLst>
        </pc:graphicFrame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13.292" v="30"/>
        <pc:sldMkLst>
          <pc:docMk/>
          <pc:sldMk cId="3842373523" sldId="262"/>
        </pc:sldMkLst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2" creationId="{CF361263-C7E3-A141-353D-35F6A14D4E27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3" creationId="{F77BE6C0-333F-8825-7536-6074CACD88EB}"/>
          </ac:spMkLst>
        </pc:spChg>
        <pc:spChg chg="add">
          <ac:chgData name="Guest User" userId="S::urn:spo:anon#b760a63d3ad0013c217529265c9e27c5a86c6684bee1e46ca83cf8dadfa9ae4d::" providerId="AD" clId="Web-{AB1EB14B-61FC-F607-C87C-78003BD7B66E}" dt="2023-06-07T17:05:13.292" v="30"/>
          <ac:spMkLst>
            <pc:docMk/>
            <pc:sldMk cId="3842373523" sldId="262"/>
            <ac:spMk id="16" creationId="{769960A3-4EE1-43D2-ABFC-C7A03ED21489}"/>
          </ac:spMkLst>
        </pc:spChg>
        <pc:picChg chg="add del mod ord">
          <ac:chgData name="Guest User" userId="S::urn:spo:anon#b760a63d3ad0013c217529265c9e27c5a86c6684bee1e46ca83cf8dadfa9ae4d::" providerId="AD" clId="Web-{AB1EB14B-61FC-F607-C87C-78003BD7B66E}" dt="2023-06-07T17:02:29.084" v="18"/>
          <ac:picMkLst>
            <pc:docMk/>
            <pc:sldMk cId="3842373523" sldId="262"/>
            <ac:picMk id="6" creationId="{9DC9B0C3-0CAF-A1D7-F644-6BA0F8FCA583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6:59:04.467" v="15"/>
          <ac:picMkLst>
            <pc:docMk/>
            <pc:sldMk cId="3842373523" sldId="262"/>
            <ac:picMk id="9" creationId="{559DF61F-9058-49C9-8F75-DC501F983B0E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1" creationId="{1CF706DA-13E8-4A4F-9260-551FB8127BDD}"/>
          </ac:picMkLst>
        </pc:picChg>
        <pc:picChg chg="add">
          <ac:chgData name="Guest User" userId="S::urn:spo:anon#b760a63d3ad0013c217529265c9e27c5a86c6684bee1e46ca83cf8dadfa9ae4d::" providerId="AD" clId="Web-{AB1EB14B-61FC-F607-C87C-78003BD7B66E}" dt="2023-06-07T17:05:13.292" v="30"/>
          <ac:picMkLst>
            <pc:docMk/>
            <pc:sldMk cId="3842373523" sldId="262"/>
            <ac:picMk id="18" creationId="{16ABCF9F-46A6-4370-8EC8-B1EDB4510B54}"/>
          </ac:picMkLst>
        </pc:picChg>
      </pc:sldChg>
      <pc:sldChg chg="addSp delSp modSp mod setBg">
        <pc:chgData name="Guest User" userId="S::urn:spo:anon#b760a63d3ad0013c217529265c9e27c5a86c6684bee1e46ca83cf8dadfa9ae4d::" providerId="AD" clId="Web-{AB1EB14B-61FC-F607-C87C-78003BD7B66E}" dt="2023-06-07T17:05:23.746" v="31"/>
        <pc:sldMkLst>
          <pc:docMk/>
          <pc:sldMk cId="2966374117" sldId="263"/>
        </pc:sldMkLst>
        <pc:spChg chg="mod">
          <ac:chgData name="Guest User" userId="S::urn:spo:anon#b760a63d3ad0013c217529265c9e27c5a86c6684bee1e46ca83cf8dadfa9ae4d::" providerId="AD" clId="Web-{AB1EB14B-61FC-F607-C87C-78003BD7B66E}" dt="2023-06-07T17:03:25.820" v="25"/>
          <ac:spMkLst>
            <pc:docMk/>
            <pc:sldMk cId="2966374117" sldId="263"/>
            <ac:spMk id="2" creationId="{CF361263-C7E3-A141-353D-35F6A14D4E27}"/>
          </ac:spMkLst>
        </pc:spChg>
        <pc:spChg chg="del">
          <ac:chgData name="Guest User" userId="S::urn:spo:anon#b760a63d3ad0013c217529265c9e27c5a86c6684bee1e46ca83cf8dadfa9ae4d::" providerId="AD" clId="Web-{AB1EB14B-61FC-F607-C87C-78003BD7B66E}" dt="2023-06-07T17:03:00.522" v="20"/>
          <ac:spMkLst>
            <pc:docMk/>
            <pc:sldMk cId="2966374117" sldId="263"/>
            <ac:spMk id="3" creationId="{F77BE6C0-333F-8825-7536-6074CACD88EB}"/>
          </ac:spMkLst>
        </pc:spChg>
        <pc:graphicFrameChg chg="add mod modGraphic">
          <ac:chgData name="Guest User" userId="S::urn:spo:anon#b760a63d3ad0013c217529265c9e27c5a86c6684bee1e46ca83cf8dadfa9ae4d::" providerId="AD" clId="Web-{AB1EB14B-61FC-F607-C87C-78003BD7B66E}" dt="2023-06-07T17:05:23.746" v="31"/>
          <ac:graphicFrameMkLst>
            <pc:docMk/>
            <pc:sldMk cId="2966374117" sldId="263"/>
            <ac:graphicFrameMk id="5" creationId="{25E94282-F935-7089-AA6C-3D9BE6762700}"/>
          </ac:graphicFrameMkLst>
        </pc:graphicFrameChg>
        <pc:picChg chg="add del">
          <ac:chgData name="Guest User" userId="S::urn:spo:anon#b760a63d3ad0013c217529265c9e27c5a86c6684bee1e46ca83cf8dadfa9ae4d::" providerId="AD" clId="Web-{AB1EB14B-61FC-F607-C87C-78003BD7B66E}" dt="2023-06-07T17:03:18.351" v="22"/>
          <ac:picMkLst>
            <pc:docMk/>
            <pc:sldMk cId="2966374117" sldId="263"/>
            <ac:picMk id="10" creationId="{A8D526D7-C782-4F65-A21F-A6B40D869B47}"/>
          </ac:picMkLst>
        </pc:picChg>
        <pc:picChg chg="add del">
          <ac:chgData name="Guest User" userId="S::urn:spo:anon#b760a63d3ad0013c217529265c9e27c5a86c6684bee1e46ca83cf8dadfa9ae4d::" providerId="AD" clId="Web-{AB1EB14B-61FC-F607-C87C-78003BD7B66E}" dt="2023-06-07T17:03:25.710" v="24"/>
          <ac:picMkLst>
            <pc:docMk/>
            <pc:sldMk cId="2966374117" sldId="263"/>
            <ac:picMk id="12" creationId="{82AABC82-C2D1-4340-A6DF-6E73DF06FCAC}"/>
          </ac:picMkLst>
        </pc:picChg>
      </pc:sldChg>
      <pc:sldChg chg="modSp new ord">
        <pc:chgData name="Guest User" userId="S::urn:spo:anon#b760a63d3ad0013c217529265c9e27c5a86c6684bee1e46ca83cf8dadfa9ae4d::" providerId="AD" clId="Web-{AB1EB14B-61FC-F607-C87C-78003BD7B66E}" dt="2023-06-07T17:10:27.131" v="192" actId="14100"/>
        <pc:sldMkLst>
          <pc:docMk/>
          <pc:sldMk cId="1187981998" sldId="264"/>
        </pc:sldMkLst>
        <pc:spChg chg="mod">
          <ac:chgData name="Guest User" userId="S::urn:spo:anon#b760a63d3ad0013c217529265c9e27c5a86c6684bee1e46ca83cf8dadfa9ae4d::" providerId="AD" clId="Web-{AB1EB14B-61FC-F607-C87C-78003BD7B66E}" dt="2023-06-07T17:10:27.131" v="192" actId="14100"/>
          <ac:spMkLst>
            <pc:docMk/>
            <pc:sldMk cId="1187981998" sldId="264"/>
            <ac:spMk id="2" creationId="{0AFB5B41-D26C-FFCE-FBF5-9A6693D88B96}"/>
          </ac:spMkLst>
        </pc:spChg>
        <pc:spChg chg="mod">
          <ac:chgData name="Guest User" userId="S::urn:spo:anon#b760a63d3ad0013c217529265c9e27c5a86c6684bee1e46ca83cf8dadfa9ae4d::" providerId="AD" clId="Web-{AB1EB14B-61FC-F607-C87C-78003BD7B66E}" dt="2023-06-07T17:10:04.083" v="189" actId="1076"/>
          <ac:spMkLst>
            <pc:docMk/>
            <pc:sldMk cId="1187981998" sldId="264"/>
            <ac:spMk id="3" creationId="{EE3ADCBC-EBEB-F801-C4BA-D49DC781F172}"/>
          </ac:spMkLst>
        </pc:spChg>
      </pc:sldChg>
    </pc:docChg>
  </pc:docChgLst>
  <pc:docChgLst>
    <pc:chgData name="01-132202-022" userId="S::01-132202-022@student.bahria.edu.pk::4447fd2a-33f5-49d8-aded-af689f05a76c" providerId="AD" clId="Web-{F3F491AB-7572-401C-AF99-835FD8995E8A}"/>
    <pc:docChg chg="modSld addMainMaster delMainMaster">
      <pc:chgData name="01-132202-022" userId="S::01-132202-022@student.bahria.edu.pk::4447fd2a-33f5-49d8-aded-af689f05a76c" providerId="AD" clId="Web-{F3F491AB-7572-401C-AF99-835FD8995E8A}" dt="2023-06-04T09:59:37.671" v="55"/>
      <pc:docMkLst>
        <pc:docMk/>
      </pc:docMkLst>
      <pc:sldChg chg="addSp delSp modSp mod setBg modClrScheme setClrOvrMap chgLayout">
        <pc:chgData name="01-132202-022" userId="S::01-132202-022@student.bahria.edu.pk::4447fd2a-33f5-49d8-aded-af689f05a76c" providerId="AD" clId="Web-{F3F491AB-7572-401C-AF99-835FD8995E8A}" dt="2023-06-04T09:59:37.671" v="55"/>
        <pc:sldMkLst>
          <pc:docMk/>
          <pc:sldMk cId="109857222" sldId="256"/>
        </pc:sldMkLst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5" creationId="{3A397E3E-B90C-4D82-BAAA-36F7AC6A456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7" creationId="{D115D553-F1E2-4033-8E29-ECED90BF582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8" creationId="{E16C8D8F-10E9-4498-ABDB-0F923F8B683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6:09.009" v="2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0" creationId="{6617B5AA-8A0D-41D3-B2EF-8BC53E3B7DFF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8.123" v="5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7" creationId="{1E5A83E3-8A11-4492-BB6E-F5F2240316F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19" creationId="{572EB308-9A4E-4332-A908-22F2978D7545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0" creationId="{8C37C960-91F5-4F61-B2CD-8A037920720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2" creationId="{50F155B6-ACA8-4C58-AAB6-CAFC981FF9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1.013" v="24"/>
          <ac:spMkLst>
            <pc:docMk/>
            <pc:sldMk cId="109857222" sldId="256"/>
            <ac:spMk id="24" creationId="{A5C31099-1BBD-40CE-BC60-FCE50741940D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5" creationId="{90A7F83A-9728-4030-8E45-9ECF1ABCCC12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7" creationId="{4D1A5E71-B6B6-486A-8CDC-C7ABD9B903F6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9:37.671" v="55"/>
          <ac:spMkLst>
            <pc:docMk/>
            <pc:sldMk cId="109857222" sldId="256"/>
            <ac:spMk id="29" creationId="{8E44D629-6B8E-4D88-A77E-149C0ED0349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1" creationId="{916F6374-2300-41FF-BA7E-22FADCD95D3B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3.138" v="26"/>
          <ac:spMkLst>
            <pc:docMk/>
            <pc:sldMk cId="109857222" sldId="256"/>
            <ac:spMk id="32" creationId="{90864D9E-0A0C-482E-86DE-9C4E729C38D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6" creationId="{A21C8291-E3D5-4240-8FF4-E5213CBCC453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45.842" v="28"/>
          <ac:spMkLst>
            <pc:docMk/>
            <pc:sldMk cId="109857222" sldId="256"/>
            <ac:spMk id="37" creationId="{08B44AFE-C181-7047-8CC9-CA00BD385EEA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39" creationId="{7A18C9FB-EC4C-4DAE-8F7D-C6E5AF607958}"/>
          </ac:spMkLst>
        </pc:spChg>
        <pc:spChg chg="add del">
          <ac:chgData name="01-132202-022" userId="S::01-132202-022@student.bahria.edu.pk::4447fd2a-33f5-49d8-aded-af689f05a76c" providerId="AD" clId="Web-{F3F491AB-7572-401C-AF99-835FD8995E8A}" dt="2023-06-04T09:58:53.592" v="30"/>
          <ac:spMkLst>
            <pc:docMk/>
            <pc:sldMk cId="109857222" sldId="256"/>
            <ac:spMk id="40" creationId="{A9896C11-F8DF-437A-B349-8AFD602DC0CA}"/>
          </ac:spMkLst>
        </pc:spChg>
        <pc:grpChg chg="add del">
          <ac:chgData name="01-132202-022" userId="S::01-132202-022@student.bahria.edu.pk::4447fd2a-33f5-49d8-aded-af689f05a76c" providerId="AD" clId="Web-{F3F491AB-7572-401C-AF99-835FD8995E8A}" dt="2023-06-04T09:59:37.671" v="55"/>
          <ac:grpSpMkLst>
            <pc:docMk/>
            <pc:sldMk cId="109857222" sldId="256"/>
            <ac:grpSpMk id="21" creationId="{BB7A900B-006E-46F4-831E-5AABAEE45EE1}"/>
          </ac:grpSpMkLst>
        </pc:grpChg>
        <pc:grpChg chg="add del">
          <ac:chgData name="01-132202-022" userId="S::01-132202-022@student.bahria.edu.pk::4447fd2a-33f5-49d8-aded-af689f05a76c" providerId="AD" clId="Web-{F3F491AB-7572-401C-AF99-835FD8995E8A}" dt="2023-06-04T09:58:43.138" v="26"/>
          <ac:grpSpMkLst>
            <pc:docMk/>
            <pc:sldMk cId="109857222" sldId="256"/>
            <ac:grpSpMk id="33" creationId="{3B97B3BA-6014-41E7-A9F7-95B407BFCC33}"/>
          </ac:grpSpMkLst>
        </pc:grpChg>
        <pc:picChg chg="add del mod ord">
          <ac:chgData name="01-132202-022" userId="S::01-132202-022@student.bahria.edu.pk::4447fd2a-33f5-49d8-aded-af689f05a76c" providerId="AD" clId="Web-{F3F491AB-7572-401C-AF99-835FD8995E8A}" dt="2023-06-04T09:58:58.967" v="51"/>
          <ac:picMkLst>
            <pc:docMk/>
            <pc:sldMk cId="109857222" sldId="256"/>
            <ac:picMk id="4" creationId="{E58BC985-DCB1-A99C-BEDC-0E63D6F04A58}"/>
          </ac:picMkLst>
        </pc:picChg>
        <pc:picChg chg="add del">
          <ac:chgData name="01-132202-022" userId="S::01-132202-022@student.bahria.edu.pk::4447fd2a-33f5-49d8-aded-af689f05a76c" providerId="AD" clId="Web-{F3F491AB-7572-401C-AF99-835FD8995E8A}" dt="2023-06-04T09:59:37.671" v="55"/>
          <ac:picMkLst>
            <pc:docMk/>
            <pc:sldMk cId="109857222" sldId="256"/>
            <ac:picMk id="6" creationId="{09663FC0-1800-42CC-C454-A9EFCC194F70}"/>
          </ac:picMkLst>
        </pc:picChg>
      </pc:sld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460954070" sldId="214748366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9:37.671" v="55"/>
        <pc:sldMasterMkLst>
          <pc:docMk/>
          <pc:sldMasterMk cId="2158293917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36086170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17309364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624577946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201462989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2021268440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531908905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157727205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3944424833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4077899564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046658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9:37.671" v="55"/>
          <pc:sldLayoutMkLst>
            <pc:docMk/>
            <pc:sldMasterMk cId="2158293917" sldId="2147483672"/>
            <pc:sldLayoutMk cId="1078359931" sldId="2147483683"/>
          </pc:sldLayoutMkLst>
        </pc:sldLayoutChg>
      </pc:sldMasterChg>
      <pc:sldMasterChg chg="add del replId addSldLayout delSldLayout">
        <pc:chgData name="01-132202-022" userId="S::01-132202-022@student.bahria.edu.pk::4447fd2a-33f5-49d8-aded-af689f05a76c" providerId="AD" clId="Web-{F3F491AB-7572-401C-AF99-835FD8995E8A}" dt="2023-06-04T09:58:53.592" v="30"/>
        <pc:sldMasterMkLst>
          <pc:docMk/>
          <pc:sldMasterMk cId="4137573226" sldId="2147483672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577912651" sldId="2147483673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862999577" sldId="2147483674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254843842" sldId="2147483675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661917051" sldId="2147483676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435142045" sldId="2147483677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234099757" sldId="2147483678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1207230" sldId="2147483679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65433349" sldId="2147483680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987407671" sldId="2147483681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1139272051" sldId="2147483682"/>
          </pc:sldLayoutMkLst>
        </pc:sldLayoutChg>
        <pc:sldLayoutChg chg="add del replId">
          <pc:chgData name="01-132202-022" userId="S::01-132202-022@student.bahria.edu.pk::4447fd2a-33f5-49d8-aded-af689f05a76c" providerId="AD" clId="Web-{F3F491AB-7572-401C-AF99-835FD8995E8A}" dt="2023-06-04T09:58:53.592" v="30"/>
          <pc:sldLayoutMkLst>
            <pc:docMk/>
            <pc:sldMasterMk cId="4137573226" sldId="2147483672"/>
            <pc:sldLayoutMk cId="3028681854" sldId="2147483683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1.013" v="24"/>
        <pc:sldMasterMkLst>
          <pc:docMk/>
          <pc:sldMasterMk cId="1776184673" sldId="2147483737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806052842" sldId="214748372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156877530" sldId="214748372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48837" sldId="214748372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053572001" sldId="214748372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1082733" sldId="214748373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1822653134" sldId="214748373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596015958" sldId="214748373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062998694" sldId="214748373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2800897089" sldId="214748373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369428358" sldId="214748373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1.013" v="24"/>
          <pc:sldLayoutMkLst>
            <pc:docMk/>
            <pc:sldMasterMk cId="1776184673" sldId="2147483737"/>
            <pc:sldLayoutMk cId="3232066969" sldId="2147483736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3.138" v="26"/>
        <pc:sldMasterMkLst>
          <pc:docMk/>
          <pc:sldMasterMk cId="2780348304" sldId="2147483750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190964690" sldId="214748373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1263560916" sldId="214748374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761949235" sldId="214748374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40565131" sldId="214748374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553968320" sldId="214748374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756407164" sldId="214748374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562035224" sldId="214748374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634486865" sldId="214748374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3470257373" sldId="214748374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081597189" sldId="214748374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3.138" v="26"/>
          <pc:sldLayoutMkLst>
            <pc:docMk/>
            <pc:sldMasterMk cId="2780348304" sldId="2147483750"/>
            <pc:sldLayoutMk cId="2937258848" sldId="2147483749"/>
          </pc:sldLayoutMkLst>
        </pc:sldLayoutChg>
      </pc:sldMasterChg>
      <pc:sldMasterChg chg="add del addSldLayout delSldLayout">
        <pc:chgData name="01-132202-022" userId="S::01-132202-022@student.bahria.edu.pk::4447fd2a-33f5-49d8-aded-af689f05a76c" providerId="AD" clId="Web-{F3F491AB-7572-401C-AF99-835FD8995E8A}" dt="2023-06-04T09:58:45.842" v="28"/>
        <pc:sldMasterMkLst>
          <pc:docMk/>
          <pc:sldMasterMk cId="3694113495" sldId="2147483763"/>
        </pc:sldMasterMkLst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051692038" sldId="2147483752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650459448" sldId="2147483753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438036508" sldId="2147483754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499096296" sldId="2147483755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50479716" sldId="2147483756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3767442563" sldId="2147483757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4208811690" sldId="2147483758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1152115711" sldId="2147483759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2797060822" sldId="2147483760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745408515" sldId="2147483761"/>
          </pc:sldLayoutMkLst>
        </pc:sldLayoutChg>
        <pc:sldLayoutChg chg="add del">
          <pc:chgData name="01-132202-022" userId="S::01-132202-022@student.bahria.edu.pk::4447fd2a-33f5-49d8-aded-af689f05a76c" providerId="AD" clId="Web-{F3F491AB-7572-401C-AF99-835FD8995E8A}" dt="2023-06-04T09:58:45.842" v="28"/>
          <pc:sldLayoutMkLst>
            <pc:docMk/>
            <pc:sldMasterMk cId="3694113495" sldId="2147483763"/>
            <pc:sldLayoutMk cId="586095585" sldId="2147483762"/>
          </pc:sldLayoutMkLst>
        </pc:sldLayoutChg>
      </pc:sldMasterChg>
    </pc:docChg>
  </pc:docChgLst>
  <pc:docChgLst>
    <pc:chgData name="Guest User" userId="S::urn:spo:anon#b760a63d3ad0013c217529265c9e27c5a86c6684bee1e46ca83cf8dadfa9ae4d::" providerId="AD" clId="Web-{9C479A83-FE94-4065-8CE8-32032568149C}"/>
    <pc:docChg chg="modSld">
      <pc:chgData name="Guest User" userId="S::urn:spo:anon#b760a63d3ad0013c217529265c9e27c5a86c6684bee1e46ca83cf8dadfa9ae4d::" providerId="AD" clId="Web-{9C479A83-FE94-4065-8CE8-32032568149C}" dt="2023-11-29T09:48:50.601" v="9"/>
      <pc:docMkLst>
        <pc:docMk/>
      </pc:docMkLst>
      <pc:sldChg chg="modSp">
        <pc:chgData name="Guest User" userId="S::urn:spo:anon#b760a63d3ad0013c217529265c9e27c5a86c6684bee1e46ca83cf8dadfa9ae4d::" providerId="AD" clId="Web-{9C479A83-FE94-4065-8CE8-32032568149C}" dt="2023-11-29T09:48:50.601" v="9"/>
        <pc:sldMkLst>
          <pc:docMk/>
          <pc:sldMk cId="5771684" sldId="269"/>
        </pc:sldMkLst>
        <pc:graphicFrameChg chg="mod modGraphic">
          <ac:chgData name="Guest User" userId="S::urn:spo:anon#b760a63d3ad0013c217529265c9e27c5a86c6684bee1e46ca83cf8dadfa9ae4d::" providerId="AD" clId="Web-{9C479A83-FE94-4065-8CE8-32032568149C}" dt="2023-11-29T09:48:50.601" v="9"/>
          <ac:graphicFrameMkLst>
            <pc:docMk/>
            <pc:sldMk cId="5771684" sldId="269"/>
            <ac:graphicFrameMk id="4" creationId="{3708CC53-A22C-8DB6-69D8-9EFA370472E9}"/>
          </ac:graphicFrameMkLst>
        </pc:graphicFrameChg>
      </pc:sldChg>
      <pc:sldChg chg="modSp">
        <pc:chgData name="Guest User" userId="S::urn:spo:anon#b760a63d3ad0013c217529265c9e27c5a86c6684bee1e46ca83cf8dadfa9ae4d::" providerId="AD" clId="Web-{9C479A83-FE94-4065-8CE8-32032568149C}" dt="2023-11-29T09:48:40.210" v="7"/>
        <pc:sldMkLst>
          <pc:docMk/>
          <pc:sldMk cId="3270189064" sldId="270"/>
        </pc:sldMkLst>
        <pc:spChg chg="mod">
          <ac:chgData name="Guest User" userId="S::urn:spo:anon#b760a63d3ad0013c217529265c9e27c5a86c6684bee1e46ca83cf8dadfa9ae4d::" providerId="AD" clId="Web-{9C479A83-FE94-4065-8CE8-32032568149C}" dt="2023-11-29T09:48:35.694" v="6" actId="1076"/>
          <ac:spMkLst>
            <pc:docMk/>
            <pc:sldMk cId="3270189064" sldId="270"/>
            <ac:spMk id="3" creationId="{56A52F76-BB7B-A159-58AF-7721E58B1F36}"/>
          </ac:spMkLst>
        </pc:spChg>
        <pc:graphicFrameChg chg="modGraphic">
          <ac:chgData name="Guest User" userId="S::urn:spo:anon#b760a63d3ad0013c217529265c9e27c5a86c6684bee1e46ca83cf8dadfa9ae4d::" providerId="AD" clId="Web-{9C479A83-FE94-4065-8CE8-32032568149C}" dt="2023-11-29T09:48:40.210" v="7"/>
          <ac:graphicFrameMkLst>
            <pc:docMk/>
            <pc:sldMk cId="3270189064" sldId="270"/>
            <ac:graphicFrameMk id="4" creationId="{3708CC53-A22C-8DB6-69D8-9EFA370472E9}"/>
          </ac:graphicFrameMkLst>
        </pc:graphicFrameChg>
      </pc:sldChg>
    </pc:docChg>
  </pc:docChgLst>
  <pc:docChgLst>
    <pc:chgData name="01-132202-022" userId="4447fd2a-33f5-49d8-aded-af689f05a76c" providerId="ADAL" clId="{B1A2D090-8EC8-4AF3-B178-EEAEC3F7A736}"/>
    <pc:docChg chg="undo redo custSel addSld delSld modSld sldOrd">
      <pc:chgData name="01-132202-022" userId="4447fd2a-33f5-49d8-aded-af689f05a76c" providerId="ADAL" clId="{B1A2D090-8EC8-4AF3-B178-EEAEC3F7A736}" dt="2023-06-07T04:45:42.110" v="1194" actId="1035"/>
      <pc:docMkLst>
        <pc:docMk/>
      </pc:docMkLst>
      <pc:sldChg chg="addSp delSp modSp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09857222" sldId="256"/>
        </pc:sldMkLst>
        <pc:spChg chg="del mod">
          <ac:chgData name="01-132202-022" userId="4447fd2a-33f5-49d8-aded-af689f05a76c" providerId="ADAL" clId="{B1A2D090-8EC8-4AF3-B178-EEAEC3F7A736}" dt="2023-06-05T05:14:06.429" v="365" actId="478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01-132202-022" userId="4447fd2a-33f5-49d8-aded-af689f05a76c" providerId="ADAL" clId="{B1A2D090-8EC8-4AF3-B178-EEAEC3F7A736}" dt="2023-06-05T05:14:08.984" v="367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01-132202-022" userId="4447fd2a-33f5-49d8-aded-af689f05a76c" providerId="ADAL" clId="{B1A2D090-8EC8-4AF3-B178-EEAEC3F7A736}" dt="2023-06-05T05:14:07.740" v="366" actId="478"/>
          <ac:spMkLst>
            <pc:docMk/>
            <pc:sldMk cId="109857222" sldId="256"/>
            <ac:spMk id="6" creationId="{E5A4E7C7-1DB4-0727-C39B-8F8CD7EDA599}"/>
          </ac:spMkLst>
        </pc:spChg>
        <pc:spChg chg="add del mod">
          <ac:chgData name="01-132202-022" userId="4447fd2a-33f5-49d8-aded-af689f05a76c" providerId="ADAL" clId="{B1A2D090-8EC8-4AF3-B178-EEAEC3F7A736}" dt="2023-06-05T05:14:25.771" v="375" actId="478"/>
          <ac:spMkLst>
            <pc:docMk/>
            <pc:sldMk cId="109857222" sldId="256"/>
            <ac:spMk id="8" creationId="{A70D8E89-6977-3F69-BBEC-4539B24D0887}"/>
          </ac:spMkLst>
        </pc:spChg>
        <pc:spChg chg="add mod">
          <ac:chgData name="01-132202-022" userId="4447fd2a-33f5-49d8-aded-af689f05a76c" providerId="ADAL" clId="{B1A2D090-8EC8-4AF3-B178-EEAEC3F7A736}" dt="2023-06-05T07:06:43.887" v="776" actId="2711"/>
          <ac:spMkLst>
            <pc:docMk/>
            <pc:sldMk cId="109857222" sldId="256"/>
            <ac:spMk id="9" creationId="{3F3DD6F8-1BF6-25DE-30DF-07B86833F7A7}"/>
          </ac:spMkLst>
        </pc:spChg>
        <pc:spChg chg="add del mod">
          <ac:chgData name="01-132202-022" userId="4447fd2a-33f5-49d8-aded-af689f05a76c" providerId="ADAL" clId="{B1A2D090-8EC8-4AF3-B178-EEAEC3F7A736}" dt="2023-06-05T07:07:43.109" v="780" actId="26606"/>
          <ac:spMkLst>
            <pc:docMk/>
            <pc:sldMk cId="109857222" sldId="256"/>
            <ac:spMk id="10" creationId="{0137A853-FD7C-323A-3E71-D7AECF1D9CB8}"/>
          </ac:spMkLst>
        </pc:spChg>
        <pc:spChg chg="add del">
          <ac:chgData name="01-132202-022" userId="4447fd2a-33f5-49d8-aded-af689f05a76c" providerId="ADAL" clId="{B1A2D090-8EC8-4AF3-B178-EEAEC3F7A736}" dt="2023-06-05T05:13:17.954" v="360" actId="26606"/>
          <ac:spMkLst>
            <pc:docMk/>
            <pc:sldMk cId="109857222" sldId="256"/>
            <ac:spMk id="14" creationId="{0DC895F7-4E59-40FB-87DD-ACE47F94C143}"/>
          </ac:spMkLst>
        </pc:spChg>
        <pc:spChg chg="add del">
          <ac:chgData name="01-132202-022" userId="4447fd2a-33f5-49d8-aded-af689f05a76c" providerId="ADAL" clId="{B1A2D090-8EC8-4AF3-B178-EEAEC3F7A736}" dt="2023-06-05T05:13:21.509" v="362" actId="26606"/>
          <ac:spMkLst>
            <pc:docMk/>
            <pc:sldMk cId="109857222" sldId="256"/>
            <ac:spMk id="26" creationId="{C1709A45-C6F3-4CEE-AA0F-887FAC5CAE7D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09857222" sldId="256"/>
            <ac:spMk id="30" creationId="{0DC895F7-4E59-40FB-87DD-ACE47F94C143}"/>
          </ac:spMkLst>
        </pc:spChg>
        <pc:graphicFrameChg chg="add del">
          <ac:chgData name="01-132202-022" userId="4447fd2a-33f5-49d8-aded-af689f05a76c" providerId="ADAL" clId="{B1A2D090-8EC8-4AF3-B178-EEAEC3F7A736}" dt="2023-06-05T07:07:40.293" v="778" actId="26606"/>
          <ac:graphicFrameMkLst>
            <pc:docMk/>
            <pc:sldMk cId="109857222" sldId="256"/>
            <ac:graphicFrameMk id="41" creationId="{D8C1A45F-A08F-9B8A-0290-F7366D04536D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7:43.109" v="780" actId="26606"/>
          <ac:graphicFrameMkLst>
            <pc:docMk/>
            <pc:sldMk cId="109857222" sldId="256"/>
            <ac:graphicFrameMk id="43" creationId="{9905A20B-2048-C067-DC77-213F28DBEB6D}"/>
          </ac:graphicFrameMkLst>
        </pc:graphicFrameChg>
        <pc:picChg chg="add del mod">
          <ac:chgData name="01-132202-022" userId="4447fd2a-33f5-49d8-aded-af689f05a76c" providerId="ADAL" clId="{B1A2D090-8EC8-4AF3-B178-EEAEC3F7A736}" dt="2023-06-05T05:13:05.501" v="358" actId="478"/>
          <ac:picMkLst>
            <pc:docMk/>
            <pc:sldMk cId="109857222" sldId="256"/>
            <ac:picMk id="4" creationId="{F3223E71-1F28-EB59-F3BC-540D527694F9}"/>
          </ac:picMkLst>
        </pc:picChg>
        <pc:picChg chg="add mod">
          <ac:chgData name="01-132202-022" userId="4447fd2a-33f5-49d8-aded-af689f05a76c" providerId="ADAL" clId="{B1A2D090-8EC8-4AF3-B178-EEAEC3F7A736}" dt="2023-06-05T05:14:17.710" v="374"/>
          <ac:picMkLst>
            <pc:docMk/>
            <pc:sldMk cId="109857222" sldId="256"/>
            <ac:picMk id="11" creationId="{EC39CEE8-B01D-22C4-D436-6B591B049F7E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6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5T05:13:17.954" v="360" actId="26606"/>
          <ac:picMkLst>
            <pc:docMk/>
            <pc:sldMk cId="109857222" sldId="256"/>
            <ac:picMk id="18" creationId="{1A4C720E-710D-44F8-A8D7-2BAA61E1814B}"/>
          </ac:picMkLst>
        </pc:picChg>
        <pc:picChg chg="add del">
          <ac:chgData name="01-132202-022" userId="4447fd2a-33f5-49d8-aded-af689f05a76c" providerId="ADAL" clId="{B1A2D090-8EC8-4AF3-B178-EEAEC3F7A736}" dt="2023-06-05T05:13:21.509" v="362" actId="26606"/>
          <ac:picMkLst>
            <pc:docMk/>
            <pc:sldMk cId="109857222" sldId="256"/>
            <ac:picMk id="23" creationId="{A17F7527-5AC0-479A-B79F-9CF463410490}"/>
          </ac:picMkLst>
        </pc:picChg>
        <pc:picChg chg="add del">
          <ac:chgData name="01-132202-022" userId="4447fd2a-33f5-49d8-aded-af689f05a76c" providerId="ADAL" clId="{B1A2D090-8EC8-4AF3-B178-EEAEC3F7A736}" dt="2023-06-05T05:14:16.688" v="373" actId="478"/>
          <ac:picMkLst>
            <pc:docMk/>
            <pc:sldMk cId="109857222" sldId="256"/>
            <ac:picMk id="34" creationId="{5A042D29-B00A-0C15-8240-96CFAA4E1ACC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09857222" sldId="256"/>
            <ac:picMk id="38" creationId="{1A4C720E-710D-44F8-A8D7-2BAA61E1814B}"/>
          </ac:picMkLst>
        </pc:picChg>
        <pc:cxnChg chg="add del">
          <ac:chgData name="01-132202-022" userId="4447fd2a-33f5-49d8-aded-af689f05a76c" providerId="ADAL" clId="{B1A2D090-8EC8-4AF3-B178-EEAEC3F7A736}" dt="2023-06-05T05:13:21.509" v="362" actId="26606"/>
          <ac:cxnSpMkLst>
            <pc:docMk/>
            <pc:sldMk cId="109857222" sldId="256"/>
            <ac:cxnSpMk id="28" creationId="{26E963D7-0A73-484A-B8A2-DDBFEA123C2F}"/>
          </ac:cxnSpMkLst>
        </pc:cxnChg>
      </pc:sldChg>
      <pc:sldChg chg="addSp delSp modSp new del mod setBg setClrOvrMap delDesignElem">
        <pc:chgData name="01-132202-022" userId="4447fd2a-33f5-49d8-aded-af689f05a76c" providerId="ADAL" clId="{B1A2D090-8EC8-4AF3-B178-EEAEC3F7A736}" dt="2023-06-05T05:06:12.729" v="30" actId="47"/>
        <pc:sldMkLst>
          <pc:docMk/>
          <pc:sldMk cId="1661587332" sldId="257"/>
        </pc:sldMkLst>
        <pc:spChg chg="mod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2" creationId="{B764E68A-2EAD-4A74-BFF1-F8EBBB1C0D83}"/>
          </ac:spMkLst>
        </pc:spChg>
        <pc:spChg chg="del">
          <ac:chgData name="01-132202-022" userId="4447fd2a-33f5-49d8-aded-af689f05a76c" providerId="ADAL" clId="{B1A2D090-8EC8-4AF3-B178-EEAEC3F7A736}" dt="2023-06-05T05:04:25.538" v="7" actId="26606"/>
          <ac:spMkLst>
            <pc:docMk/>
            <pc:sldMk cId="1661587332" sldId="257"/>
            <ac:spMk id="3" creationId="{E8DBFF47-27B1-9A74-B54F-97C471AB27F0}"/>
          </ac:spMkLst>
        </pc:spChg>
        <pc:spChg chg="add del">
          <ac:chgData name="01-132202-022" userId="4447fd2a-33f5-49d8-aded-af689f05a76c" providerId="ADAL" clId="{B1A2D090-8EC8-4AF3-B178-EEAEC3F7A736}" dt="2023-06-05T05:05:44.057" v="27"/>
          <ac:spMkLst>
            <pc:docMk/>
            <pc:sldMk cId="1661587332" sldId="257"/>
            <ac:spMk id="9" creationId="{71B2258F-86CA-4D4D-8270-BC05FCDEBFB3}"/>
          </ac:spMkLst>
        </pc:spChg>
        <pc:picChg chg="add">
          <ac:chgData name="01-132202-022" userId="4447fd2a-33f5-49d8-aded-af689f05a76c" providerId="ADAL" clId="{B1A2D090-8EC8-4AF3-B178-EEAEC3F7A736}" dt="2023-06-05T05:04:25.538" v="7" actId="26606"/>
          <ac:picMkLst>
            <pc:docMk/>
            <pc:sldMk cId="1661587332" sldId="257"/>
            <ac:picMk id="5" creationId="{7865A784-CDE1-BD2B-3CA6-D03A681EC2A9}"/>
          </ac:picMkLst>
        </pc:picChg>
      </pc:sldChg>
      <pc:sldChg chg="addSp modSp add mod">
        <pc:chgData name="01-132202-022" userId="4447fd2a-33f5-49d8-aded-af689f05a76c" providerId="ADAL" clId="{B1A2D090-8EC8-4AF3-B178-EEAEC3F7A736}" dt="2023-06-05T05:17:32.890" v="468" actId="167"/>
        <pc:sldMkLst>
          <pc:docMk/>
          <pc:sldMk cId="1994801004" sldId="257"/>
        </pc:sldMkLst>
        <pc:spChg chg="mod">
          <ac:chgData name="01-132202-022" userId="4447fd2a-33f5-49d8-aded-af689f05a76c" providerId="ADAL" clId="{B1A2D090-8EC8-4AF3-B178-EEAEC3F7A736}" dt="2023-06-05T05:16:35.934" v="463" actId="20577"/>
          <ac:spMkLst>
            <pc:docMk/>
            <pc:sldMk cId="1994801004" sldId="257"/>
            <ac:spMk id="2" creationId="{00000000-0000-0000-0000-000000000000}"/>
          </ac:spMkLst>
        </pc:spChg>
        <pc:spChg chg="mod">
          <ac:chgData name="01-132202-022" userId="4447fd2a-33f5-49d8-aded-af689f05a76c" providerId="ADAL" clId="{B1A2D090-8EC8-4AF3-B178-EEAEC3F7A736}" dt="2023-06-05T05:16:10.743" v="440" actId="403"/>
          <ac:spMkLst>
            <pc:docMk/>
            <pc:sldMk cId="1994801004" sldId="257"/>
            <ac:spMk id="3" creationId="{00000000-0000-0000-0000-000000000000}"/>
          </ac:spMkLst>
        </pc:spChg>
        <pc:picChg chg="add mod ord">
          <ac:chgData name="01-132202-022" userId="4447fd2a-33f5-49d8-aded-af689f05a76c" providerId="ADAL" clId="{B1A2D090-8EC8-4AF3-B178-EEAEC3F7A736}" dt="2023-06-05T05:17:32.890" v="468" actId="167"/>
          <ac:picMkLst>
            <pc:docMk/>
            <pc:sldMk cId="1994801004" sldId="257"/>
            <ac:picMk id="5" creationId="{3BE68EEB-09A4-EE3C-B36E-66A96A8E7C4F}"/>
          </ac:picMkLst>
        </pc:picChg>
      </pc:sldChg>
      <pc:sldChg chg="addSp delSp modSp new mod setBg setClrOvrMap">
        <pc:chgData name="01-132202-022" userId="4447fd2a-33f5-49d8-aded-af689f05a76c" providerId="ADAL" clId="{B1A2D090-8EC8-4AF3-B178-EEAEC3F7A736}" dt="2023-06-07T04:45:42.110" v="1194" actId="1035"/>
        <pc:sldMkLst>
          <pc:docMk/>
          <pc:sldMk cId="125582366" sldId="258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25582366" sldId="258"/>
            <ac:spMk id="2" creationId="{031CC347-0AC4-4EC5-9537-C84E75193CA8}"/>
          </ac:spMkLst>
        </pc:spChg>
        <pc:spChg chg="add del mod">
          <ac:chgData name="01-132202-022" userId="4447fd2a-33f5-49d8-aded-af689f05a76c" providerId="ADAL" clId="{B1A2D090-8EC8-4AF3-B178-EEAEC3F7A736}" dt="2023-06-05T07:03:16.974" v="770" actId="26606"/>
          <ac:spMkLst>
            <pc:docMk/>
            <pc:sldMk cId="125582366" sldId="258"/>
            <ac:spMk id="3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7.535" v="755" actId="26606"/>
          <ac:spMkLst>
            <pc:docMk/>
            <pc:sldMk cId="125582366" sldId="258"/>
            <ac:spMk id="1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48.988" v="757" actId="26606"/>
          <ac:spMkLst>
            <pc:docMk/>
            <pc:sldMk cId="125582366" sldId="258"/>
            <ac:spMk id="12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5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02:50.972" v="759" actId="26606"/>
          <ac:spMkLst>
            <pc:docMk/>
            <pc:sldMk cId="125582366" sldId="258"/>
            <ac:spMk id="17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2.511" v="761" actId="26606"/>
          <ac:spMkLst>
            <pc:docMk/>
            <pc:sldMk cId="125582366" sldId="258"/>
            <ac:spMk id="20" creationId="{9E52D5B4-8BEE-4704-7D38-F18F313FA4A0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2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3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02:55.956" v="763" actId="26606"/>
          <ac:spMkLst>
            <pc:docMk/>
            <pc:sldMk cId="125582366" sldId="258"/>
            <ac:spMk id="2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02:58.471" v="765" actId="26606"/>
          <ac:spMkLst>
            <pc:docMk/>
            <pc:sldMk cId="125582366" sldId="258"/>
            <ac:spMk id="28" creationId="{9E52D5B4-8BEE-4704-7D38-F18F313FA4A0}"/>
          </ac:spMkLst>
        </pc:spChg>
        <pc:graphicFrameChg chg="add del">
          <ac:chgData name="01-132202-022" userId="4447fd2a-33f5-49d8-aded-af689f05a76c" providerId="ADAL" clId="{B1A2D090-8EC8-4AF3-B178-EEAEC3F7A736}" dt="2023-06-05T07:02:40.676" v="751" actId="26606"/>
          <ac:graphicFrameMkLst>
            <pc:docMk/>
            <pc:sldMk cId="125582366" sldId="258"/>
            <ac:graphicFrameMk id="5" creationId="{F70EC27C-5CAA-3A7A-EF2F-FEC75000AC0C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44.223" v="753" actId="26606"/>
          <ac:graphicFrameMkLst>
            <pc:docMk/>
            <pc:sldMk cId="125582366" sldId="258"/>
            <ac:graphicFrameMk id="7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5.956" v="763" actId="26606"/>
          <ac:graphicFrameMkLst>
            <pc:docMk/>
            <pc:sldMk cId="125582366" sldId="258"/>
            <ac:graphicFrameMk id="26" creationId="{3E8FF946-5513-8B4B-5CE2-3E0EACBBEB2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2:59.620" v="767" actId="26606"/>
          <ac:graphicFrameMkLst>
            <pc:docMk/>
            <pc:sldMk cId="125582366" sldId="258"/>
            <ac:graphicFrameMk id="31" creationId="{A78EB696-4559-276A-513D-23CB3B9F05C8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03:16.865" v="769" actId="26606"/>
          <ac:graphicFrameMkLst>
            <pc:docMk/>
            <pc:sldMk cId="125582366" sldId="258"/>
            <ac:graphicFrameMk id="33" creationId="{F70EC27C-5CAA-3A7A-EF2F-FEC75000AC0C}"/>
          </ac:graphicFrameMkLst>
        </pc:graphicFrameChg>
        <pc:graphicFrameChg chg="add mod">
          <ac:chgData name="01-132202-022" userId="4447fd2a-33f5-49d8-aded-af689f05a76c" providerId="ADAL" clId="{B1A2D090-8EC8-4AF3-B178-EEAEC3F7A736}" dt="2023-06-07T04:45:26.898" v="1191" actId="478"/>
          <ac:graphicFrameMkLst>
            <pc:docMk/>
            <pc:sldMk cId="125582366" sldId="258"/>
            <ac:graphicFrameMk id="35" creationId="{484AA887-A992-C494-A7EC-B67901B46C5C}"/>
          </ac:graphicFrameMkLst>
        </pc:graphicFrameChg>
        <pc:picChg chg="add mod ord">
          <ac:chgData name="01-132202-022" userId="4447fd2a-33f5-49d8-aded-af689f05a76c" providerId="ADAL" clId="{B1A2D090-8EC8-4AF3-B178-EEAEC3F7A736}" dt="2023-06-07T04:45:42.110" v="1194" actId="1035"/>
          <ac:picMkLst>
            <pc:docMk/>
            <pc:sldMk cId="125582366" sldId="258"/>
            <ac:picMk id="4" creationId="{8C90EE9D-C446-3479-5A5E-E97946D09BDD}"/>
          </ac:picMkLst>
        </pc:picChg>
        <pc:picChg chg="add mod">
          <ac:chgData name="01-132202-022" userId="4447fd2a-33f5-49d8-aded-af689f05a76c" providerId="ADAL" clId="{B1A2D090-8EC8-4AF3-B178-EEAEC3F7A736}" dt="2023-06-05T07:27:08.378" v="966"/>
          <ac:picMkLst>
            <pc:docMk/>
            <pc:sldMk cId="125582366" sldId="258"/>
            <ac:picMk id="6" creationId="{FB6E0A63-27B2-0557-B133-7DB9CF282544}"/>
          </ac:picMkLst>
        </pc:picChg>
        <pc:picChg chg="add del">
          <ac:chgData name="01-132202-022" userId="4447fd2a-33f5-49d8-aded-af689f05a76c" providerId="ADAL" clId="{B1A2D090-8EC8-4AF3-B178-EEAEC3F7A736}" dt="2023-06-05T07:02:47.535" v="755" actId="26606"/>
          <ac:picMkLst>
            <pc:docMk/>
            <pc:sldMk cId="125582366" sldId="258"/>
            <ac:picMk id="9" creationId="{5AF70AE8-0EF6-F3D0-4A9F-93559DD6F412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02:48.988" v="757" actId="26606"/>
          <ac:picMkLst>
            <pc:docMk/>
            <pc:sldMk cId="125582366" sldId="258"/>
            <ac:picMk id="13" creationId="{DBD562D4-9C5A-8EEF-E26B-F553E0EA26A9}"/>
          </ac:picMkLst>
        </pc:picChg>
        <pc:picChg chg="add del">
          <ac:chgData name="01-132202-022" userId="4447fd2a-33f5-49d8-aded-af689f05a76c" providerId="ADAL" clId="{B1A2D090-8EC8-4AF3-B178-EEAEC3F7A736}" dt="2023-06-05T07:02:50.972" v="759" actId="26606"/>
          <ac:picMkLst>
            <pc:docMk/>
            <pc:sldMk cId="125582366" sldId="258"/>
            <ac:picMk id="16" creationId="{014953B6-5CC1-0076-94E9-8550FEEAB7D8}"/>
          </ac:picMkLst>
        </pc:picChg>
        <pc:picChg chg="add del">
          <ac:chgData name="01-132202-022" userId="4447fd2a-33f5-49d8-aded-af689f05a76c" providerId="ADAL" clId="{B1A2D090-8EC8-4AF3-B178-EEAEC3F7A736}" dt="2023-06-05T07:02:52.511" v="761" actId="26606"/>
          <ac:picMkLst>
            <pc:docMk/>
            <pc:sldMk cId="125582366" sldId="258"/>
            <ac:picMk id="19" creationId="{625055ED-8FC2-C3DC-2DB4-3B4CFC82EEC0}"/>
          </ac:picMkLst>
        </pc:picChg>
        <pc:picChg chg="add del">
          <ac:chgData name="01-132202-022" userId="4447fd2a-33f5-49d8-aded-af689f05a76c" providerId="ADAL" clId="{B1A2D090-8EC8-4AF3-B178-EEAEC3F7A736}" dt="2023-06-05T07:02:55.956" v="763" actId="26606"/>
          <ac:picMkLst>
            <pc:docMk/>
            <pc:sldMk cId="125582366" sldId="258"/>
            <ac:picMk id="24" creationId="{804918B7-0D16-48A2-8B49-9948EC9BD313}"/>
          </ac:picMkLst>
        </pc:picChg>
        <pc:picChg chg="add del">
          <ac:chgData name="01-132202-022" userId="4447fd2a-33f5-49d8-aded-af689f05a76c" providerId="ADAL" clId="{B1A2D090-8EC8-4AF3-B178-EEAEC3F7A736}" dt="2023-06-05T07:02:58.471" v="765" actId="26606"/>
          <ac:picMkLst>
            <pc:docMk/>
            <pc:sldMk cId="125582366" sldId="258"/>
            <ac:picMk id="29" creationId="{DBD562D4-9C5A-8EEF-E26B-F553E0EA26A9}"/>
          </ac:picMkLst>
        </pc:picChg>
      </pc:sldChg>
      <pc:sldChg chg="add del">
        <pc:chgData name="01-132202-022" userId="4447fd2a-33f5-49d8-aded-af689f05a76c" providerId="ADAL" clId="{B1A2D090-8EC8-4AF3-B178-EEAEC3F7A736}" dt="2023-06-05T06:59:14.929" v="470" actId="2890"/>
        <pc:sldMkLst>
          <pc:docMk/>
          <pc:sldMk cId="2485118746" sldId="258"/>
        </pc:sldMkLst>
      </pc:sldChg>
      <pc:sldChg chg="addSp delSp modSp new mod setBg">
        <pc:chgData name="01-132202-022" userId="4447fd2a-33f5-49d8-aded-af689f05a76c" providerId="ADAL" clId="{B1A2D090-8EC8-4AF3-B178-EEAEC3F7A736}" dt="2023-06-05T07:27:28.183" v="970"/>
        <pc:sldMkLst>
          <pc:docMk/>
          <pc:sldMk cId="3206848698" sldId="259"/>
        </pc:sldMkLst>
        <pc:spChg chg="mod ord">
          <ac:chgData name="01-132202-022" userId="4447fd2a-33f5-49d8-aded-af689f05a76c" providerId="ADAL" clId="{B1A2D090-8EC8-4AF3-B178-EEAEC3F7A736}" dt="2023-06-05T07:14:51.682" v="849" actId="14100"/>
          <ac:spMkLst>
            <pc:docMk/>
            <pc:sldMk cId="3206848698" sldId="259"/>
            <ac:spMk id="2" creationId="{B43B2249-C091-9EC3-43DC-83EC4C4B7F26}"/>
          </ac:spMkLst>
        </pc:spChg>
        <pc:spChg chg="mod">
          <ac:chgData name="01-132202-022" userId="4447fd2a-33f5-49d8-aded-af689f05a76c" providerId="ADAL" clId="{B1A2D090-8EC8-4AF3-B178-EEAEC3F7A736}" dt="2023-06-05T07:15:13.599" v="854" actId="1076"/>
          <ac:spMkLst>
            <pc:docMk/>
            <pc:sldMk cId="3206848698" sldId="259"/>
            <ac:spMk id="3" creationId="{BBB6F078-A98E-9B10-C852-B677304BB572}"/>
          </ac:spMkLst>
        </pc:spChg>
        <pc:spChg chg="add del">
          <ac:chgData name="01-132202-022" userId="4447fd2a-33f5-49d8-aded-af689f05a76c" providerId="ADAL" clId="{B1A2D090-8EC8-4AF3-B178-EEAEC3F7A736}" dt="2023-06-05T07:14:19.583" v="842" actId="26606"/>
          <ac:spMkLst>
            <pc:docMk/>
            <pc:sldMk cId="3206848698" sldId="259"/>
            <ac:spMk id="11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5T07:12:04.694" v="809" actId="26606"/>
          <ac:spMkLst>
            <pc:docMk/>
            <pc:sldMk cId="3206848698" sldId="259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12:11.982" v="811" actId="26606"/>
          <ac:spMkLst>
            <pc:docMk/>
            <pc:sldMk cId="3206848698" sldId="259"/>
            <ac:spMk id="17" creationId="{2D2F9523-C090-4E9F-876E-C5B05F29087F}"/>
          </ac:spMkLst>
        </pc:spChg>
        <pc:spChg chg="add del">
          <ac:chgData name="01-132202-022" userId="4447fd2a-33f5-49d8-aded-af689f05a76c" providerId="ADAL" clId="{B1A2D090-8EC8-4AF3-B178-EEAEC3F7A736}" dt="2023-06-05T07:14:25.216" v="844" actId="26606"/>
          <ac:spMkLst>
            <pc:docMk/>
            <pc:sldMk cId="3206848698" sldId="259"/>
            <ac:spMk id="18" creationId="{2D2F9523-C090-4E9F-876E-C5B05F29087F}"/>
          </ac:spMkLst>
        </pc:spChg>
        <pc:picChg chg="add del mod">
          <ac:chgData name="01-132202-022" userId="4447fd2a-33f5-49d8-aded-af689f05a76c" providerId="ADAL" clId="{B1A2D090-8EC8-4AF3-B178-EEAEC3F7A736}" dt="2023-06-05T07:27:28.183" v="970"/>
          <ac:picMkLst>
            <pc:docMk/>
            <pc:sldMk cId="3206848698" sldId="259"/>
            <ac:picMk id="4" creationId="{F77D4BCD-D42B-D54B-523B-96FBDC90C48F}"/>
          </ac:picMkLst>
        </pc:picChg>
        <pc:picChg chg="add del">
          <ac:chgData name="01-132202-022" userId="4447fd2a-33f5-49d8-aded-af689f05a76c" providerId="ADAL" clId="{B1A2D090-8EC8-4AF3-B178-EEAEC3F7A736}" dt="2023-06-05T07:11:32.523" v="802" actId="26606"/>
          <ac:picMkLst>
            <pc:docMk/>
            <pc:sldMk cId="3206848698" sldId="259"/>
            <ac:picMk id="5" creationId="{348260E2-C945-472F-C116-218692D3CA9B}"/>
          </ac:picMkLst>
        </pc:picChg>
        <pc:picChg chg="add mod ord">
          <ac:chgData name="01-132202-022" userId="4447fd2a-33f5-49d8-aded-af689f05a76c" providerId="ADAL" clId="{B1A2D090-8EC8-4AF3-B178-EEAEC3F7A736}" dt="2023-06-05T07:15:15.214" v="855" actId="1076"/>
          <ac:picMkLst>
            <pc:docMk/>
            <pc:sldMk cId="3206848698" sldId="259"/>
            <ac:picMk id="6" creationId="{DE6A45F8-2BA8-F14C-B808-D39094924595}"/>
          </ac:picMkLst>
        </pc:picChg>
        <pc:picChg chg="add del mod">
          <ac:chgData name="01-132202-022" userId="4447fd2a-33f5-49d8-aded-af689f05a76c" providerId="ADAL" clId="{B1A2D090-8EC8-4AF3-B178-EEAEC3F7A736}" dt="2023-06-05T07:12:12.518" v="812" actId="26606"/>
          <ac:picMkLst>
            <pc:docMk/>
            <pc:sldMk cId="3206848698" sldId="259"/>
            <ac:picMk id="7" creationId="{A94D802D-4FC3-42E3-8D4C-64CA15E9C0D7}"/>
          </ac:picMkLst>
        </pc:picChg>
        <pc:picChg chg="add del">
          <ac:chgData name="01-132202-022" userId="4447fd2a-33f5-49d8-aded-af689f05a76c" providerId="ADAL" clId="{B1A2D090-8EC8-4AF3-B178-EEAEC3F7A736}" dt="2023-06-05T07:14:19.583" v="842" actId="26606"/>
          <ac:picMkLst>
            <pc:docMk/>
            <pc:sldMk cId="3206848698" sldId="259"/>
            <ac:picMk id="13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5T07:12:04.694" v="809" actId="26606"/>
          <ac:picMkLst>
            <pc:docMk/>
            <pc:sldMk cId="3206848698" sldId="259"/>
            <ac:picMk id="14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14:25.216" v="844" actId="26606"/>
          <ac:picMkLst>
            <pc:docMk/>
            <pc:sldMk cId="3206848698" sldId="259"/>
            <ac:picMk id="15" creationId="{34034ABF-6942-4B47-BE7E-55C7914689BD}"/>
          </ac:picMkLst>
        </pc:picChg>
        <pc:picChg chg="add del">
          <ac:chgData name="01-132202-022" userId="4447fd2a-33f5-49d8-aded-af689f05a76c" providerId="ADAL" clId="{B1A2D090-8EC8-4AF3-B178-EEAEC3F7A736}" dt="2023-06-05T07:12:11.982" v="811" actId="26606"/>
          <ac:picMkLst>
            <pc:docMk/>
            <pc:sldMk cId="3206848698" sldId="259"/>
            <ac:picMk id="16" creationId="{34034ABF-6942-4B47-BE7E-55C7914689BD}"/>
          </ac:picMkLst>
        </pc:picChg>
      </pc:sldChg>
      <pc:sldChg chg="addSp delSp modSp new mod setBg">
        <pc:chgData name="01-132202-022" userId="4447fd2a-33f5-49d8-aded-af689f05a76c" providerId="ADAL" clId="{B1A2D090-8EC8-4AF3-B178-EEAEC3F7A736}" dt="2023-06-07T04:43:51.388" v="1174"/>
        <pc:sldMkLst>
          <pc:docMk/>
          <pc:sldMk cId="3031036039" sldId="260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031036039" sldId="260"/>
            <ac:spMk id="2" creationId="{348EA3C4-2513-4496-D4E5-EB0510D779B9}"/>
          </ac:spMkLst>
        </pc:spChg>
        <pc:spChg chg="mod">
          <ac:chgData name="01-132202-022" userId="4447fd2a-33f5-49d8-aded-af689f05a76c" providerId="ADAL" clId="{B1A2D090-8EC8-4AF3-B178-EEAEC3F7A736}" dt="2023-06-05T07:18:39.636" v="930" actId="1076"/>
          <ac:spMkLst>
            <pc:docMk/>
            <pc:sldMk cId="3031036039" sldId="260"/>
            <ac:spMk id="3" creationId="{9885FE77-EFE7-A6BB-2670-8C1661C35443}"/>
          </ac:spMkLst>
        </pc:spChg>
        <pc:spChg chg="add del">
          <ac:chgData name="01-132202-022" userId="4447fd2a-33f5-49d8-aded-af689f05a76c" providerId="ADAL" clId="{B1A2D090-8EC8-4AF3-B178-EEAEC3F7A736}" dt="2023-06-05T07:17:47.742" v="928" actId="26606"/>
          <ac:spMkLst>
            <pc:docMk/>
            <pc:sldMk cId="3031036039" sldId="260"/>
            <ac:spMk id="9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5T07:27:30.695" v="971"/>
          <ac:picMkLst>
            <pc:docMk/>
            <pc:sldMk cId="3031036039" sldId="260"/>
            <ac:picMk id="4" creationId="{C272CB2C-393D-172E-CAD2-0B92C4AAB4DF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5" creationId="{6CF6833E-A9D6-1FE7-D11E-8370E6856534}"/>
          </ac:picMkLst>
        </pc:picChg>
        <pc:picChg chg="add del">
          <ac:chgData name="01-132202-022" userId="4447fd2a-33f5-49d8-aded-af689f05a76c" providerId="ADAL" clId="{B1A2D090-8EC8-4AF3-B178-EEAEC3F7A736}" dt="2023-06-05T07:17:47.742" v="928" actId="26606"/>
          <ac:picMkLst>
            <pc:docMk/>
            <pc:sldMk cId="3031036039" sldId="260"/>
            <ac:picMk id="11" creationId="{0CE22D27-F39E-4E29-B074-E0E3F1C8F8E3}"/>
          </ac:picMkLst>
        </pc:picChg>
      </pc:sldChg>
      <pc:sldChg chg="addSp delSp modSp new mod setBg setClrOvrMap delDesignElem">
        <pc:chgData name="01-132202-022" userId="4447fd2a-33f5-49d8-aded-af689f05a76c" providerId="ADAL" clId="{B1A2D090-8EC8-4AF3-B178-EEAEC3F7A736}" dt="2023-06-07T04:43:51.388" v="1174"/>
        <pc:sldMkLst>
          <pc:docMk/>
          <pc:sldMk cId="668398762" sldId="261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" creationId="{AFC9563E-78C8-801B-E0C2-4FC58B01298C}"/>
          </ac:spMkLst>
        </pc:spChg>
        <pc:spChg chg="add del mod">
          <ac:chgData name="01-132202-022" userId="4447fd2a-33f5-49d8-aded-af689f05a76c" providerId="ADAL" clId="{B1A2D090-8EC8-4AF3-B178-EEAEC3F7A736}" dt="2023-06-05T07:25:18.276" v="965" actId="26606"/>
          <ac:spMkLst>
            <pc:docMk/>
            <pc:sldMk cId="668398762" sldId="261"/>
            <ac:spMk id="3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5T07:22:15.454" v="954" actId="26606"/>
          <ac:spMkLst>
            <pc:docMk/>
            <pc:sldMk cId="668398762" sldId="261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5:18.220" v="964" actId="26606"/>
          <ac:spMkLst>
            <pc:docMk/>
            <pc:sldMk cId="668398762" sldId="261"/>
            <ac:spMk id="10" creationId="{BE8E6AFA-A271-F1AB-A949-8F11FF646C32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1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4" creationId="{BDA1A795-9F3B-4412-B88B-45CFD41624BE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5" creationId="{F72123AE-04D3-447B-AB03-A6913AB38299}"/>
          </ac:spMkLst>
        </pc:spChg>
        <pc:spChg chg="add del">
          <ac:chgData name="01-132202-022" userId="4447fd2a-33f5-49d8-aded-af689f05a76c" providerId="ADAL" clId="{B1A2D090-8EC8-4AF3-B178-EEAEC3F7A736}" dt="2023-06-05T07:22:24.050" v="956" actId="26606"/>
          <ac:spMkLst>
            <pc:docMk/>
            <pc:sldMk cId="668398762" sldId="261"/>
            <ac:spMk id="16" creationId="{D2119176-D999-4429-8EE2-965C05B03068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1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5T07:24:46.033" v="960" actId="26606"/>
          <ac:spMkLst>
            <pc:docMk/>
            <pc:sldMk cId="668398762" sldId="261"/>
            <ac:spMk id="22" creationId="{BE8E6AFA-A271-F1AB-A949-8F11FF646C32}"/>
          </ac:spMkLst>
        </pc:spChg>
        <pc:spChg chg="add mod">
          <ac:chgData name="01-132202-022" userId="4447fd2a-33f5-49d8-aded-af689f05a76c" providerId="ADAL" clId="{B1A2D090-8EC8-4AF3-B178-EEAEC3F7A736}" dt="2023-06-07T04:43:51.388" v="1174"/>
          <ac:spMkLst>
            <pc:docMk/>
            <pc:sldMk cId="668398762" sldId="261"/>
            <ac:spMk id="25" creationId="{BE8E6AFA-A271-F1AB-A949-8F11FF646C32}"/>
          </ac:spMkLst>
        </pc:spChg>
        <pc:graphicFrameChg chg="add del">
          <ac:chgData name="01-132202-022" userId="4447fd2a-33f5-49d8-aded-af689f05a76c" providerId="ADAL" clId="{B1A2D090-8EC8-4AF3-B178-EEAEC3F7A736}" dt="2023-06-05T07:25:12.988" v="962" actId="26606"/>
          <ac:graphicFrameMkLst>
            <pc:docMk/>
            <pc:sldMk cId="668398762" sldId="261"/>
            <ac:graphicFrameMk id="6" creationId="{980F1059-7DE8-DDCE-BF35-505A83621191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2:24.050" v="956" actId="26606"/>
          <ac:graphicFrameMkLst>
            <pc:docMk/>
            <pc:sldMk cId="668398762" sldId="261"/>
            <ac:graphicFrameMk id="17" creationId="{3F710220-6B4B-9B11-B4D9-E87966D8D2B4}"/>
          </ac:graphicFrameMkLst>
        </pc:graphicFrameChg>
        <pc:graphicFrameChg chg="add del">
          <ac:chgData name="01-132202-022" userId="4447fd2a-33f5-49d8-aded-af689f05a76c" providerId="ADAL" clId="{B1A2D090-8EC8-4AF3-B178-EEAEC3F7A736}" dt="2023-06-05T07:24:42.664" v="959" actId="26606"/>
          <ac:graphicFrameMkLst>
            <pc:docMk/>
            <pc:sldMk cId="668398762" sldId="261"/>
            <ac:graphicFrameMk id="24" creationId="{960B74CD-1667-FD00-E9C1-EC84DB90392C}"/>
          </ac:graphicFrameMkLst>
        </pc:graphicFrameChg>
        <pc:picChg chg="add mod">
          <ac:chgData name="01-132202-022" userId="4447fd2a-33f5-49d8-aded-af689f05a76c" providerId="ADAL" clId="{B1A2D090-8EC8-4AF3-B178-EEAEC3F7A736}" dt="2023-06-05T07:27:32.859" v="972"/>
          <ac:picMkLst>
            <pc:docMk/>
            <pc:sldMk cId="668398762" sldId="261"/>
            <ac:picMk id="4" creationId="{474712FD-0148-BA97-9E21-A5D5A2FACC7D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5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5:18.220" v="964" actId="26606"/>
          <ac:picMkLst>
            <pc:docMk/>
            <pc:sldMk cId="668398762" sldId="261"/>
            <ac:picMk id="8" creationId="{768CF591-5AAF-AB06-41EA-9F434FB49D32}"/>
          </ac:picMkLst>
        </pc:picChg>
        <pc:picChg chg="add del">
          <ac:chgData name="01-132202-022" userId="4447fd2a-33f5-49d8-aded-af689f05a76c" providerId="ADAL" clId="{B1A2D090-8EC8-4AF3-B178-EEAEC3F7A736}" dt="2023-06-05T07:22:15.454" v="954" actId="26606"/>
          <ac:picMkLst>
            <pc:docMk/>
            <pc:sldMk cId="668398762" sldId="261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22:24.050" v="956" actId="26606"/>
          <ac:picMkLst>
            <pc:docMk/>
            <pc:sldMk cId="668398762" sldId="261"/>
            <ac:picMk id="13" creationId="{804918B7-0D16-48A2-8B49-9948EC9BD313}"/>
          </ac:picMkLst>
        </pc:picChg>
        <pc:picChg chg="add">
          <ac:chgData name="01-132202-022" userId="4447fd2a-33f5-49d8-aded-af689f05a76c" providerId="ADAL" clId="{B1A2D090-8EC8-4AF3-B178-EEAEC3F7A736}" dt="2023-06-05T07:25:18.276" v="965" actId="26606"/>
          <ac:picMkLst>
            <pc:docMk/>
            <pc:sldMk cId="668398762" sldId="261"/>
            <ac:picMk id="18" creationId="{8FA725A0-C188-3AFF-4C2B-0E683E4CC452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0" creationId="{1D3D0F8D-38FD-7900-57AB-04859297F2AA}"/>
          </ac:picMkLst>
        </pc:picChg>
        <pc:picChg chg="add del">
          <ac:chgData name="01-132202-022" userId="4447fd2a-33f5-49d8-aded-af689f05a76c" providerId="ADAL" clId="{B1A2D090-8EC8-4AF3-B178-EEAEC3F7A736}" dt="2023-06-05T07:24:46.033" v="960" actId="26606"/>
          <ac:picMkLst>
            <pc:docMk/>
            <pc:sldMk cId="668398762" sldId="261"/>
            <ac:picMk id="2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668398762" sldId="261"/>
            <ac:picMk id="2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799927325" sldId="262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2" creationId="{FB7F60E4-BB10-82DD-ABF4-E2E3813F9A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3" creationId="{6EA7FACF-1F58-5AF6-D632-2F2ACFAA7247}"/>
          </ac:spMkLst>
        </pc:spChg>
        <pc:spChg chg="add del">
          <ac:chgData name="01-132202-022" userId="4447fd2a-33f5-49d8-aded-af689f05a76c" providerId="ADAL" clId="{B1A2D090-8EC8-4AF3-B178-EEAEC3F7A736}" dt="2023-06-05T07:32:07.433" v="1007" actId="26606"/>
          <ac:spMkLst>
            <pc:docMk/>
            <pc:sldMk cId="1799927325" sldId="262"/>
            <ac:spMk id="9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799927325" sldId="262"/>
            <ac:spMk id="10" creationId="{5322CD25-774C-445A-BB73-E7CA305DBEFB}"/>
          </ac:spMkLst>
        </pc:sp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5" creationId="{B269216C-69B2-F5DB-B8B5-33C4618EAB3E}"/>
          </ac:picMkLst>
        </pc:picChg>
        <pc:picChg chg="add del">
          <ac:chgData name="01-132202-022" userId="4447fd2a-33f5-49d8-aded-af689f05a76c" providerId="ADAL" clId="{B1A2D090-8EC8-4AF3-B178-EEAEC3F7A736}" dt="2023-06-07T04:30:12.254" v="1056" actId="26606"/>
          <ac:picMkLst>
            <pc:docMk/>
            <pc:sldMk cId="1799927325" sldId="262"/>
            <ac:picMk id="6" creationId="{5090C69A-68BB-4451-8763-793ECD7F92C5}"/>
          </ac:picMkLst>
        </pc:picChg>
        <pc:picChg chg="add mod">
          <ac:chgData name="01-132202-022" userId="4447fd2a-33f5-49d8-aded-af689f05a76c" providerId="ADAL" clId="{B1A2D090-8EC8-4AF3-B178-EEAEC3F7A736}" dt="2023-06-07T04:30:41.252" v="1058" actId="26606"/>
          <ac:picMkLst>
            <pc:docMk/>
            <pc:sldMk cId="1799927325" sldId="262"/>
            <ac:picMk id="8" creationId="{71CD8EB3-9B7C-AFE8-F90B-CE55F36F8627}"/>
          </ac:picMkLst>
        </pc:picChg>
        <pc:picChg chg="add del">
          <ac:chgData name="01-132202-022" userId="4447fd2a-33f5-49d8-aded-af689f05a76c" providerId="ADAL" clId="{B1A2D090-8EC8-4AF3-B178-EEAEC3F7A736}" dt="2023-06-05T07:32:07.433" v="1007" actId="26606"/>
          <ac:picMkLst>
            <pc:docMk/>
            <pc:sldMk cId="1799927325" sldId="262"/>
            <ac:picMk id="11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799927325" sldId="262"/>
            <ac:picMk id="12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5T07:32:10.615" v="1009" actId="26606"/>
          <ac:picMkLst>
            <pc:docMk/>
            <pc:sldMk cId="1799927325" sldId="262"/>
            <ac:picMk id="13" creationId="{2013BCDD-ACCB-DE4B-C840-1A9618B496EA}"/>
          </ac:picMkLst>
        </pc:picChg>
        <pc:picChg chg="add del">
          <ac:chgData name="01-132202-022" userId="4447fd2a-33f5-49d8-aded-af689f05a76c" providerId="ADAL" clId="{B1A2D090-8EC8-4AF3-B178-EEAEC3F7A736}" dt="2023-06-05T07:32:14.131" v="1011" actId="26606"/>
          <ac:picMkLst>
            <pc:docMk/>
            <pc:sldMk cId="1799927325" sldId="262"/>
            <ac:picMk id="15" creationId="{62AACCAB-F2B3-3330-ECE2-484A53DAD67A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1865450411" sldId="263"/>
        </pc:sldMkLst>
        <pc:spChg chg="mod ord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2" creationId="{EAB881D7-D0CE-7E09-6489-132223DD666E}"/>
          </ac:spMkLst>
        </pc:spChg>
        <pc:spChg chg="add del mod">
          <ac:chgData name="01-132202-022" userId="4447fd2a-33f5-49d8-aded-af689f05a76c" providerId="ADAL" clId="{B1A2D090-8EC8-4AF3-B178-EEAEC3F7A736}" dt="2023-06-07T04:31:51.061" v="1080" actId="26606"/>
          <ac:spMkLst>
            <pc:docMk/>
            <pc:sldMk cId="1865450411" sldId="263"/>
            <ac:spMk id="3" creationId="{8638627C-14F6-FA73-2A4A-1E129306E50D}"/>
          </ac:spMkLst>
        </pc:spChg>
        <pc:spChg chg="add del mod">
          <ac:chgData name="01-132202-022" userId="4447fd2a-33f5-49d8-aded-af689f05a76c" providerId="ADAL" clId="{B1A2D090-8EC8-4AF3-B178-EEAEC3F7A736}" dt="2023-06-07T04:40:20.881" v="1135" actId="26606"/>
          <ac:spMkLst>
            <pc:docMk/>
            <pc:sldMk cId="1865450411" sldId="263"/>
            <ac:spMk id="8" creationId="{870A4F66-8184-5C07-5EA4-A0A7E84D4EC1}"/>
          </ac:spMkLst>
        </pc:spChg>
        <pc:spChg chg="add del">
          <ac:chgData name="01-132202-022" userId="4447fd2a-33f5-49d8-aded-af689f05a76c" providerId="ADAL" clId="{B1A2D090-8EC8-4AF3-B178-EEAEC3F7A736}" dt="2023-06-07T04:37:14.828" v="1116" actId="26606"/>
          <ac:spMkLst>
            <pc:docMk/>
            <pc:sldMk cId="1865450411" sldId="263"/>
            <ac:spMk id="14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37:16.047" v="1118" actId="26606"/>
          <ac:spMkLst>
            <pc:docMk/>
            <pc:sldMk cId="1865450411" sldId="263"/>
            <ac:spMk id="18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37:20.687" v="1120" actId="26606"/>
          <ac:spMkLst>
            <pc:docMk/>
            <pc:sldMk cId="1865450411" sldId="263"/>
            <ac:spMk id="22" creationId="{5322CD25-774C-445A-BB73-E7CA305DBEFB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1865450411" sldId="263"/>
            <ac:spMk id="31" creationId="{5322CD25-774C-445A-BB73-E7CA305DBEFB}"/>
          </ac:spMkLst>
        </pc:spChg>
        <pc:graphicFrameChg chg="add del modGraphic">
          <ac:chgData name="01-132202-022" userId="4447fd2a-33f5-49d8-aded-af689f05a76c" providerId="ADAL" clId="{B1A2D090-8EC8-4AF3-B178-EEAEC3F7A736}" dt="2023-06-07T04:36:58.955" v="1114" actId="478"/>
          <ac:graphicFrameMkLst>
            <pc:docMk/>
            <pc:sldMk cId="1865450411" sldId="263"/>
            <ac:graphicFrameMk id="4" creationId="{07E8A78C-0C40-A694-08C5-B472266DE02E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49.061" v="1077" actId="26606"/>
          <ac:graphicFrameMkLst>
            <pc:docMk/>
            <pc:sldMk cId="1865450411" sldId="263"/>
            <ac:graphicFrameMk id="5" creationId="{C506E2B4-C90C-4F7C-3D58-195822FF5287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31:50.999" v="1079" actId="26606"/>
          <ac:graphicFrameMkLst>
            <pc:docMk/>
            <pc:sldMk cId="1865450411" sldId="263"/>
            <ac:graphicFrameMk id="7" creationId="{D4AB4587-B76A-C8E2-2863-28082DC40848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6:46.229" v="1111" actId="478"/>
          <ac:graphicFrameMkLst>
            <pc:docMk/>
            <pc:sldMk cId="1865450411" sldId="263"/>
            <ac:graphicFrameMk id="9" creationId="{9D67A0CD-9DD0-A0BB-8158-39F2CBDEE673}"/>
          </ac:graphicFrameMkLst>
        </pc:graphicFrameChg>
        <pc:graphicFrameChg chg="add del mod modGraphic">
          <ac:chgData name="01-132202-022" userId="4447fd2a-33f5-49d8-aded-af689f05a76c" providerId="ADAL" clId="{B1A2D090-8EC8-4AF3-B178-EEAEC3F7A736}" dt="2023-06-07T04:38:49.504" v="1125" actId="1032"/>
          <ac:graphicFrameMkLst>
            <pc:docMk/>
            <pc:sldMk cId="1865450411" sldId="263"/>
            <ac:graphicFrameMk id="11" creationId="{EA942CDC-0950-AB05-5C49-C9639F40A0F2}"/>
          </ac:graphicFrameMkLst>
        </pc:graphicFrameChg>
        <pc:graphicFrameChg chg="add del modGraphic">
          <ac:chgData name="01-132202-022" userId="4447fd2a-33f5-49d8-aded-af689f05a76c" providerId="ADAL" clId="{B1A2D090-8EC8-4AF3-B178-EEAEC3F7A736}" dt="2023-06-07T04:39:10.001" v="1127" actId="1032"/>
          <ac:graphicFrameMkLst>
            <pc:docMk/>
            <pc:sldMk cId="1865450411" sldId="263"/>
            <ac:graphicFrameMk id="12" creationId="{27535E93-DD81-D4BA-3850-FEBA4DC3A3A1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06.978" v="1132" actId="26606"/>
          <ac:graphicFrameMkLst>
            <pc:docMk/>
            <pc:sldMk cId="1865450411" sldId="263"/>
            <ac:graphicFrameMk id="35" creationId="{1779D74F-6019-7167-B3BE-739AA9745808}"/>
          </ac:graphicFrameMkLst>
        </pc:graphicFrameChg>
        <pc:graphicFrameChg chg="add del">
          <ac:chgData name="01-132202-022" userId="4447fd2a-33f5-49d8-aded-af689f05a76c" providerId="ADAL" clId="{B1A2D090-8EC8-4AF3-B178-EEAEC3F7A736}" dt="2023-06-07T04:40:20.819" v="1134" actId="26606"/>
          <ac:graphicFrameMkLst>
            <pc:docMk/>
            <pc:sldMk cId="1865450411" sldId="263"/>
            <ac:graphicFrameMk id="37" creationId="{4B50EA1B-77B5-DA7C-42AD-14AD3D5D596C}"/>
          </ac:graphicFrameMkLst>
        </pc:graphicFrameChg>
        <pc:graphicFrameChg chg="add mod modGraphic">
          <ac:chgData name="01-132202-022" userId="4447fd2a-33f5-49d8-aded-af689f05a76c" providerId="ADAL" clId="{B1A2D090-8EC8-4AF3-B178-EEAEC3F7A736}" dt="2023-06-07T04:43:51.388" v="1174"/>
          <ac:graphicFrameMkLst>
            <pc:docMk/>
            <pc:sldMk cId="1865450411" sldId="263"/>
            <ac:graphicFrameMk id="39" creationId="{EB05A246-C2B0-7AE7-ECEA-7B5F371908D4}"/>
          </ac:graphicFrameMkLst>
        </pc:graphicFrame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0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14.828" v="1116" actId="26606"/>
          <ac:picMkLst>
            <pc:docMk/>
            <pc:sldMk cId="1865450411" sldId="263"/>
            <ac:picMk id="16" creationId="{0CE22D27-F39E-4E29-B074-E0E3F1C8F8E3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19" creationId="{18684A73-6A58-FE8C-6A46-A1253990C281}"/>
          </ac:picMkLst>
        </pc:picChg>
        <pc:picChg chg="add del">
          <ac:chgData name="01-132202-022" userId="4447fd2a-33f5-49d8-aded-af689f05a76c" providerId="ADAL" clId="{B1A2D090-8EC8-4AF3-B178-EEAEC3F7A736}" dt="2023-06-07T04:37:16.047" v="1118" actId="26606"/>
          <ac:picMkLst>
            <pc:docMk/>
            <pc:sldMk cId="1865450411" sldId="263"/>
            <ac:picMk id="20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3" creationId="{97611EC1-ABDA-7E63-F4D1-3A08B3A6621C}"/>
          </ac:picMkLst>
        </pc:picChg>
        <pc:picChg chg="add del">
          <ac:chgData name="01-132202-022" userId="4447fd2a-33f5-49d8-aded-af689f05a76c" providerId="ADAL" clId="{B1A2D090-8EC8-4AF3-B178-EEAEC3F7A736}" dt="2023-06-07T04:37:20.687" v="1120" actId="26606"/>
          <ac:picMkLst>
            <pc:docMk/>
            <pc:sldMk cId="1865450411" sldId="263"/>
            <ac:picMk id="24" creationId="{0CE22D27-F39E-4E29-B074-E0E3F1C8F8E3}"/>
          </ac:picMkLst>
        </pc:picChg>
        <pc:picChg chg="add mod">
          <ac:chgData name="01-132202-022" userId="4447fd2a-33f5-49d8-aded-af689f05a76c" providerId="ADAL" clId="{B1A2D090-8EC8-4AF3-B178-EEAEC3F7A736}" dt="2023-06-07T04:37:30.109" v="1122" actId="26606"/>
          <ac:picMkLst>
            <pc:docMk/>
            <pc:sldMk cId="1865450411" sldId="263"/>
            <ac:picMk id="26" creationId="{8E6A5AA4-80F1-75BF-A766-786C9A3974FB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1865450411" sldId="263"/>
            <ac:picMk id="33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3:51.388" v="1174"/>
        <pc:sldMkLst>
          <pc:docMk/>
          <pc:sldMk cId="3680884390" sldId="264"/>
        </pc:sldMkLst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2" creationId="{7BE9503B-2370-F28D-8CDE-DD99223BCB14}"/>
          </ac:spMkLst>
        </pc:spChg>
        <pc:spChg chg="mod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3" creationId="{BB0D9EAE-E680-265A-6D33-2649F14C3E94}"/>
          </ac:spMkLst>
        </pc:spChg>
        <pc:spChg chg="add del">
          <ac:chgData name="01-132202-022" userId="4447fd2a-33f5-49d8-aded-af689f05a76c" providerId="ADAL" clId="{B1A2D090-8EC8-4AF3-B178-EEAEC3F7A736}" dt="2023-06-07T04:33:53.963" v="1104" actId="26606"/>
          <ac:spMkLst>
            <pc:docMk/>
            <pc:sldMk cId="3680884390" sldId="264"/>
            <ac:spMk id="9" creationId="{CBD94887-6A10-4F62-8EE1-B2BCFA1F380F}"/>
          </ac:spMkLst>
        </pc:spChg>
        <pc:spChg chg="add del">
          <ac:chgData name="01-132202-022" userId="4447fd2a-33f5-49d8-aded-af689f05a76c" providerId="ADAL" clId="{B1A2D090-8EC8-4AF3-B178-EEAEC3F7A736}" dt="2023-06-07T04:43:51.388" v="1174"/>
          <ac:spMkLst>
            <pc:docMk/>
            <pc:sldMk cId="3680884390" sldId="264"/>
            <ac:spMk id="16" creationId="{5322CD25-774C-445A-BB73-E7CA305DBEFB}"/>
          </ac:spMkLst>
        </pc:spChg>
        <pc:picChg chg="add mod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5" creationId="{7740B797-C779-4AFB-C10C-138FC52E1131}"/>
          </ac:picMkLst>
        </pc:picChg>
        <pc:picChg chg="add del">
          <ac:chgData name="01-132202-022" userId="4447fd2a-33f5-49d8-aded-af689f05a76c" providerId="ADAL" clId="{B1A2D090-8EC8-4AF3-B178-EEAEC3F7A736}" dt="2023-06-07T04:33:53.963" v="1104" actId="26606"/>
          <ac:picMkLst>
            <pc:docMk/>
            <pc:sldMk cId="3680884390" sldId="264"/>
            <ac:picMk id="11" creationId="{A3D512BA-228A-4979-9312-ACD246E1099D}"/>
          </ac:picMkLst>
        </pc:picChg>
        <pc:picChg chg="add del">
          <ac:chgData name="01-132202-022" userId="4447fd2a-33f5-49d8-aded-af689f05a76c" providerId="ADAL" clId="{B1A2D090-8EC8-4AF3-B178-EEAEC3F7A736}" dt="2023-06-07T04:43:51.388" v="1174"/>
          <ac:picMkLst>
            <pc:docMk/>
            <pc:sldMk cId="3680884390" sldId="264"/>
            <ac:picMk id="18" creationId="{0CE22D27-F39E-4E29-B074-E0E3F1C8F8E3}"/>
          </ac:picMkLst>
        </pc:picChg>
      </pc:sldChg>
      <pc:sldChg chg="addSp delSp modSp new mod setBg delDesignElem">
        <pc:chgData name="01-132202-022" userId="4447fd2a-33f5-49d8-aded-af689f05a76c" providerId="ADAL" clId="{B1A2D090-8EC8-4AF3-B178-EEAEC3F7A736}" dt="2023-06-07T04:44:48.440" v="1188" actId="26606"/>
        <pc:sldMkLst>
          <pc:docMk/>
          <pc:sldMk cId="1207658436" sldId="265"/>
        </pc:sldMkLst>
        <pc:spChg chg="mo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2" creationId="{22B91835-B7AF-F5CC-CF84-2F0B8A279C50}"/>
          </ac:spMkLst>
        </pc:spChg>
        <pc:spChg chg="add del">
          <ac:chgData name="01-132202-022" userId="4447fd2a-33f5-49d8-aded-af689f05a76c" providerId="ADAL" clId="{B1A2D090-8EC8-4AF3-B178-EEAEC3F7A736}" dt="2023-06-07T04:43:53.115" v="1175" actId="26606"/>
          <ac:spMkLst>
            <pc:docMk/>
            <pc:sldMk cId="1207658436" sldId="265"/>
            <ac:spMk id="9" creationId="{DF43132E-D4DF-4A83-9344-A782D0F5D9F6}"/>
          </ac:spMkLst>
        </pc:spChg>
        <pc:spChg chg="add del">
          <ac:chgData name="01-132202-022" userId="4447fd2a-33f5-49d8-aded-af689f05a76c" providerId="ADAL" clId="{B1A2D090-8EC8-4AF3-B178-EEAEC3F7A736}" dt="2023-06-07T04:44:21.276" v="1177" actId="26606"/>
          <ac:spMkLst>
            <pc:docMk/>
            <pc:sldMk cId="1207658436" sldId="265"/>
            <ac:spMk id="10" creationId="{5CEE3B40-0719-467B-A4F7-B7D14A4AC8D6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3" creationId="{F0251C95-A8B8-482B-9B2C-15BA87ED8868}"/>
          </ac:spMkLst>
        </pc:spChg>
        <pc:spChg chg="add">
          <ac:chgData name="01-132202-022" userId="4447fd2a-33f5-49d8-aded-af689f05a76c" providerId="ADAL" clId="{B1A2D090-8EC8-4AF3-B178-EEAEC3F7A736}" dt="2023-06-07T04:44:48.440" v="1188" actId="26606"/>
          <ac:spMkLst>
            <pc:docMk/>
            <pc:sldMk cId="1207658436" sldId="265"/>
            <ac:spMk id="14" creationId="{20BF13BF-F822-4E8D-8CD1-D9FA00EDA891}"/>
          </ac:spMkLst>
        </pc:spChg>
        <pc:grpChg chg="add">
          <ac:chgData name="01-132202-022" userId="4447fd2a-33f5-49d8-aded-af689f05a76c" providerId="ADAL" clId="{B1A2D090-8EC8-4AF3-B178-EEAEC3F7A736}" dt="2023-06-07T04:44:48.440" v="1188" actId="26606"/>
          <ac:grpSpMkLst>
            <pc:docMk/>
            <pc:sldMk cId="1207658436" sldId="265"/>
            <ac:grpSpMk id="15" creationId="{0E08F711-8969-43E3-A7DF-95326231288E}"/>
          </ac:grpSpMkLst>
        </pc:grp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4" creationId="{3289A25B-6E99-DB9C-2995-8580E0573CEC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5" creationId="{4432DA31-8308-4F44-87C4-068169AA4DCA}"/>
          </ac:picMkLst>
        </pc:picChg>
        <pc:picChg chg="add">
          <ac:chgData name="01-132202-022" userId="4447fd2a-33f5-49d8-aded-af689f05a76c" providerId="ADAL" clId="{B1A2D090-8EC8-4AF3-B178-EEAEC3F7A736}" dt="2023-06-07T04:44:48.440" v="1188" actId="26606"/>
          <ac:picMkLst>
            <pc:docMk/>
            <pc:sldMk cId="1207658436" sldId="265"/>
            <ac:picMk id="6" creationId="{0EEB4245-E307-10D0-EEB8-7C736AE2B359}"/>
          </ac:picMkLst>
        </pc:picChg>
        <pc:picChg chg="add del">
          <ac:chgData name="01-132202-022" userId="4447fd2a-33f5-49d8-aded-af689f05a76c" providerId="ADAL" clId="{B1A2D090-8EC8-4AF3-B178-EEAEC3F7A736}" dt="2023-06-07T04:43:53.115" v="1175" actId="26606"/>
          <ac:picMkLst>
            <pc:docMk/>
            <pc:sldMk cId="1207658436" sldId="265"/>
            <ac:picMk id="7" creationId="{18BD78ED-75E1-4879-B369-BC61F7C45E22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8" creationId="{9F6D95BA-5DEA-4969-83AE-052DB82DC8AB}"/>
          </ac:picMkLst>
        </pc:picChg>
        <pc:picChg chg="add del">
          <ac:chgData name="01-132202-022" userId="4447fd2a-33f5-49d8-aded-af689f05a76c" providerId="ADAL" clId="{B1A2D090-8EC8-4AF3-B178-EEAEC3F7A736}" dt="2023-06-07T04:44:21.276" v="1177" actId="26606"/>
          <ac:picMkLst>
            <pc:docMk/>
            <pc:sldMk cId="1207658436" sldId="265"/>
            <ac:picMk id="12" creationId="{8D2D1CDE-6BAA-430B-9048-78C5BBF8CF23}"/>
          </ac:picMkLst>
        </pc:picChg>
        <pc:cxnChg chg="add del">
          <ac:chgData name="01-132202-022" userId="4447fd2a-33f5-49d8-aded-af689f05a76c" providerId="ADAL" clId="{B1A2D090-8EC8-4AF3-B178-EEAEC3F7A736}" dt="2023-06-07T04:43:53.115" v="1175" actId="26606"/>
          <ac:cxnSpMkLst>
            <pc:docMk/>
            <pc:sldMk cId="1207658436" sldId="265"/>
            <ac:cxnSpMk id="11" creationId="{6AA24BC1-1577-4586-AD7A-417660E37253}"/>
          </ac:cxnSpMkLst>
        </pc:cxnChg>
      </pc:sldChg>
      <pc:sldChg chg="modSp new del mod ord">
        <pc:chgData name="01-132202-022" userId="4447fd2a-33f5-49d8-aded-af689f05a76c" providerId="ADAL" clId="{B1A2D090-8EC8-4AF3-B178-EEAEC3F7A736}" dt="2023-06-07T04:42:48.579" v="1144" actId="47"/>
        <pc:sldMkLst>
          <pc:docMk/>
          <pc:sldMk cId="1384370705" sldId="265"/>
        </pc:sldMkLst>
        <pc:spChg chg="mod">
          <ac:chgData name="01-132202-022" userId="4447fd2a-33f5-49d8-aded-af689f05a76c" providerId="ADAL" clId="{B1A2D090-8EC8-4AF3-B178-EEAEC3F7A736}" dt="2023-06-05T07:31:47.147" v="1005" actId="20577"/>
          <ac:spMkLst>
            <pc:docMk/>
            <pc:sldMk cId="1384370705" sldId="265"/>
            <ac:spMk id="2" creationId="{0609CC96-1832-F4B8-2E41-E45D6A8F091F}"/>
          </ac:spMkLst>
        </pc:spChg>
        <pc:spChg chg="mod">
          <ac:chgData name="01-132202-022" userId="4447fd2a-33f5-49d8-aded-af689f05a76c" providerId="ADAL" clId="{B1A2D090-8EC8-4AF3-B178-EEAEC3F7A736}" dt="2023-06-07T03:59:20.322" v="1030" actId="20577"/>
          <ac:spMkLst>
            <pc:docMk/>
            <pc:sldMk cId="1384370705" sldId="265"/>
            <ac:spMk id="3" creationId="{5BD60E84-AA4B-7F1B-AFB6-85E6709D7F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A3E9-7845-46C5-8430-453CC8FC8E65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CC4BA1-AC76-4B48-97F8-15119E6D8A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</a:t>
          </a:r>
        </a:p>
      </dgm:t>
    </dgm:pt>
    <dgm:pt modelId="{4E2CFBE6-B45F-4449-9442-D09577EA760B}" type="parTrans" cxnId="{B44CCE35-DC86-4D54-A08C-8066991B58F9}">
      <dgm:prSet/>
      <dgm:spPr/>
      <dgm:t>
        <a:bodyPr/>
        <a:lstStyle/>
        <a:p>
          <a:endParaRPr lang="en-US"/>
        </a:p>
      </dgm:t>
    </dgm:pt>
    <dgm:pt modelId="{8E16DF34-1E3E-489E-9DDF-14C171B78375}" type="sibTrans" cxnId="{B44CCE35-DC86-4D54-A08C-8066991B58F9}">
      <dgm:prSet/>
      <dgm:spPr/>
      <dgm:t>
        <a:bodyPr/>
        <a:lstStyle/>
        <a:p>
          <a:endParaRPr lang="en-US"/>
        </a:p>
      </dgm:t>
    </dgm:pt>
    <dgm:pt modelId="{727B0B54-36D8-403A-A507-282FE3B5B3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Problem Statement</a:t>
          </a:r>
        </a:p>
      </dgm:t>
    </dgm:pt>
    <dgm:pt modelId="{DFD0273F-C648-47B8-992A-3B7E0D36432B}" type="parTrans" cxnId="{5D8F8811-0599-455D-9CCF-841239CD9F4A}">
      <dgm:prSet/>
      <dgm:spPr/>
      <dgm:t>
        <a:bodyPr/>
        <a:lstStyle/>
        <a:p>
          <a:endParaRPr lang="en-US"/>
        </a:p>
      </dgm:t>
    </dgm:pt>
    <dgm:pt modelId="{EFC421BA-D796-44C5-9982-7B80CB84E967}" type="sibTrans" cxnId="{5D8F8811-0599-455D-9CCF-841239CD9F4A}">
      <dgm:prSet/>
      <dgm:spPr/>
      <dgm:t>
        <a:bodyPr/>
        <a:lstStyle/>
        <a:p>
          <a:endParaRPr lang="en-US"/>
        </a:p>
      </dgm:t>
    </dgm:pt>
    <dgm:pt modelId="{2BEA4192-0ED6-4C9C-B13C-42396696A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Objectives</a:t>
          </a:r>
        </a:p>
      </dgm:t>
    </dgm:pt>
    <dgm:pt modelId="{54FD772E-0EE6-40AA-B02A-B707953E745F}" type="parTrans" cxnId="{54BA863A-321D-48AC-880A-1800D40FF4E9}">
      <dgm:prSet/>
      <dgm:spPr/>
      <dgm:t>
        <a:bodyPr/>
        <a:lstStyle/>
        <a:p>
          <a:endParaRPr lang="en-US"/>
        </a:p>
      </dgm:t>
    </dgm:pt>
    <dgm:pt modelId="{D4C3BBFF-7430-47C9-B3C4-7662E026DEDA}" type="sibTrans" cxnId="{54BA863A-321D-48AC-880A-1800D40FF4E9}">
      <dgm:prSet/>
      <dgm:spPr/>
      <dgm:t>
        <a:bodyPr/>
        <a:lstStyle/>
        <a:p>
          <a:endParaRPr lang="en-US"/>
        </a:p>
      </dgm:t>
    </dgm:pt>
    <dgm:pt modelId="{255079E1-1EAC-4F27-94A8-875287BF36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Methodology</a:t>
          </a:r>
          <a:endParaRPr lang="en-US" dirty="0"/>
        </a:p>
      </dgm:t>
    </dgm:pt>
    <dgm:pt modelId="{41DE55B5-38C9-40BA-81F1-F0E1D94C99FF}" type="parTrans" cxnId="{901AD354-10C1-4804-9AAD-E8B66A875BD9}">
      <dgm:prSet/>
      <dgm:spPr/>
      <dgm:t>
        <a:bodyPr/>
        <a:lstStyle/>
        <a:p>
          <a:endParaRPr lang="en-US"/>
        </a:p>
      </dgm:t>
    </dgm:pt>
    <dgm:pt modelId="{997AB6A1-5D6E-4299-84ED-E2F7860F6243}" type="sibTrans" cxnId="{901AD354-10C1-4804-9AAD-E8B66A875BD9}">
      <dgm:prSet/>
      <dgm:spPr/>
      <dgm:t>
        <a:bodyPr/>
        <a:lstStyle/>
        <a:p>
          <a:endParaRPr lang="en-US"/>
        </a:p>
      </dgm:t>
    </dgm:pt>
    <dgm:pt modelId="{D53381D7-52DA-4BD1-87EC-BB1C10D27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Timeline</a:t>
          </a:r>
        </a:p>
      </dgm:t>
    </dgm:pt>
    <dgm:pt modelId="{2484A212-1152-4615-9169-DC9D40135992}" type="parTrans" cxnId="{5FFC6E57-BD58-4777-9744-F66F6A175B99}">
      <dgm:prSet/>
      <dgm:spPr/>
      <dgm:t>
        <a:bodyPr/>
        <a:lstStyle/>
        <a:p>
          <a:endParaRPr lang="en-US"/>
        </a:p>
      </dgm:t>
    </dgm:pt>
    <dgm:pt modelId="{1E0AB614-E21A-4473-B3C2-15EF6FA73643}" type="sibTrans" cxnId="{5FFC6E57-BD58-4777-9744-F66F6A175B99}">
      <dgm:prSet/>
      <dgm:spPr/>
      <dgm:t>
        <a:bodyPr/>
        <a:lstStyle/>
        <a:p>
          <a:endParaRPr lang="en-US"/>
        </a:p>
      </dgm:t>
    </dgm:pt>
    <dgm:pt modelId="{4C1E95CC-F086-4643-ABF2-F70D357649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Scope</a:t>
          </a:r>
        </a:p>
      </dgm:t>
    </dgm:pt>
    <dgm:pt modelId="{3A2DB49D-3E86-4B7C-BF9A-C0E18D0EAFDB}" type="parTrans" cxnId="{3B52AF55-6583-4BBF-8CCB-821E78775DE9}">
      <dgm:prSet/>
      <dgm:spPr/>
      <dgm:t>
        <a:bodyPr/>
        <a:lstStyle/>
        <a:p>
          <a:endParaRPr lang="en-US"/>
        </a:p>
      </dgm:t>
    </dgm:pt>
    <dgm:pt modelId="{F093D29A-1DCD-434C-A9F0-D104ACF6889C}" type="sibTrans" cxnId="{3B52AF55-6583-4BBF-8CCB-821E78775DE9}">
      <dgm:prSet/>
      <dgm:spPr/>
      <dgm:t>
        <a:bodyPr/>
        <a:lstStyle/>
        <a:p>
          <a:endParaRPr lang="en-US"/>
        </a:p>
      </dgm:t>
    </dgm:pt>
    <dgm:pt modelId="{4F51FF91-4726-491D-9E81-93595C8B29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Literature Review</a:t>
          </a:r>
        </a:p>
      </dgm:t>
    </dgm:pt>
    <dgm:pt modelId="{063BE35E-6983-4ADE-ABD5-03B312C74716}" type="parTrans" cxnId="{DB60F3BB-CC17-46D3-83AF-318DE18AE200}">
      <dgm:prSet/>
      <dgm:spPr/>
      <dgm:t>
        <a:bodyPr/>
        <a:lstStyle/>
        <a:p>
          <a:endParaRPr lang="en-US"/>
        </a:p>
      </dgm:t>
    </dgm:pt>
    <dgm:pt modelId="{76EC428F-6834-45C7-88BD-935D431EBADE}" type="sibTrans" cxnId="{DB60F3BB-CC17-46D3-83AF-318DE18AE200}">
      <dgm:prSet/>
      <dgm:spPr/>
      <dgm:t>
        <a:bodyPr/>
        <a:lstStyle/>
        <a:p>
          <a:endParaRPr lang="en-US"/>
        </a:p>
      </dgm:t>
    </dgm:pt>
    <dgm:pt modelId="{3E5F2CFB-6347-4A80-8226-2F76E6011874}" type="pres">
      <dgm:prSet presAssocID="{7934A3E9-7845-46C5-8430-453CC8FC8E65}" presName="root" presStyleCnt="0">
        <dgm:presLayoutVars>
          <dgm:dir/>
          <dgm:resizeHandles val="exact"/>
        </dgm:presLayoutVars>
      </dgm:prSet>
      <dgm:spPr/>
    </dgm:pt>
    <dgm:pt modelId="{CE0871AC-4C33-4E58-8553-AEBBC744C868}" type="pres">
      <dgm:prSet presAssocID="{F2CC4BA1-AC76-4B48-97F8-15119E6D8A28}" presName="compNode" presStyleCnt="0"/>
      <dgm:spPr/>
    </dgm:pt>
    <dgm:pt modelId="{A3CE4AB1-BD59-464D-992E-F0831535CE24}" type="pres">
      <dgm:prSet presAssocID="{F2CC4BA1-AC76-4B48-97F8-15119E6D8A28}" presName="iconBgRect" presStyleLbl="bgShp" presStyleIdx="0" presStyleCnt="7"/>
      <dgm:spPr/>
    </dgm:pt>
    <dgm:pt modelId="{9A4B31A5-F8C2-41D9-8F1C-25F84AB315B4}" type="pres">
      <dgm:prSet presAssocID="{F2CC4BA1-AC76-4B48-97F8-15119E6D8A2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435E784B-4645-4793-BECC-97A05F6550FD}" type="pres">
      <dgm:prSet presAssocID="{F2CC4BA1-AC76-4B48-97F8-15119E6D8A28}" presName="spaceRect" presStyleCnt="0"/>
      <dgm:spPr/>
    </dgm:pt>
    <dgm:pt modelId="{0D7A7CA4-AF21-4D1D-A497-CADA1ED6CB39}" type="pres">
      <dgm:prSet presAssocID="{F2CC4BA1-AC76-4B48-97F8-15119E6D8A28}" presName="textRect" presStyleLbl="revTx" presStyleIdx="0" presStyleCnt="7">
        <dgm:presLayoutVars>
          <dgm:chMax val="1"/>
          <dgm:chPref val="1"/>
        </dgm:presLayoutVars>
      </dgm:prSet>
      <dgm:spPr/>
    </dgm:pt>
    <dgm:pt modelId="{05EBCCF5-BDEC-4D18-B76F-6EE9067FA089}" type="pres">
      <dgm:prSet presAssocID="{8E16DF34-1E3E-489E-9DDF-14C171B78375}" presName="sibTrans" presStyleCnt="0"/>
      <dgm:spPr/>
    </dgm:pt>
    <dgm:pt modelId="{3EA39EFA-8ABD-4D50-9E56-7E06D7AFE9D1}" type="pres">
      <dgm:prSet presAssocID="{4F51FF91-4726-491D-9E81-93595C8B29F9}" presName="compNode" presStyleCnt="0"/>
      <dgm:spPr/>
    </dgm:pt>
    <dgm:pt modelId="{491CCF4C-43A0-4F83-B9BC-28E7ED7B2434}" type="pres">
      <dgm:prSet presAssocID="{4F51FF91-4726-491D-9E81-93595C8B29F9}" presName="iconBgRect" presStyleLbl="bgShp" presStyleIdx="1" presStyleCnt="7"/>
      <dgm:spPr/>
    </dgm:pt>
    <dgm:pt modelId="{87845386-5ED9-4C1A-B408-321CAFD79EA6}" type="pres">
      <dgm:prSet presAssocID="{4F51FF91-4726-491D-9E81-93595C8B29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A2051C99-F3E8-4871-B068-407345FE8B23}" type="pres">
      <dgm:prSet presAssocID="{4F51FF91-4726-491D-9E81-93595C8B29F9}" presName="spaceRect" presStyleCnt="0"/>
      <dgm:spPr/>
    </dgm:pt>
    <dgm:pt modelId="{779C99C4-42AF-4F99-ACCC-3D62E03A33E8}" type="pres">
      <dgm:prSet presAssocID="{4F51FF91-4726-491D-9E81-93595C8B29F9}" presName="textRect" presStyleLbl="revTx" presStyleIdx="1" presStyleCnt="7">
        <dgm:presLayoutVars>
          <dgm:chMax val="1"/>
          <dgm:chPref val="1"/>
        </dgm:presLayoutVars>
      </dgm:prSet>
      <dgm:spPr/>
    </dgm:pt>
    <dgm:pt modelId="{065D08D9-0204-4990-B7A2-2107FA452412}" type="pres">
      <dgm:prSet presAssocID="{76EC428F-6834-45C7-88BD-935D431EBADE}" presName="sibTrans" presStyleCnt="0"/>
      <dgm:spPr/>
    </dgm:pt>
    <dgm:pt modelId="{F4E113E9-4CAE-4F6F-8B1E-DF8C2CDECF01}" type="pres">
      <dgm:prSet presAssocID="{727B0B54-36D8-403A-A507-282FE3B5B305}" presName="compNode" presStyleCnt="0"/>
      <dgm:spPr/>
    </dgm:pt>
    <dgm:pt modelId="{48955FD3-3AC3-4D74-89C5-0AB16C09D6A4}" type="pres">
      <dgm:prSet presAssocID="{727B0B54-36D8-403A-A507-282FE3B5B305}" presName="iconBgRect" presStyleLbl="bgShp" presStyleIdx="2" presStyleCnt="7"/>
      <dgm:spPr/>
    </dgm:pt>
    <dgm:pt modelId="{630134A4-3383-46E2-9F32-DE5C1303FEBD}" type="pres">
      <dgm:prSet presAssocID="{727B0B54-36D8-403A-A507-282FE3B5B30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7CE9B6E-C698-42A8-A5FC-E098A9BE0684}" type="pres">
      <dgm:prSet presAssocID="{727B0B54-36D8-403A-A507-282FE3B5B305}" presName="spaceRect" presStyleCnt="0"/>
      <dgm:spPr/>
    </dgm:pt>
    <dgm:pt modelId="{79E293D2-057E-4FC0-867C-F49D3333DBCE}" type="pres">
      <dgm:prSet presAssocID="{727B0B54-36D8-403A-A507-282FE3B5B305}" presName="textRect" presStyleLbl="revTx" presStyleIdx="2" presStyleCnt="7">
        <dgm:presLayoutVars>
          <dgm:chMax val="1"/>
          <dgm:chPref val="1"/>
        </dgm:presLayoutVars>
      </dgm:prSet>
      <dgm:spPr/>
    </dgm:pt>
    <dgm:pt modelId="{43FA45B2-AD85-442A-87CC-4CC58E39EF46}" type="pres">
      <dgm:prSet presAssocID="{EFC421BA-D796-44C5-9982-7B80CB84E967}" presName="sibTrans" presStyleCnt="0"/>
      <dgm:spPr/>
    </dgm:pt>
    <dgm:pt modelId="{A1CAA1A6-775E-4AA4-9FB1-DF24AB2D53DC}" type="pres">
      <dgm:prSet presAssocID="{2BEA4192-0ED6-4C9C-B13C-42396696A890}" presName="compNode" presStyleCnt="0"/>
      <dgm:spPr/>
    </dgm:pt>
    <dgm:pt modelId="{1E9B8229-D183-4A2D-A6DC-903AA0B549C7}" type="pres">
      <dgm:prSet presAssocID="{2BEA4192-0ED6-4C9C-B13C-42396696A890}" presName="iconBgRect" presStyleLbl="bgShp" presStyleIdx="3" presStyleCnt="7"/>
      <dgm:spPr/>
    </dgm:pt>
    <dgm:pt modelId="{D0A9DE57-52E8-4B99-A17B-81B7B31F5544}" type="pres">
      <dgm:prSet presAssocID="{2BEA4192-0ED6-4C9C-B13C-42396696A8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437B2821-11C7-48D1-B702-7FE5EC805194}" type="pres">
      <dgm:prSet presAssocID="{2BEA4192-0ED6-4C9C-B13C-42396696A890}" presName="spaceRect" presStyleCnt="0"/>
      <dgm:spPr/>
    </dgm:pt>
    <dgm:pt modelId="{E30481A1-5E73-4DAE-A5AC-6DB0873F17B5}" type="pres">
      <dgm:prSet presAssocID="{2BEA4192-0ED6-4C9C-B13C-42396696A890}" presName="textRect" presStyleLbl="revTx" presStyleIdx="3" presStyleCnt="7">
        <dgm:presLayoutVars>
          <dgm:chMax val="1"/>
          <dgm:chPref val="1"/>
        </dgm:presLayoutVars>
      </dgm:prSet>
      <dgm:spPr/>
    </dgm:pt>
    <dgm:pt modelId="{2DF66479-9BE5-48BC-806A-43BD833DAEEB}" type="pres">
      <dgm:prSet presAssocID="{D4C3BBFF-7430-47C9-B3C4-7662E026DEDA}" presName="sibTrans" presStyleCnt="0"/>
      <dgm:spPr/>
    </dgm:pt>
    <dgm:pt modelId="{204258B4-720F-4AA5-8ADD-062CD5D1EB16}" type="pres">
      <dgm:prSet presAssocID="{255079E1-1EAC-4F27-94A8-875287BF36F8}" presName="compNode" presStyleCnt="0"/>
      <dgm:spPr/>
    </dgm:pt>
    <dgm:pt modelId="{44DA0295-511B-4E7D-84B6-BAB0E66E8EB0}" type="pres">
      <dgm:prSet presAssocID="{255079E1-1EAC-4F27-94A8-875287BF36F8}" presName="iconBgRect" presStyleLbl="bgShp" presStyleIdx="4" presStyleCnt="7"/>
      <dgm:spPr/>
    </dgm:pt>
    <dgm:pt modelId="{DD1ECCB6-C173-4B4B-A224-BF6A5641412A}" type="pres">
      <dgm:prSet presAssocID="{255079E1-1EAC-4F27-94A8-875287BF36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CC0A2957-669E-405B-9373-438CDCF3D099}" type="pres">
      <dgm:prSet presAssocID="{255079E1-1EAC-4F27-94A8-875287BF36F8}" presName="spaceRect" presStyleCnt="0"/>
      <dgm:spPr/>
    </dgm:pt>
    <dgm:pt modelId="{B8A2BCFC-43DF-425E-9A25-056708A45BD0}" type="pres">
      <dgm:prSet presAssocID="{255079E1-1EAC-4F27-94A8-875287BF36F8}" presName="textRect" presStyleLbl="revTx" presStyleIdx="4" presStyleCnt="7">
        <dgm:presLayoutVars>
          <dgm:chMax val="1"/>
          <dgm:chPref val="1"/>
        </dgm:presLayoutVars>
      </dgm:prSet>
      <dgm:spPr/>
    </dgm:pt>
    <dgm:pt modelId="{9363C35A-5AFA-4580-B02D-A28194D59E8F}" type="pres">
      <dgm:prSet presAssocID="{997AB6A1-5D6E-4299-84ED-E2F7860F6243}" presName="sibTrans" presStyleCnt="0"/>
      <dgm:spPr/>
    </dgm:pt>
    <dgm:pt modelId="{6E80CC80-56A5-4A45-9512-91D368DE01C8}" type="pres">
      <dgm:prSet presAssocID="{4C1E95CC-F086-4643-ABF2-F70D357649B8}" presName="compNode" presStyleCnt="0"/>
      <dgm:spPr/>
    </dgm:pt>
    <dgm:pt modelId="{57C17BBE-FFDA-4AAC-9088-DF10CCB2FF7A}" type="pres">
      <dgm:prSet presAssocID="{4C1E95CC-F086-4643-ABF2-F70D357649B8}" presName="iconBgRect" presStyleLbl="bgShp" presStyleIdx="5" presStyleCnt="7"/>
      <dgm:spPr/>
    </dgm:pt>
    <dgm:pt modelId="{028F843E-2603-4173-B779-83367279853C}" type="pres">
      <dgm:prSet presAssocID="{4C1E95CC-F086-4643-ABF2-F70D357649B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657405A-6E35-4F29-8B50-BEF788246766}" type="pres">
      <dgm:prSet presAssocID="{4C1E95CC-F086-4643-ABF2-F70D357649B8}" presName="spaceRect" presStyleCnt="0"/>
      <dgm:spPr/>
    </dgm:pt>
    <dgm:pt modelId="{F9E6EF1B-A9A8-4929-9153-767586A7E164}" type="pres">
      <dgm:prSet presAssocID="{4C1E95CC-F086-4643-ABF2-F70D357649B8}" presName="textRect" presStyleLbl="revTx" presStyleIdx="5" presStyleCnt="7">
        <dgm:presLayoutVars>
          <dgm:chMax val="1"/>
          <dgm:chPref val="1"/>
        </dgm:presLayoutVars>
      </dgm:prSet>
      <dgm:spPr/>
    </dgm:pt>
    <dgm:pt modelId="{4E9FE327-369B-4F6D-AF27-9E49EF4CF643}" type="pres">
      <dgm:prSet presAssocID="{F093D29A-1DCD-434C-A9F0-D104ACF6889C}" presName="sibTrans" presStyleCnt="0"/>
      <dgm:spPr/>
    </dgm:pt>
    <dgm:pt modelId="{BF418BB2-5470-4CCF-ABDC-470C5A4581D4}" type="pres">
      <dgm:prSet presAssocID="{D53381D7-52DA-4BD1-87EC-BB1C10D27174}" presName="compNode" presStyleCnt="0"/>
      <dgm:spPr/>
    </dgm:pt>
    <dgm:pt modelId="{C1B72FF1-7344-4283-AA0F-FABE5FCC96A0}" type="pres">
      <dgm:prSet presAssocID="{D53381D7-52DA-4BD1-87EC-BB1C10D27174}" presName="iconBgRect" presStyleLbl="bgShp" presStyleIdx="6" presStyleCnt="7"/>
      <dgm:spPr/>
    </dgm:pt>
    <dgm:pt modelId="{6F2B663A-C92F-40FB-B6C8-30D2159D2B2F}" type="pres">
      <dgm:prSet presAssocID="{D53381D7-52DA-4BD1-87EC-BB1C10D2717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meline"/>
        </a:ext>
      </dgm:extLst>
    </dgm:pt>
    <dgm:pt modelId="{E666D79B-613B-4749-B38E-951F8627A125}" type="pres">
      <dgm:prSet presAssocID="{D53381D7-52DA-4BD1-87EC-BB1C10D27174}" presName="spaceRect" presStyleCnt="0"/>
      <dgm:spPr/>
    </dgm:pt>
    <dgm:pt modelId="{3F402433-A26E-473C-B207-B74EB7199CB0}" type="pres">
      <dgm:prSet presAssocID="{D53381D7-52DA-4BD1-87EC-BB1C10D2717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D8F8811-0599-455D-9CCF-841239CD9F4A}" srcId="{7934A3E9-7845-46C5-8430-453CC8FC8E65}" destId="{727B0B54-36D8-403A-A507-282FE3B5B305}" srcOrd="2" destOrd="0" parTransId="{DFD0273F-C648-47B8-992A-3B7E0D36432B}" sibTransId="{EFC421BA-D796-44C5-9982-7B80CB84E967}"/>
    <dgm:cxn modelId="{FF753F1B-BE89-4520-BDB2-F06B44892149}" type="presOf" srcId="{727B0B54-36D8-403A-A507-282FE3B5B305}" destId="{79E293D2-057E-4FC0-867C-F49D3333DBCE}" srcOrd="0" destOrd="0" presId="urn:microsoft.com/office/officeart/2018/5/layout/IconCircleLabelList"/>
    <dgm:cxn modelId="{B373192B-B512-47CA-80E7-B6B4C94CC244}" type="presOf" srcId="{4F51FF91-4726-491D-9E81-93595C8B29F9}" destId="{779C99C4-42AF-4F99-ACCC-3D62E03A33E8}" srcOrd="0" destOrd="0" presId="urn:microsoft.com/office/officeart/2018/5/layout/IconCircleLabelList"/>
    <dgm:cxn modelId="{D3E6CF2C-D509-4A4C-88ED-5DC72AF761E9}" type="presOf" srcId="{7934A3E9-7845-46C5-8430-453CC8FC8E65}" destId="{3E5F2CFB-6347-4A80-8226-2F76E6011874}" srcOrd="0" destOrd="0" presId="urn:microsoft.com/office/officeart/2018/5/layout/IconCircleLabelList"/>
    <dgm:cxn modelId="{B44CCE35-DC86-4D54-A08C-8066991B58F9}" srcId="{7934A3E9-7845-46C5-8430-453CC8FC8E65}" destId="{F2CC4BA1-AC76-4B48-97F8-15119E6D8A28}" srcOrd="0" destOrd="0" parTransId="{4E2CFBE6-B45F-4449-9442-D09577EA760B}" sibTransId="{8E16DF34-1E3E-489E-9DDF-14C171B78375}"/>
    <dgm:cxn modelId="{54BA863A-321D-48AC-880A-1800D40FF4E9}" srcId="{7934A3E9-7845-46C5-8430-453CC8FC8E65}" destId="{2BEA4192-0ED6-4C9C-B13C-42396696A890}" srcOrd="3" destOrd="0" parTransId="{54FD772E-0EE6-40AA-B02A-B707953E745F}" sibTransId="{D4C3BBFF-7430-47C9-B3C4-7662E026DEDA}"/>
    <dgm:cxn modelId="{AEED4B6F-D2B8-42A5-82E5-BD93B1BCF36B}" type="presOf" srcId="{255079E1-1EAC-4F27-94A8-875287BF36F8}" destId="{B8A2BCFC-43DF-425E-9A25-056708A45BD0}" srcOrd="0" destOrd="0" presId="urn:microsoft.com/office/officeart/2018/5/layout/IconCircleLabelList"/>
    <dgm:cxn modelId="{D23DF350-BA9D-45E3-94DB-19E93F64EDB5}" type="presOf" srcId="{2BEA4192-0ED6-4C9C-B13C-42396696A890}" destId="{E30481A1-5E73-4DAE-A5AC-6DB0873F17B5}" srcOrd="0" destOrd="0" presId="urn:microsoft.com/office/officeart/2018/5/layout/IconCircleLabelList"/>
    <dgm:cxn modelId="{901AD354-10C1-4804-9AAD-E8B66A875BD9}" srcId="{7934A3E9-7845-46C5-8430-453CC8FC8E65}" destId="{255079E1-1EAC-4F27-94A8-875287BF36F8}" srcOrd="4" destOrd="0" parTransId="{41DE55B5-38C9-40BA-81F1-F0E1D94C99FF}" sibTransId="{997AB6A1-5D6E-4299-84ED-E2F7860F6243}"/>
    <dgm:cxn modelId="{3B52AF55-6583-4BBF-8CCB-821E78775DE9}" srcId="{7934A3E9-7845-46C5-8430-453CC8FC8E65}" destId="{4C1E95CC-F086-4643-ABF2-F70D357649B8}" srcOrd="5" destOrd="0" parTransId="{3A2DB49D-3E86-4B7C-BF9A-C0E18D0EAFDB}" sibTransId="{F093D29A-1DCD-434C-A9F0-D104ACF6889C}"/>
    <dgm:cxn modelId="{5FFC6E57-BD58-4777-9744-F66F6A175B99}" srcId="{7934A3E9-7845-46C5-8430-453CC8FC8E65}" destId="{D53381D7-52DA-4BD1-87EC-BB1C10D27174}" srcOrd="6" destOrd="0" parTransId="{2484A212-1152-4615-9169-DC9D40135992}" sibTransId="{1E0AB614-E21A-4473-B3C2-15EF6FA73643}"/>
    <dgm:cxn modelId="{F533AE7A-E869-473D-80C5-19491835CFDF}" type="presOf" srcId="{D53381D7-52DA-4BD1-87EC-BB1C10D27174}" destId="{3F402433-A26E-473C-B207-B74EB7199CB0}" srcOrd="0" destOrd="0" presId="urn:microsoft.com/office/officeart/2018/5/layout/IconCircleLabelList"/>
    <dgm:cxn modelId="{09296793-9DF7-409F-9D64-AD6A17577BF7}" type="presOf" srcId="{4C1E95CC-F086-4643-ABF2-F70D357649B8}" destId="{F9E6EF1B-A9A8-4929-9153-767586A7E164}" srcOrd="0" destOrd="0" presId="urn:microsoft.com/office/officeart/2018/5/layout/IconCircleLabelList"/>
    <dgm:cxn modelId="{DB60F3BB-CC17-46D3-83AF-318DE18AE200}" srcId="{7934A3E9-7845-46C5-8430-453CC8FC8E65}" destId="{4F51FF91-4726-491D-9E81-93595C8B29F9}" srcOrd="1" destOrd="0" parTransId="{063BE35E-6983-4ADE-ABD5-03B312C74716}" sibTransId="{76EC428F-6834-45C7-88BD-935D431EBADE}"/>
    <dgm:cxn modelId="{DE677CCC-8168-42A4-B2F3-A0F279770A13}" type="presOf" srcId="{F2CC4BA1-AC76-4B48-97F8-15119E6D8A28}" destId="{0D7A7CA4-AF21-4D1D-A497-CADA1ED6CB39}" srcOrd="0" destOrd="0" presId="urn:microsoft.com/office/officeart/2018/5/layout/IconCircleLabelList"/>
    <dgm:cxn modelId="{CE9B2A74-2D4D-4A6C-89DE-3E9A034F8D67}" type="presParOf" srcId="{3E5F2CFB-6347-4A80-8226-2F76E6011874}" destId="{CE0871AC-4C33-4E58-8553-AEBBC744C868}" srcOrd="0" destOrd="0" presId="urn:microsoft.com/office/officeart/2018/5/layout/IconCircleLabelList"/>
    <dgm:cxn modelId="{F0DE4D48-1403-454E-AFE1-760F88DB4760}" type="presParOf" srcId="{CE0871AC-4C33-4E58-8553-AEBBC744C868}" destId="{A3CE4AB1-BD59-464D-992E-F0831535CE24}" srcOrd="0" destOrd="0" presId="urn:microsoft.com/office/officeart/2018/5/layout/IconCircleLabelList"/>
    <dgm:cxn modelId="{BD26C7A8-F430-46FF-805F-9B0C2B0EC154}" type="presParOf" srcId="{CE0871AC-4C33-4E58-8553-AEBBC744C868}" destId="{9A4B31A5-F8C2-41D9-8F1C-25F84AB315B4}" srcOrd="1" destOrd="0" presId="urn:microsoft.com/office/officeart/2018/5/layout/IconCircleLabelList"/>
    <dgm:cxn modelId="{62A4B150-9F37-4BF4-BDA1-A878C4002EF2}" type="presParOf" srcId="{CE0871AC-4C33-4E58-8553-AEBBC744C868}" destId="{435E784B-4645-4793-BECC-97A05F6550FD}" srcOrd="2" destOrd="0" presId="urn:microsoft.com/office/officeart/2018/5/layout/IconCircleLabelList"/>
    <dgm:cxn modelId="{C692786C-E51F-4134-8601-5A2EAE47DF74}" type="presParOf" srcId="{CE0871AC-4C33-4E58-8553-AEBBC744C868}" destId="{0D7A7CA4-AF21-4D1D-A497-CADA1ED6CB39}" srcOrd="3" destOrd="0" presId="urn:microsoft.com/office/officeart/2018/5/layout/IconCircleLabelList"/>
    <dgm:cxn modelId="{C1FFFB0D-E3EC-4F14-BDC9-ECACD56878BD}" type="presParOf" srcId="{3E5F2CFB-6347-4A80-8226-2F76E6011874}" destId="{05EBCCF5-BDEC-4D18-B76F-6EE9067FA089}" srcOrd="1" destOrd="0" presId="urn:microsoft.com/office/officeart/2018/5/layout/IconCircleLabelList"/>
    <dgm:cxn modelId="{832C504A-3E45-4BA0-8BAD-89F14DDCF5FC}" type="presParOf" srcId="{3E5F2CFB-6347-4A80-8226-2F76E6011874}" destId="{3EA39EFA-8ABD-4D50-9E56-7E06D7AFE9D1}" srcOrd="2" destOrd="0" presId="urn:microsoft.com/office/officeart/2018/5/layout/IconCircleLabelList"/>
    <dgm:cxn modelId="{9A5E661F-FC07-4B42-B2B5-225D0BC1B67E}" type="presParOf" srcId="{3EA39EFA-8ABD-4D50-9E56-7E06D7AFE9D1}" destId="{491CCF4C-43A0-4F83-B9BC-28E7ED7B2434}" srcOrd="0" destOrd="0" presId="urn:microsoft.com/office/officeart/2018/5/layout/IconCircleLabelList"/>
    <dgm:cxn modelId="{E8C5987B-68A7-4D29-93C0-04CE1D132190}" type="presParOf" srcId="{3EA39EFA-8ABD-4D50-9E56-7E06D7AFE9D1}" destId="{87845386-5ED9-4C1A-B408-321CAFD79EA6}" srcOrd="1" destOrd="0" presId="urn:microsoft.com/office/officeart/2018/5/layout/IconCircleLabelList"/>
    <dgm:cxn modelId="{B5BEAECE-C0AC-4E9D-ADB0-CEFFE480275E}" type="presParOf" srcId="{3EA39EFA-8ABD-4D50-9E56-7E06D7AFE9D1}" destId="{A2051C99-F3E8-4871-B068-407345FE8B23}" srcOrd="2" destOrd="0" presId="urn:microsoft.com/office/officeart/2018/5/layout/IconCircleLabelList"/>
    <dgm:cxn modelId="{3CE36B8F-B832-4142-B9E8-CF9F1205D1BB}" type="presParOf" srcId="{3EA39EFA-8ABD-4D50-9E56-7E06D7AFE9D1}" destId="{779C99C4-42AF-4F99-ACCC-3D62E03A33E8}" srcOrd="3" destOrd="0" presId="urn:microsoft.com/office/officeart/2018/5/layout/IconCircleLabelList"/>
    <dgm:cxn modelId="{FB9E550E-0259-4D28-A87B-BA8B0AF39235}" type="presParOf" srcId="{3E5F2CFB-6347-4A80-8226-2F76E6011874}" destId="{065D08D9-0204-4990-B7A2-2107FA452412}" srcOrd="3" destOrd="0" presId="urn:microsoft.com/office/officeart/2018/5/layout/IconCircleLabelList"/>
    <dgm:cxn modelId="{6A6F2C24-B386-4761-A721-F19A9647D8CA}" type="presParOf" srcId="{3E5F2CFB-6347-4A80-8226-2F76E6011874}" destId="{F4E113E9-4CAE-4F6F-8B1E-DF8C2CDECF01}" srcOrd="4" destOrd="0" presId="urn:microsoft.com/office/officeart/2018/5/layout/IconCircleLabelList"/>
    <dgm:cxn modelId="{A6F9A157-77AB-4D56-87D3-A9F4DA592C1E}" type="presParOf" srcId="{F4E113E9-4CAE-4F6F-8B1E-DF8C2CDECF01}" destId="{48955FD3-3AC3-4D74-89C5-0AB16C09D6A4}" srcOrd="0" destOrd="0" presId="urn:microsoft.com/office/officeart/2018/5/layout/IconCircleLabelList"/>
    <dgm:cxn modelId="{26BB4D76-2495-4759-8A00-CDE2849ACB94}" type="presParOf" srcId="{F4E113E9-4CAE-4F6F-8B1E-DF8C2CDECF01}" destId="{630134A4-3383-46E2-9F32-DE5C1303FEBD}" srcOrd="1" destOrd="0" presId="urn:microsoft.com/office/officeart/2018/5/layout/IconCircleLabelList"/>
    <dgm:cxn modelId="{DFEAD0BE-E76C-435B-A7B4-F8E0CF40AA6D}" type="presParOf" srcId="{F4E113E9-4CAE-4F6F-8B1E-DF8C2CDECF01}" destId="{67CE9B6E-C698-42A8-A5FC-E098A9BE0684}" srcOrd="2" destOrd="0" presId="urn:microsoft.com/office/officeart/2018/5/layout/IconCircleLabelList"/>
    <dgm:cxn modelId="{AD2807FC-A925-41FE-982E-500FC832A9C5}" type="presParOf" srcId="{F4E113E9-4CAE-4F6F-8B1E-DF8C2CDECF01}" destId="{79E293D2-057E-4FC0-867C-F49D3333DBCE}" srcOrd="3" destOrd="0" presId="urn:microsoft.com/office/officeart/2018/5/layout/IconCircleLabelList"/>
    <dgm:cxn modelId="{CB17EC78-D6C1-4477-917A-4808EFD6D555}" type="presParOf" srcId="{3E5F2CFB-6347-4A80-8226-2F76E6011874}" destId="{43FA45B2-AD85-442A-87CC-4CC58E39EF46}" srcOrd="5" destOrd="0" presId="urn:microsoft.com/office/officeart/2018/5/layout/IconCircleLabelList"/>
    <dgm:cxn modelId="{8ED119C1-EE5D-4F3F-A330-C684641F038F}" type="presParOf" srcId="{3E5F2CFB-6347-4A80-8226-2F76E6011874}" destId="{A1CAA1A6-775E-4AA4-9FB1-DF24AB2D53DC}" srcOrd="6" destOrd="0" presId="urn:microsoft.com/office/officeart/2018/5/layout/IconCircleLabelList"/>
    <dgm:cxn modelId="{AE99B563-6A2B-48E1-8F4D-CEA7A04459F7}" type="presParOf" srcId="{A1CAA1A6-775E-4AA4-9FB1-DF24AB2D53DC}" destId="{1E9B8229-D183-4A2D-A6DC-903AA0B549C7}" srcOrd="0" destOrd="0" presId="urn:microsoft.com/office/officeart/2018/5/layout/IconCircleLabelList"/>
    <dgm:cxn modelId="{E35B15A7-40A3-4977-8DF5-90F5D58864A0}" type="presParOf" srcId="{A1CAA1A6-775E-4AA4-9FB1-DF24AB2D53DC}" destId="{D0A9DE57-52E8-4B99-A17B-81B7B31F5544}" srcOrd="1" destOrd="0" presId="urn:microsoft.com/office/officeart/2018/5/layout/IconCircleLabelList"/>
    <dgm:cxn modelId="{A320F852-78A8-4C51-9E35-08B29B6942BE}" type="presParOf" srcId="{A1CAA1A6-775E-4AA4-9FB1-DF24AB2D53DC}" destId="{437B2821-11C7-48D1-B702-7FE5EC805194}" srcOrd="2" destOrd="0" presId="urn:microsoft.com/office/officeart/2018/5/layout/IconCircleLabelList"/>
    <dgm:cxn modelId="{801E8CA1-E775-47CB-B53E-66D81410F137}" type="presParOf" srcId="{A1CAA1A6-775E-4AA4-9FB1-DF24AB2D53DC}" destId="{E30481A1-5E73-4DAE-A5AC-6DB0873F17B5}" srcOrd="3" destOrd="0" presId="urn:microsoft.com/office/officeart/2018/5/layout/IconCircleLabelList"/>
    <dgm:cxn modelId="{321D5761-52B9-41C8-81AA-651592E82277}" type="presParOf" srcId="{3E5F2CFB-6347-4A80-8226-2F76E6011874}" destId="{2DF66479-9BE5-48BC-806A-43BD833DAEEB}" srcOrd="7" destOrd="0" presId="urn:microsoft.com/office/officeart/2018/5/layout/IconCircleLabelList"/>
    <dgm:cxn modelId="{30BCD102-7600-44BC-ACA2-923CB5AA01BE}" type="presParOf" srcId="{3E5F2CFB-6347-4A80-8226-2F76E6011874}" destId="{204258B4-720F-4AA5-8ADD-062CD5D1EB16}" srcOrd="8" destOrd="0" presId="urn:microsoft.com/office/officeart/2018/5/layout/IconCircleLabelList"/>
    <dgm:cxn modelId="{0634B6E0-860B-4EAB-9C84-6B7745733654}" type="presParOf" srcId="{204258B4-720F-4AA5-8ADD-062CD5D1EB16}" destId="{44DA0295-511B-4E7D-84B6-BAB0E66E8EB0}" srcOrd="0" destOrd="0" presId="urn:microsoft.com/office/officeart/2018/5/layout/IconCircleLabelList"/>
    <dgm:cxn modelId="{51440BFF-E765-465D-859B-942EAD891493}" type="presParOf" srcId="{204258B4-720F-4AA5-8ADD-062CD5D1EB16}" destId="{DD1ECCB6-C173-4B4B-A224-BF6A5641412A}" srcOrd="1" destOrd="0" presId="urn:microsoft.com/office/officeart/2018/5/layout/IconCircleLabelList"/>
    <dgm:cxn modelId="{B43B9D41-6A7C-42B5-84BC-74544AE009FB}" type="presParOf" srcId="{204258B4-720F-4AA5-8ADD-062CD5D1EB16}" destId="{CC0A2957-669E-405B-9373-438CDCF3D099}" srcOrd="2" destOrd="0" presId="urn:microsoft.com/office/officeart/2018/5/layout/IconCircleLabelList"/>
    <dgm:cxn modelId="{8ADBF60C-56C2-4F39-A973-63F1AEDE6477}" type="presParOf" srcId="{204258B4-720F-4AA5-8ADD-062CD5D1EB16}" destId="{B8A2BCFC-43DF-425E-9A25-056708A45BD0}" srcOrd="3" destOrd="0" presId="urn:microsoft.com/office/officeart/2018/5/layout/IconCircleLabelList"/>
    <dgm:cxn modelId="{4F17915D-D7CE-4256-94A1-69EBD2380BDD}" type="presParOf" srcId="{3E5F2CFB-6347-4A80-8226-2F76E6011874}" destId="{9363C35A-5AFA-4580-B02D-A28194D59E8F}" srcOrd="9" destOrd="0" presId="urn:microsoft.com/office/officeart/2018/5/layout/IconCircleLabelList"/>
    <dgm:cxn modelId="{16A3722E-C2A6-424F-88AA-ECFB40E604C0}" type="presParOf" srcId="{3E5F2CFB-6347-4A80-8226-2F76E6011874}" destId="{6E80CC80-56A5-4A45-9512-91D368DE01C8}" srcOrd="10" destOrd="0" presId="urn:microsoft.com/office/officeart/2018/5/layout/IconCircleLabelList"/>
    <dgm:cxn modelId="{BEB3A31A-A6EE-47F1-BB42-A916927A4432}" type="presParOf" srcId="{6E80CC80-56A5-4A45-9512-91D368DE01C8}" destId="{57C17BBE-FFDA-4AAC-9088-DF10CCB2FF7A}" srcOrd="0" destOrd="0" presId="urn:microsoft.com/office/officeart/2018/5/layout/IconCircleLabelList"/>
    <dgm:cxn modelId="{B4A0AC13-C9F7-46EC-B89F-192A2F724FF7}" type="presParOf" srcId="{6E80CC80-56A5-4A45-9512-91D368DE01C8}" destId="{028F843E-2603-4173-B779-83367279853C}" srcOrd="1" destOrd="0" presId="urn:microsoft.com/office/officeart/2018/5/layout/IconCircleLabelList"/>
    <dgm:cxn modelId="{DCA06691-69A7-410E-9DFF-C38636BA4BEC}" type="presParOf" srcId="{6E80CC80-56A5-4A45-9512-91D368DE01C8}" destId="{9657405A-6E35-4F29-8B50-BEF788246766}" srcOrd="2" destOrd="0" presId="urn:microsoft.com/office/officeart/2018/5/layout/IconCircleLabelList"/>
    <dgm:cxn modelId="{B36D9607-CE40-4DAC-88ED-E731B4AAEE69}" type="presParOf" srcId="{6E80CC80-56A5-4A45-9512-91D368DE01C8}" destId="{F9E6EF1B-A9A8-4929-9153-767586A7E164}" srcOrd="3" destOrd="0" presId="urn:microsoft.com/office/officeart/2018/5/layout/IconCircleLabelList"/>
    <dgm:cxn modelId="{FC2B1616-6810-4E58-9A32-8A9B0E6EADD0}" type="presParOf" srcId="{3E5F2CFB-6347-4A80-8226-2F76E6011874}" destId="{4E9FE327-369B-4F6D-AF27-9E49EF4CF643}" srcOrd="11" destOrd="0" presId="urn:microsoft.com/office/officeart/2018/5/layout/IconCircleLabelList"/>
    <dgm:cxn modelId="{5A776B81-93CD-4A6F-A394-B306E256FD3B}" type="presParOf" srcId="{3E5F2CFB-6347-4A80-8226-2F76E6011874}" destId="{BF418BB2-5470-4CCF-ABDC-470C5A4581D4}" srcOrd="12" destOrd="0" presId="urn:microsoft.com/office/officeart/2018/5/layout/IconCircleLabelList"/>
    <dgm:cxn modelId="{68603612-DB47-488B-84E3-4B66A5AB158A}" type="presParOf" srcId="{BF418BB2-5470-4CCF-ABDC-470C5A4581D4}" destId="{C1B72FF1-7344-4283-AA0F-FABE5FCC96A0}" srcOrd="0" destOrd="0" presId="urn:microsoft.com/office/officeart/2018/5/layout/IconCircleLabelList"/>
    <dgm:cxn modelId="{C608989C-125F-44C7-961F-D1AA5BD9F3E6}" type="presParOf" srcId="{BF418BB2-5470-4CCF-ABDC-470C5A4581D4}" destId="{6F2B663A-C92F-40FB-B6C8-30D2159D2B2F}" srcOrd="1" destOrd="0" presId="urn:microsoft.com/office/officeart/2018/5/layout/IconCircleLabelList"/>
    <dgm:cxn modelId="{E8BA225F-E38B-4ED7-A25E-D080F94152B8}" type="presParOf" srcId="{BF418BB2-5470-4CCF-ABDC-470C5A4581D4}" destId="{E666D79B-613B-4749-B38E-951F8627A125}" srcOrd="2" destOrd="0" presId="urn:microsoft.com/office/officeart/2018/5/layout/IconCircleLabelList"/>
    <dgm:cxn modelId="{5BA42E01-B71B-49D0-9F6F-5249ED2A2CF9}" type="presParOf" srcId="{BF418BB2-5470-4CCF-ABDC-470C5A4581D4}" destId="{3F402433-A26E-473C-B207-B74EB7199C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443A0-5A65-49B7-90D8-D8972A9E2DF2}" type="doc">
      <dgm:prSet loTypeId="urn:microsoft.com/office/officeart/2005/8/layout/hProcess4" loCatId="process" qsTypeId="urn:microsoft.com/office/officeart/2005/8/quickstyle/simple4" qsCatId="simple" csTypeId="urn:microsoft.com/office/officeart/2005/8/colors/accent5_1" csCatId="accent5" phldr="1"/>
      <dgm:spPr/>
    </dgm:pt>
    <dgm:pt modelId="{D7A4ED98-BD75-44E6-ABC5-DDEADECB171B}">
      <dgm:prSet phldrT="[Text]" custT="1"/>
      <dgm:spPr/>
      <dgm:t>
        <a:bodyPr anchor="ctr"/>
        <a:lstStyle/>
        <a:p>
          <a:pPr algn="l"/>
          <a:r>
            <a:rPr lang="en-US" sz="1600" dirty="0"/>
            <a:t>Acquiring Dataset</a:t>
          </a:r>
        </a:p>
      </dgm:t>
    </dgm:pt>
    <dgm:pt modelId="{1EF7882F-7CB5-41E8-BE7E-88EF35B9031A}" type="parTrans" cxnId="{72539C92-A40F-4AE4-9476-5B0A1FCD60B8}">
      <dgm:prSet/>
      <dgm:spPr/>
      <dgm:t>
        <a:bodyPr/>
        <a:lstStyle/>
        <a:p>
          <a:endParaRPr lang="en-US"/>
        </a:p>
      </dgm:t>
    </dgm:pt>
    <dgm:pt modelId="{F69D707E-3321-4903-B95B-5FD1E490850E}" type="sibTrans" cxnId="{72539C92-A40F-4AE4-9476-5B0A1FCD60B8}">
      <dgm:prSet/>
      <dgm:spPr/>
      <dgm:t>
        <a:bodyPr/>
        <a:lstStyle/>
        <a:p>
          <a:endParaRPr lang="en-US"/>
        </a:p>
      </dgm:t>
    </dgm:pt>
    <dgm:pt modelId="{CAB443EC-D215-4BE7-B0E7-E09EED07709B}">
      <dgm:prSet phldrT="[Text]" custT="1"/>
      <dgm:spPr/>
      <dgm:t>
        <a:bodyPr anchor="ctr"/>
        <a:lstStyle/>
        <a:p>
          <a:pPr algn="l"/>
          <a:r>
            <a:rPr lang="en-US" sz="1600" dirty="0"/>
            <a:t>Feature Extraction</a:t>
          </a:r>
        </a:p>
      </dgm:t>
    </dgm:pt>
    <dgm:pt modelId="{B9CDB1B6-9469-45C6-841E-BFE254C89FA7}" type="parTrans" cxnId="{9055C0BA-8BF4-418B-A079-4FF1F351B6CD}">
      <dgm:prSet/>
      <dgm:spPr/>
      <dgm:t>
        <a:bodyPr/>
        <a:lstStyle/>
        <a:p>
          <a:endParaRPr lang="en-US"/>
        </a:p>
      </dgm:t>
    </dgm:pt>
    <dgm:pt modelId="{772C66C6-CCE1-4BC2-A03D-3BA0CEE04673}" type="sibTrans" cxnId="{9055C0BA-8BF4-418B-A079-4FF1F351B6CD}">
      <dgm:prSet/>
      <dgm:spPr/>
      <dgm:t>
        <a:bodyPr/>
        <a:lstStyle/>
        <a:p>
          <a:endParaRPr lang="en-US"/>
        </a:p>
      </dgm:t>
    </dgm:pt>
    <dgm:pt modelId="{2AF1D43F-05C9-4DD4-9520-2479CE921C85}">
      <dgm:prSet phldrT="[Text]" custT="1"/>
      <dgm:spPr/>
      <dgm:t>
        <a:bodyPr anchor="ctr"/>
        <a:lstStyle/>
        <a:p>
          <a:pPr algn="l"/>
          <a:r>
            <a:rPr lang="en-US" sz="1600" dirty="0"/>
            <a:t>Model Training</a:t>
          </a:r>
        </a:p>
      </dgm:t>
    </dgm:pt>
    <dgm:pt modelId="{50A5AFC4-5D1B-44EF-BC4E-5972217A5807}" type="parTrans" cxnId="{0DDB7429-1DC5-4393-A190-1D260B5CB079}">
      <dgm:prSet/>
      <dgm:spPr/>
      <dgm:t>
        <a:bodyPr/>
        <a:lstStyle/>
        <a:p>
          <a:endParaRPr lang="en-US"/>
        </a:p>
      </dgm:t>
    </dgm:pt>
    <dgm:pt modelId="{4990D8EC-C8BC-4FC9-9DAE-B1392BF0E34A}" type="sibTrans" cxnId="{0DDB7429-1DC5-4393-A190-1D260B5CB079}">
      <dgm:prSet/>
      <dgm:spPr/>
      <dgm:t>
        <a:bodyPr/>
        <a:lstStyle/>
        <a:p>
          <a:endParaRPr lang="en-US"/>
        </a:p>
      </dgm:t>
    </dgm:pt>
    <dgm:pt modelId="{E0898BB2-51AE-4885-96A5-FF164983CDA6}">
      <dgm:prSet phldrT="[Text]" custT="1"/>
      <dgm:spPr/>
      <dgm:t>
        <a:bodyPr anchor="ctr"/>
        <a:lstStyle/>
        <a:p>
          <a:pPr algn="l"/>
          <a:r>
            <a:rPr lang="en-US" sz="1400" dirty="0"/>
            <a:t>Estimating Remaining Useful Life</a:t>
          </a:r>
        </a:p>
      </dgm:t>
    </dgm:pt>
    <dgm:pt modelId="{7D8A4DF2-47A8-4C61-9C7B-B9EAB1EA756C}" type="parTrans" cxnId="{3BAE9FAA-07DB-4D2D-AB94-A28114DCAB58}">
      <dgm:prSet/>
      <dgm:spPr/>
      <dgm:t>
        <a:bodyPr/>
        <a:lstStyle/>
        <a:p>
          <a:endParaRPr lang="en-US"/>
        </a:p>
      </dgm:t>
    </dgm:pt>
    <dgm:pt modelId="{A3C7E138-A200-447C-9355-A3B7AE2C7BF6}" type="sibTrans" cxnId="{3BAE9FAA-07DB-4D2D-AB94-A28114DCAB58}">
      <dgm:prSet/>
      <dgm:spPr/>
      <dgm:t>
        <a:bodyPr/>
        <a:lstStyle/>
        <a:p>
          <a:endParaRPr lang="en-US"/>
        </a:p>
      </dgm:t>
    </dgm:pt>
    <dgm:pt modelId="{8AFDFC43-1229-4890-BD6B-25D4FE9CAA08}">
      <dgm:prSet phldrT="[Text]" custT="1"/>
      <dgm:spPr/>
      <dgm:t>
        <a:bodyPr anchor="ctr"/>
        <a:lstStyle/>
        <a:p>
          <a:pPr algn="l"/>
          <a:r>
            <a:rPr lang="en-US" sz="1600" dirty="0"/>
            <a:t>Data Pre-processing</a:t>
          </a:r>
        </a:p>
      </dgm:t>
    </dgm:pt>
    <dgm:pt modelId="{E26880F2-48D0-402B-9AB3-1861ED71AA58}" type="parTrans" cxnId="{8E2D31CB-778D-4BD7-84A3-8DC6281E80D8}">
      <dgm:prSet/>
      <dgm:spPr/>
      <dgm:t>
        <a:bodyPr/>
        <a:lstStyle/>
        <a:p>
          <a:endParaRPr lang="en-US"/>
        </a:p>
      </dgm:t>
    </dgm:pt>
    <dgm:pt modelId="{143B8ED0-95C2-4C51-9F5E-2958CC5EB175}" type="sibTrans" cxnId="{8E2D31CB-778D-4BD7-84A3-8DC6281E80D8}">
      <dgm:prSet/>
      <dgm:spPr/>
      <dgm:t>
        <a:bodyPr/>
        <a:lstStyle/>
        <a:p>
          <a:endParaRPr lang="en-US"/>
        </a:p>
      </dgm:t>
    </dgm:pt>
    <dgm:pt modelId="{45E17162-BF0C-4F55-911E-7D5A199784C9}">
      <dgm:prSet phldrT="[Text]" custT="1"/>
      <dgm:spPr/>
      <dgm:t>
        <a:bodyPr anchor="ctr"/>
        <a:lstStyle/>
        <a:p>
          <a:pPr algn="l"/>
          <a:r>
            <a:rPr lang="en-US" sz="1200" dirty="0"/>
            <a:t>Feature Selection</a:t>
          </a:r>
        </a:p>
      </dgm:t>
    </dgm:pt>
    <dgm:pt modelId="{A8A4F14C-79D6-4BB2-994B-17B6B005DE24}" type="parTrans" cxnId="{1F7B7E8A-EFAB-44DF-9EF9-56534DCF6A59}">
      <dgm:prSet/>
      <dgm:spPr/>
      <dgm:t>
        <a:bodyPr/>
        <a:lstStyle/>
        <a:p>
          <a:endParaRPr lang="en-US"/>
        </a:p>
      </dgm:t>
    </dgm:pt>
    <dgm:pt modelId="{119D2E86-ABE4-4AEB-AF9D-C1B448199FC0}" type="sibTrans" cxnId="{1F7B7E8A-EFAB-44DF-9EF9-56534DCF6A59}">
      <dgm:prSet/>
      <dgm:spPr/>
      <dgm:t>
        <a:bodyPr/>
        <a:lstStyle/>
        <a:p>
          <a:endParaRPr lang="en-US"/>
        </a:p>
      </dgm:t>
    </dgm:pt>
    <dgm:pt modelId="{E89C17CA-3796-4580-89C5-C9F9183028A3}">
      <dgm:prSet phldrT="[Text]" custT="1"/>
      <dgm:spPr/>
      <dgm:t>
        <a:bodyPr anchor="ctr"/>
        <a:lstStyle/>
        <a:p>
          <a:pPr algn="l"/>
          <a:r>
            <a:rPr lang="en-US" sz="1200" dirty="0"/>
            <a:t>Data Normalization</a:t>
          </a:r>
        </a:p>
      </dgm:t>
    </dgm:pt>
    <dgm:pt modelId="{0E9217EF-961A-47CD-88F6-30EA08678E93}" type="parTrans" cxnId="{A1F0B01D-DFB2-47CF-9A1E-90BCABF98559}">
      <dgm:prSet/>
      <dgm:spPr/>
      <dgm:t>
        <a:bodyPr/>
        <a:lstStyle/>
        <a:p>
          <a:endParaRPr lang="en-US"/>
        </a:p>
      </dgm:t>
    </dgm:pt>
    <dgm:pt modelId="{7F6D3184-A2E8-4495-8BAB-F8F021421C2A}" type="sibTrans" cxnId="{A1F0B01D-DFB2-47CF-9A1E-90BCABF98559}">
      <dgm:prSet/>
      <dgm:spPr/>
      <dgm:t>
        <a:bodyPr/>
        <a:lstStyle/>
        <a:p>
          <a:endParaRPr lang="en-US"/>
        </a:p>
      </dgm:t>
    </dgm:pt>
    <dgm:pt modelId="{FCA8676F-EAB3-4C96-8771-EDA2F05FCC3B}">
      <dgm:prSet phldrT="[Text]" custT="1"/>
      <dgm:spPr/>
      <dgm:t>
        <a:bodyPr anchor="ctr"/>
        <a:lstStyle/>
        <a:p>
          <a:pPr algn="l"/>
          <a:r>
            <a:rPr lang="en-US" sz="1200" dirty="0"/>
            <a:t>Importing the dataset.</a:t>
          </a:r>
        </a:p>
      </dgm:t>
    </dgm:pt>
    <dgm:pt modelId="{3910DAB0-735F-487E-909A-90346CAC764E}" type="parTrans" cxnId="{06346655-4516-436B-840D-C467AF5E41B4}">
      <dgm:prSet/>
      <dgm:spPr/>
      <dgm:t>
        <a:bodyPr/>
        <a:lstStyle/>
        <a:p>
          <a:endParaRPr lang="en-US"/>
        </a:p>
      </dgm:t>
    </dgm:pt>
    <dgm:pt modelId="{DC0FA45A-6BCD-452D-9F34-4DF949777616}" type="sibTrans" cxnId="{06346655-4516-436B-840D-C467AF5E41B4}">
      <dgm:prSet/>
      <dgm:spPr/>
      <dgm:t>
        <a:bodyPr/>
        <a:lstStyle/>
        <a:p>
          <a:endParaRPr lang="en-US"/>
        </a:p>
      </dgm:t>
    </dgm:pt>
    <dgm:pt modelId="{6AE360AC-5F56-4BC2-BDFB-E9BD61EDE4AD}">
      <dgm:prSet phldrT="[Text]" custT="1"/>
      <dgm:spPr/>
      <dgm:t>
        <a:bodyPr anchor="ctr"/>
        <a:lstStyle/>
        <a:p>
          <a:pPr algn="l"/>
          <a:r>
            <a:rPr lang="en-US" sz="1200" dirty="0"/>
            <a:t>Build an Architecture</a:t>
          </a:r>
        </a:p>
      </dgm:t>
    </dgm:pt>
    <dgm:pt modelId="{4B22FC67-E162-47DC-8466-487F0ED9CB15}" type="parTrans" cxnId="{E3859FBE-E10C-477E-A964-196F3C82CE8D}">
      <dgm:prSet/>
      <dgm:spPr/>
      <dgm:t>
        <a:bodyPr/>
        <a:lstStyle/>
        <a:p>
          <a:endParaRPr lang="en-US"/>
        </a:p>
      </dgm:t>
    </dgm:pt>
    <dgm:pt modelId="{9F7D7143-C263-48EC-A867-064F9C290CCB}" type="sibTrans" cxnId="{E3859FBE-E10C-477E-A964-196F3C82CE8D}">
      <dgm:prSet/>
      <dgm:spPr/>
      <dgm:t>
        <a:bodyPr/>
        <a:lstStyle/>
        <a:p>
          <a:endParaRPr lang="en-US"/>
        </a:p>
      </dgm:t>
    </dgm:pt>
    <dgm:pt modelId="{7188901B-2A01-4D45-A45A-440C455CA400}">
      <dgm:prSet phldrT="[Text]" custT="1"/>
      <dgm:spPr/>
      <dgm:t>
        <a:bodyPr anchor="ctr"/>
        <a:lstStyle/>
        <a:p>
          <a:pPr algn="l"/>
          <a:r>
            <a:rPr lang="en-US" sz="1200" dirty="0"/>
            <a:t>Initialize Parameters</a:t>
          </a:r>
        </a:p>
      </dgm:t>
    </dgm:pt>
    <dgm:pt modelId="{D00EA85F-A343-464A-ACE9-FBB1EE126588}" type="parTrans" cxnId="{A8561DBB-AD15-409D-AF5D-FFC78DA3FCAA}">
      <dgm:prSet/>
      <dgm:spPr/>
      <dgm:t>
        <a:bodyPr/>
        <a:lstStyle/>
        <a:p>
          <a:endParaRPr lang="en-US"/>
        </a:p>
      </dgm:t>
    </dgm:pt>
    <dgm:pt modelId="{5293E0FA-D5A7-425D-9890-AAFD0568E65D}" type="sibTrans" cxnId="{A8561DBB-AD15-409D-AF5D-FFC78DA3FCAA}">
      <dgm:prSet/>
      <dgm:spPr/>
      <dgm:t>
        <a:bodyPr/>
        <a:lstStyle/>
        <a:p>
          <a:endParaRPr lang="en-US"/>
        </a:p>
      </dgm:t>
    </dgm:pt>
    <dgm:pt modelId="{A9A7A2A8-4BCA-49DC-B430-773D727ED63D}">
      <dgm:prSet phldrT="[Text]" custT="1"/>
      <dgm:spPr/>
      <dgm:t>
        <a:bodyPr anchor="ctr"/>
        <a:lstStyle/>
        <a:p>
          <a:pPr algn="l"/>
          <a:r>
            <a:rPr lang="en-US" sz="1200" dirty="0"/>
            <a:t>Train</a:t>
          </a:r>
        </a:p>
      </dgm:t>
    </dgm:pt>
    <dgm:pt modelId="{08859BB0-5F94-47E7-A542-B32879CBD758}" type="parTrans" cxnId="{81A00181-2031-4C0B-94FC-726EB356176F}">
      <dgm:prSet/>
      <dgm:spPr/>
      <dgm:t>
        <a:bodyPr/>
        <a:lstStyle/>
        <a:p>
          <a:endParaRPr lang="en-US"/>
        </a:p>
      </dgm:t>
    </dgm:pt>
    <dgm:pt modelId="{849E9457-3312-41B7-B962-54D132E48F82}" type="sibTrans" cxnId="{81A00181-2031-4C0B-94FC-726EB356176F}">
      <dgm:prSet/>
      <dgm:spPr/>
      <dgm:t>
        <a:bodyPr/>
        <a:lstStyle/>
        <a:p>
          <a:endParaRPr lang="en-US"/>
        </a:p>
      </dgm:t>
    </dgm:pt>
    <dgm:pt modelId="{3034A5D1-6249-407C-853B-177F5BC2E216}">
      <dgm:prSet phldrT="[Text]" custT="1"/>
      <dgm:spPr/>
      <dgm:t>
        <a:bodyPr anchor="ctr"/>
        <a:lstStyle/>
        <a:p>
          <a:pPr algn="l"/>
          <a:r>
            <a:rPr lang="en-US" sz="1200" dirty="0"/>
            <a:t>Finish one Epochs</a:t>
          </a:r>
        </a:p>
      </dgm:t>
    </dgm:pt>
    <dgm:pt modelId="{87B7692B-4B6A-47A1-B0FD-2BFB64F4AA3F}" type="parTrans" cxnId="{50FCB976-84C7-4AEE-A52B-AB90B5D9078A}">
      <dgm:prSet/>
      <dgm:spPr/>
      <dgm:t>
        <a:bodyPr/>
        <a:lstStyle/>
        <a:p>
          <a:endParaRPr lang="en-US"/>
        </a:p>
      </dgm:t>
    </dgm:pt>
    <dgm:pt modelId="{EFDC0278-2CFA-45F5-A08D-40471757270C}" type="sibTrans" cxnId="{50FCB976-84C7-4AEE-A52B-AB90B5D9078A}">
      <dgm:prSet/>
      <dgm:spPr/>
      <dgm:t>
        <a:bodyPr/>
        <a:lstStyle/>
        <a:p>
          <a:endParaRPr lang="en-US"/>
        </a:p>
      </dgm:t>
    </dgm:pt>
    <dgm:pt modelId="{A74DC8C1-8743-4BB1-9CAF-328ED88DAF2E}">
      <dgm:prSet phldrT="[Text]" custT="1"/>
      <dgm:spPr/>
      <dgm:t>
        <a:bodyPr anchor="ctr"/>
        <a:lstStyle/>
        <a:p>
          <a:pPr algn="l"/>
          <a:r>
            <a:rPr lang="en-US" sz="1200" dirty="0"/>
            <a:t>Maximum Epochs</a:t>
          </a:r>
        </a:p>
      </dgm:t>
    </dgm:pt>
    <dgm:pt modelId="{D0AFE5F1-47CC-4311-921C-CAC972B6FC8B}" type="parTrans" cxnId="{AA5F8E85-0385-483C-BF76-08A1310E2449}">
      <dgm:prSet/>
      <dgm:spPr/>
      <dgm:t>
        <a:bodyPr/>
        <a:lstStyle/>
        <a:p>
          <a:endParaRPr lang="en-US"/>
        </a:p>
      </dgm:t>
    </dgm:pt>
    <dgm:pt modelId="{414EE667-43C7-4398-BB00-43C6FFA6C3C2}" type="sibTrans" cxnId="{AA5F8E85-0385-483C-BF76-08A1310E2449}">
      <dgm:prSet/>
      <dgm:spPr/>
      <dgm:t>
        <a:bodyPr/>
        <a:lstStyle/>
        <a:p>
          <a:endParaRPr lang="en-US"/>
        </a:p>
      </dgm:t>
    </dgm:pt>
    <dgm:pt modelId="{37BA91F5-C02B-4F32-B575-6DBE78D203AE}">
      <dgm:prSet phldrT="[Text]" custT="1"/>
      <dgm:spPr/>
      <dgm:t>
        <a:bodyPr anchor="ctr"/>
        <a:lstStyle/>
        <a:p>
          <a:pPr algn="l"/>
          <a:r>
            <a:rPr lang="en-US" sz="1200" dirty="0"/>
            <a:t>Input Test Dataset</a:t>
          </a:r>
        </a:p>
      </dgm:t>
    </dgm:pt>
    <dgm:pt modelId="{1722F2FC-6DFF-4C1E-B280-8AC688965429}" type="parTrans" cxnId="{FF7CF8D0-7C9E-4A22-B0AD-7246AA84B088}">
      <dgm:prSet/>
      <dgm:spPr/>
      <dgm:t>
        <a:bodyPr/>
        <a:lstStyle/>
        <a:p>
          <a:endParaRPr lang="en-US"/>
        </a:p>
      </dgm:t>
    </dgm:pt>
    <dgm:pt modelId="{8587C7D6-F311-48A4-8540-6B1AD3A87702}" type="sibTrans" cxnId="{FF7CF8D0-7C9E-4A22-B0AD-7246AA84B088}">
      <dgm:prSet/>
      <dgm:spPr/>
      <dgm:t>
        <a:bodyPr/>
        <a:lstStyle/>
        <a:p>
          <a:endParaRPr lang="en-US"/>
        </a:p>
      </dgm:t>
    </dgm:pt>
    <dgm:pt modelId="{A5826914-E276-41E1-8579-53C35233DD87}">
      <dgm:prSet phldrT="[Text]" custT="1"/>
      <dgm:spPr/>
      <dgm:t>
        <a:bodyPr anchor="ctr"/>
        <a:lstStyle/>
        <a:p>
          <a:pPr algn="l"/>
          <a:r>
            <a:rPr lang="en-US" sz="1200" dirty="0"/>
            <a:t>Remaining Useful Life Estimations.</a:t>
          </a:r>
        </a:p>
      </dgm:t>
    </dgm:pt>
    <dgm:pt modelId="{839D0AA6-74FC-4E1C-9B4B-C0D892AC18DE}" type="parTrans" cxnId="{BB895AE3-9753-4C6C-8B38-781EA9CCBA4F}">
      <dgm:prSet/>
      <dgm:spPr/>
      <dgm:t>
        <a:bodyPr/>
        <a:lstStyle/>
        <a:p>
          <a:endParaRPr lang="en-US"/>
        </a:p>
      </dgm:t>
    </dgm:pt>
    <dgm:pt modelId="{DBB898AD-D53B-40D5-8593-DBB13B708E5F}" type="sibTrans" cxnId="{BB895AE3-9753-4C6C-8B38-781EA9CCBA4F}">
      <dgm:prSet/>
      <dgm:spPr/>
      <dgm:t>
        <a:bodyPr/>
        <a:lstStyle/>
        <a:p>
          <a:endParaRPr lang="en-US"/>
        </a:p>
      </dgm:t>
    </dgm:pt>
    <dgm:pt modelId="{143D6FBC-C673-46E1-BCEC-490E30DE2F7D}">
      <dgm:prSet phldrT="[Text]" custT="1"/>
      <dgm:spPr/>
      <dgm:t>
        <a:bodyPr anchor="ctr"/>
        <a:lstStyle/>
        <a:p>
          <a:pPr algn="l"/>
          <a:r>
            <a:rPr lang="en-US" sz="1200" dirty="0"/>
            <a:t>Result Evaluation</a:t>
          </a:r>
        </a:p>
      </dgm:t>
    </dgm:pt>
    <dgm:pt modelId="{8F027976-FEA2-450B-9299-AA8DBAD29CAC}" type="parTrans" cxnId="{DCED62E4-7400-41A5-8D57-E6E315C00FF1}">
      <dgm:prSet/>
      <dgm:spPr/>
      <dgm:t>
        <a:bodyPr/>
        <a:lstStyle/>
        <a:p>
          <a:endParaRPr lang="en-US"/>
        </a:p>
      </dgm:t>
    </dgm:pt>
    <dgm:pt modelId="{24C640F4-A1E4-4AAF-A501-B9F22276501A}" type="sibTrans" cxnId="{DCED62E4-7400-41A5-8D57-E6E315C00FF1}">
      <dgm:prSet/>
      <dgm:spPr/>
      <dgm:t>
        <a:bodyPr/>
        <a:lstStyle/>
        <a:p>
          <a:endParaRPr lang="en-US"/>
        </a:p>
      </dgm:t>
    </dgm:pt>
    <dgm:pt modelId="{102838A7-234E-49D1-86D7-61C98D393045}">
      <dgm:prSet phldrT="[Text]" custT="1"/>
      <dgm:spPr/>
      <dgm:t>
        <a:bodyPr anchor="ctr"/>
        <a:lstStyle/>
        <a:p>
          <a:pPr algn="l"/>
          <a:r>
            <a:rPr lang="en-US" sz="1200" dirty="0"/>
            <a:t>Dashboard</a:t>
          </a:r>
        </a:p>
      </dgm:t>
    </dgm:pt>
    <dgm:pt modelId="{9D3ADDBF-260B-418A-9E85-64F8EF2C70B6}" type="parTrans" cxnId="{3A5785CD-5FE2-4368-9615-6D73F9D6C2ED}">
      <dgm:prSet/>
      <dgm:spPr/>
      <dgm:t>
        <a:bodyPr/>
        <a:lstStyle/>
        <a:p>
          <a:endParaRPr lang="en-US"/>
        </a:p>
      </dgm:t>
    </dgm:pt>
    <dgm:pt modelId="{080DD9A1-0940-4928-9C70-FA1EF0AE9DCD}" type="sibTrans" cxnId="{3A5785CD-5FE2-4368-9615-6D73F9D6C2ED}">
      <dgm:prSet/>
      <dgm:spPr/>
      <dgm:t>
        <a:bodyPr/>
        <a:lstStyle/>
        <a:p>
          <a:endParaRPr lang="en-US"/>
        </a:p>
      </dgm:t>
    </dgm:pt>
    <dgm:pt modelId="{DE9A9187-3149-4CE9-94F6-BB077E1CF1DC}">
      <dgm:prSet phldrT="[Text]" custT="1"/>
      <dgm:spPr/>
      <dgm:t>
        <a:bodyPr anchor="ctr"/>
        <a:lstStyle/>
        <a:p>
          <a:pPr algn="l"/>
          <a:r>
            <a:rPr lang="en-US" sz="1200" dirty="0"/>
            <a:t>Create a dashboard.</a:t>
          </a:r>
        </a:p>
      </dgm:t>
    </dgm:pt>
    <dgm:pt modelId="{6AC42E9D-B984-4C8D-A826-CBB21F37A408}" type="parTrans" cxnId="{823EE061-9955-4A80-B804-A140377969FD}">
      <dgm:prSet/>
      <dgm:spPr/>
      <dgm:t>
        <a:bodyPr/>
        <a:lstStyle/>
        <a:p>
          <a:endParaRPr lang="en-US"/>
        </a:p>
      </dgm:t>
    </dgm:pt>
    <dgm:pt modelId="{2CCF53B8-B8FD-4CB1-B161-A7D25406F738}" type="sibTrans" cxnId="{823EE061-9955-4A80-B804-A140377969FD}">
      <dgm:prSet/>
      <dgm:spPr/>
      <dgm:t>
        <a:bodyPr/>
        <a:lstStyle/>
        <a:p>
          <a:endParaRPr lang="en-US"/>
        </a:p>
      </dgm:t>
    </dgm:pt>
    <dgm:pt modelId="{EC83F56A-8854-4292-858D-41D402365CE1}">
      <dgm:prSet phldrT="[Text]" custT="1"/>
      <dgm:spPr/>
      <dgm:t>
        <a:bodyPr anchor="ctr"/>
        <a:lstStyle/>
        <a:p>
          <a:pPr algn="l"/>
          <a:r>
            <a:rPr lang="en-US" sz="1200" dirty="0"/>
            <a:t>Add or remove device.</a:t>
          </a:r>
        </a:p>
      </dgm:t>
    </dgm:pt>
    <dgm:pt modelId="{F53AACDF-1C02-494D-82E6-F7224D1D5CD8}" type="parTrans" cxnId="{349788B1-DA4D-4104-BA50-6820A19CFA10}">
      <dgm:prSet/>
      <dgm:spPr/>
      <dgm:t>
        <a:bodyPr/>
        <a:lstStyle/>
        <a:p>
          <a:endParaRPr lang="en-US"/>
        </a:p>
      </dgm:t>
    </dgm:pt>
    <dgm:pt modelId="{F1D7A7C8-7C6F-45BD-958A-2627F9B80C1C}" type="sibTrans" cxnId="{349788B1-DA4D-4104-BA50-6820A19CFA10}">
      <dgm:prSet/>
      <dgm:spPr/>
      <dgm:t>
        <a:bodyPr/>
        <a:lstStyle/>
        <a:p>
          <a:endParaRPr lang="en-US"/>
        </a:p>
      </dgm:t>
    </dgm:pt>
    <dgm:pt modelId="{F74D9CB6-23B8-4416-BCB8-525B7DF2127D}">
      <dgm:prSet phldrT="[Text]" custT="1"/>
      <dgm:spPr/>
      <dgm:t>
        <a:bodyPr anchor="ctr"/>
        <a:lstStyle/>
        <a:p>
          <a:pPr algn="l"/>
          <a:r>
            <a:rPr lang="en-US" sz="1200" dirty="0"/>
            <a:t>Easy to monitor condition of device.</a:t>
          </a:r>
        </a:p>
      </dgm:t>
    </dgm:pt>
    <dgm:pt modelId="{90D4332F-008F-4ECB-B717-D5793B4D525A}" type="parTrans" cxnId="{DB3CE916-2842-4BC2-979B-C20774F04AAE}">
      <dgm:prSet/>
      <dgm:spPr/>
      <dgm:t>
        <a:bodyPr/>
        <a:lstStyle/>
        <a:p>
          <a:endParaRPr lang="en-US"/>
        </a:p>
      </dgm:t>
    </dgm:pt>
    <dgm:pt modelId="{7A2C8E1D-3AA8-4DDB-AB71-E4C6AE5865FD}" type="sibTrans" cxnId="{DB3CE916-2842-4BC2-979B-C20774F04AAE}">
      <dgm:prSet/>
      <dgm:spPr/>
      <dgm:t>
        <a:bodyPr/>
        <a:lstStyle/>
        <a:p>
          <a:endParaRPr lang="en-US"/>
        </a:p>
      </dgm:t>
    </dgm:pt>
    <dgm:pt modelId="{8F113BC6-F2AD-41E5-BE91-500C944E1A09}" type="pres">
      <dgm:prSet presAssocID="{CF2443A0-5A65-49B7-90D8-D8972A9E2DF2}" presName="Name0" presStyleCnt="0">
        <dgm:presLayoutVars>
          <dgm:dir/>
          <dgm:animLvl val="lvl"/>
          <dgm:resizeHandles val="exact"/>
        </dgm:presLayoutVars>
      </dgm:prSet>
      <dgm:spPr/>
    </dgm:pt>
    <dgm:pt modelId="{5C81D4CA-6F20-46B5-B677-E23E1233B823}" type="pres">
      <dgm:prSet presAssocID="{CF2443A0-5A65-49B7-90D8-D8972A9E2DF2}" presName="tSp" presStyleCnt="0"/>
      <dgm:spPr/>
    </dgm:pt>
    <dgm:pt modelId="{4056EFF2-778B-459B-918A-1FB4559B43B0}" type="pres">
      <dgm:prSet presAssocID="{CF2443A0-5A65-49B7-90D8-D8972A9E2DF2}" presName="bSp" presStyleCnt="0"/>
      <dgm:spPr/>
    </dgm:pt>
    <dgm:pt modelId="{A164E215-4B07-4872-A3A1-60D7C87BC2AD}" type="pres">
      <dgm:prSet presAssocID="{CF2443A0-5A65-49B7-90D8-D8972A9E2DF2}" presName="process" presStyleCnt="0"/>
      <dgm:spPr/>
    </dgm:pt>
    <dgm:pt modelId="{14ADF10D-50CC-4757-A511-B044E6D1E654}" type="pres">
      <dgm:prSet presAssocID="{D7A4ED98-BD75-44E6-ABC5-DDEADECB171B}" presName="composite1" presStyleCnt="0"/>
      <dgm:spPr/>
    </dgm:pt>
    <dgm:pt modelId="{710D17F5-0BED-4879-B5CC-C9775B108106}" type="pres">
      <dgm:prSet presAssocID="{D7A4ED98-BD75-44E6-ABC5-DDEADECB171B}" presName="dummyNode1" presStyleLbl="node1" presStyleIdx="0" presStyleCnt="6"/>
      <dgm:spPr/>
    </dgm:pt>
    <dgm:pt modelId="{BA720E4C-90B5-49B1-8577-23B4A78343EA}" type="pres">
      <dgm:prSet presAssocID="{D7A4ED98-BD75-44E6-ABC5-DDEADECB171B}" presName="childNode1" presStyleLbl="bgAcc1" presStyleIdx="0" presStyleCnt="6" custScaleY="189577">
        <dgm:presLayoutVars>
          <dgm:bulletEnabled val="1"/>
        </dgm:presLayoutVars>
      </dgm:prSet>
      <dgm:spPr/>
    </dgm:pt>
    <dgm:pt modelId="{A0196D0A-7F2C-4C21-B126-FA456670AEBC}" type="pres">
      <dgm:prSet presAssocID="{D7A4ED98-BD75-44E6-ABC5-DDEADECB171B}" presName="childNode1tx" presStyleLbl="bgAcc1" presStyleIdx="0" presStyleCnt="6">
        <dgm:presLayoutVars>
          <dgm:bulletEnabled val="1"/>
        </dgm:presLayoutVars>
      </dgm:prSet>
      <dgm:spPr/>
    </dgm:pt>
    <dgm:pt modelId="{220BD35A-B643-4224-8B9D-56CD23A44CDD}" type="pres">
      <dgm:prSet presAssocID="{D7A4ED98-BD75-44E6-ABC5-DDEADECB171B}" presName="parentNode1" presStyleLbl="node1" presStyleIdx="0" presStyleCnt="6" custScaleY="122194" custLinFactNeighborX="14537" custLinFactNeighborY="92451">
        <dgm:presLayoutVars>
          <dgm:chMax val="1"/>
          <dgm:bulletEnabled val="1"/>
        </dgm:presLayoutVars>
      </dgm:prSet>
      <dgm:spPr/>
    </dgm:pt>
    <dgm:pt modelId="{CBE601FD-9734-4525-A967-D84F57AEBA8B}" type="pres">
      <dgm:prSet presAssocID="{D7A4ED98-BD75-44E6-ABC5-DDEADECB171B}" presName="connSite1" presStyleCnt="0"/>
      <dgm:spPr/>
    </dgm:pt>
    <dgm:pt modelId="{A54BE944-FBBE-47C2-8628-03C4AEA48288}" type="pres">
      <dgm:prSet presAssocID="{F69D707E-3321-4903-B95B-5FD1E490850E}" presName="Name9" presStyleLbl="sibTrans2D1" presStyleIdx="0" presStyleCnt="5" custAng="1840472" custLinFactNeighborX="1408" custLinFactNeighborY="-6334"/>
      <dgm:spPr/>
    </dgm:pt>
    <dgm:pt modelId="{9523D723-80E3-4051-89DC-067FD75BB0CA}" type="pres">
      <dgm:prSet presAssocID="{8AFDFC43-1229-4890-BD6B-25D4FE9CAA08}" presName="composite2" presStyleCnt="0"/>
      <dgm:spPr/>
    </dgm:pt>
    <dgm:pt modelId="{92B76DDD-ED08-47B4-A0C8-8F9D2B930C8A}" type="pres">
      <dgm:prSet presAssocID="{8AFDFC43-1229-4890-BD6B-25D4FE9CAA08}" presName="dummyNode2" presStyleLbl="node1" presStyleIdx="0" presStyleCnt="6"/>
      <dgm:spPr/>
    </dgm:pt>
    <dgm:pt modelId="{54A73CC9-B985-4781-A872-3E5E4D6A5F49}" type="pres">
      <dgm:prSet presAssocID="{8AFDFC43-1229-4890-BD6B-25D4FE9CAA08}" presName="childNode2" presStyleLbl="bgAcc1" presStyleIdx="1" presStyleCnt="6" custScaleY="189577">
        <dgm:presLayoutVars>
          <dgm:bulletEnabled val="1"/>
        </dgm:presLayoutVars>
      </dgm:prSet>
      <dgm:spPr/>
    </dgm:pt>
    <dgm:pt modelId="{7B82B7D9-011D-40A9-93C8-846355552522}" type="pres">
      <dgm:prSet presAssocID="{8AFDFC43-1229-4890-BD6B-25D4FE9CAA08}" presName="childNode2tx" presStyleLbl="bgAcc1" presStyleIdx="1" presStyleCnt="6">
        <dgm:presLayoutVars>
          <dgm:bulletEnabled val="1"/>
        </dgm:presLayoutVars>
      </dgm:prSet>
      <dgm:spPr/>
    </dgm:pt>
    <dgm:pt modelId="{E179790F-28EF-43E1-B36C-C0BC3C5D5E02}" type="pres">
      <dgm:prSet presAssocID="{8AFDFC43-1229-4890-BD6B-25D4FE9CAA08}" presName="parentNode2" presStyleLbl="node1" presStyleIdx="1" presStyleCnt="6" custLinFactNeighborY="-68001">
        <dgm:presLayoutVars>
          <dgm:chMax val="0"/>
          <dgm:bulletEnabled val="1"/>
        </dgm:presLayoutVars>
      </dgm:prSet>
      <dgm:spPr/>
    </dgm:pt>
    <dgm:pt modelId="{6900CCA2-391C-45DA-A03E-F2ACB20A5914}" type="pres">
      <dgm:prSet presAssocID="{8AFDFC43-1229-4890-BD6B-25D4FE9CAA08}" presName="connSite2" presStyleCnt="0"/>
      <dgm:spPr/>
    </dgm:pt>
    <dgm:pt modelId="{8F55F3EE-71CC-4A08-9B62-C832F0FD76E8}" type="pres">
      <dgm:prSet presAssocID="{143B8ED0-95C2-4C51-9F5E-2958CC5EB175}" presName="Name18" presStyleLbl="sibTrans2D1" presStyleIdx="1" presStyleCnt="5" custAng="20836329" custLinFactNeighborY="-4728"/>
      <dgm:spPr/>
    </dgm:pt>
    <dgm:pt modelId="{0C66DDE9-B0AD-4A5B-BA9E-9ADE7A7AB87B}" type="pres">
      <dgm:prSet presAssocID="{CAB443EC-D215-4BE7-B0E7-E09EED07709B}" presName="composite1" presStyleCnt="0"/>
      <dgm:spPr/>
    </dgm:pt>
    <dgm:pt modelId="{A2357AE4-2326-4A87-9569-40E6A0C1A9D3}" type="pres">
      <dgm:prSet presAssocID="{CAB443EC-D215-4BE7-B0E7-E09EED07709B}" presName="dummyNode1" presStyleLbl="node1" presStyleIdx="1" presStyleCnt="6"/>
      <dgm:spPr/>
    </dgm:pt>
    <dgm:pt modelId="{1E5BB65F-95E2-4196-A0CA-7BA316DFA7F4}" type="pres">
      <dgm:prSet presAssocID="{CAB443EC-D215-4BE7-B0E7-E09EED07709B}" presName="childNode1" presStyleLbl="bgAcc1" presStyleIdx="2" presStyleCnt="6" custScaleY="189577">
        <dgm:presLayoutVars>
          <dgm:bulletEnabled val="1"/>
        </dgm:presLayoutVars>
      </dgm:prSet>
      <dgm:spPr/>
    </dgm:pt>
    <dgm:pt modelId="{199B0F27-DDF4-4F2B-841F-828EF7E88A3A}" type="pres">
      <dgm:prSet presAssocID="{CAB443EC-D215-4BE7-B0E7-E09EED07709B}" presName="childNode1tx" presStyleLbl="bgAcc1" presStyleIdx="2" presStyleCnt="6">
        <dgm:presLayoutVars>
          <dgm:bulletEnabled val="1"/>
        </dgm:presLayoutVars>
      </dgm:prSet>
      <dgm:spPr/>
    </dgm:pt>
    <dgm:pt modelId="{526342F1-3BA2-45CC-82E7-71AD1D34215E}" type="pres">
      <dgm:prSet presAssocID="{CAB443EC-D215-4BE7-B0E7-E09EED07709B}" presName="parentNode1" presStyleLbl="node1" presStyleIdx="2" presStyleCnt="6" custScaleY="122194" custLinFactNeighborX="8985" custLinFactNeighborY="87881">
        <dgm:presLayoutVars>
          <dgm:chMax val="1"/>
          <dgm:bulletEnabled val="1"/>
        </dgm:presLayoutVars>
      </dgm:prSet>
      <dgm:spPr/>
    </dgm:pt>
    <dgm:pt modelId="{BA15278F-315A-40FA-A50F-096CD4952529}" type="pres">
      <dgm:prSet presAssocID="{CAB443EC-D215-4BE7-B0E7-E09EED07709B}" presName="connSite1" presStyleCnt="0"/>
      <dgm:spPr/>
    </dgm:pt>
    <dgm:pt modelId="{A1E4BF1F-7B8F-4942-A6ED-E11EA2B9A92D}" type="pres">
      <dgm:prSet presAssocID="{772C66C6-CCE1-4BC2-A03D-3BA0CEE04673}" presName="Name9" presStyleLbl="sibTrans2D1" presStyleIdx="2" presStyleCnt="5" custAng="1840472" custLinFactNeighborX="1354" custLinFactNeighborY="-6093"/>
      <dgm:spPr/>
    </dgm:pt>
    <dgm:pt modelId="{1490B03F-43A2-4AFA-B5DA-B642F28D63AC}" type="pres">
      <dgm:prSet presAssocID="{2AF1D43F-05C9-4DD4-9520-2479CE921C85}" presName="composite2" presStyleCnt="0"/>
      <dgm:spPr/>
    </dgm:pt>
    <dgm:pt modelId="{10C519F3-B29C-45C7-A621-0F543FD92593}" type="pres">
      <dgm:prSet presAssocID="{2AF1D43F-05C9-4DD4-9520-2479CE921C85}" presName="dummyNode2" presStyleLbl="node1" presStyleIdx="2" presStyleCnt="6"/>
      <dgm:spPr/>
    </dgm:pt>
    <dgm:pt modelId="{1E9332C7-78D3-447B-B5D1-0DBAC6328A70}" type="pres">
      <dgm:prSet presAssocID="{2AF1D43F-05C9-4DD4-9520-2479CE921C85}" presName="childNode2" presStyleLbl="bgAcc1" presStyleIdx="3" presStyleCnt="6" custScaleY="189577">
        <dgm:presLayoutVars>
          <dgm:bulletEnabled val="1"/>
        </dgm:presLayoutVars>
      </dgm:prSet>
      <dgm:spPr/>
    </dgm:pt>
    <dgm:pt modelId="{CC780DBC-BAB1-43DB-8C23-D7433BC7304F}" type="pres">
      <dgm:prSet presAssocID="{2AF1D43F-05C9-4DD4-9520-2479CE921C85}" presName="childNode2tx" presStyleLbl="bgAcc1" presStyleIdx="3" presStyleCnt="6">
        <dgm:presLayoutVars>
          <dgm:bulletEnabled val="1"/>
        </dgm:presLayoutVars>
      </dgm:prSet>
      <dgm:spPr/>
    </dgm:pt>
    <dgm:pt modelId="{268A50C2-1590-4A69-A78B-999BDA9B0C0C}" type="pres">
      <dgm:prSet presAssocID="{2AF1D43F-05C9-4DD4-9520-2479CE921C85}" presName="parentNode2" presStyleLbl="node1" presStyleIdx="3" presStyleCnt="6" custLinFactNeighborX="1817" custLinFactNeighborY="-68001">
        <dgm:presLayoutVars>
          <dgm:chMax val="0"/>
          <dgm:bulletEnabled val="1"/>
        </dgm:presLayoutVars>
      </dgm:prSet>
      <dgm:spPr/>
    </dgm:pt>
    <dgm:pt modelId="{38DADF98-8AB0-4B53-B86E-72D8436B4915}" type="pres">
      <dgm:prSet presAssocID="{2AF1D43F-05C9-4DD4-9520-2479CE921C85}" presName="connSite2" presStyleCnt="0"/>
      <dgm:spPr/>
    </dgm:pt>
    <dgm:pt modelId="{BD7C253F-499E-421F-B84F-591761E1D267}" type="pres">
      <dgm:prSet presAssocID="{4990D8EC-C8BC-4FC9-9DAE-B1392BF0E34A}" presName="Name18" presStyleLbl="sibTrans2D1" presStyleIdx="3" presStyleCnt="5" custAng="20836329" custLinFactNeighborY="-4792"/>
      <dgm:spPr/>
    </dgm:pt>
    <dgm:pt modelId="{0C48C6CF-7E5E-4436-AE6B-AD228B401512}" type="pres">
      <dgm:prSet presAssocID="{E0898BB2-51AE-4885-96A5-FF164983CDA6}" presName="composite1" presStyleCnt="0"/>
      <dgm:spPr/>
    </dgm:pt>
    <dgm:pt modelId="{C610CC5F-2B0D-488B-9B02-37EDF52C02AF}" type="pres">
      <dgm:prSet presAssocID="{E0898BB2-51AE-4885-96A5-FF164983CDA6}" presName="dummyNode1" presStyleLbl="node1" presStyleIdx="3" presStyleCnt="6"/>
      <dgm:spPr/>
    </dgm:pt>
    <dgm:pt modelId="{A7FFAFAC-A130-41C6-9071-D010F42D3570}" type="pres">
      <dgm:prSet presAssocID="{E0898BB2-51AE-4885-96A5-FF164983CDA6}" presName="childNode1" presStyleLbl="bgAcc1" presStyleIdx="4" presStyleCnt="6" custScaleY="189577">
        <dgm:presLayoutVars>
          <dgm:bulletEnabled val="1"/>
        </dgm:presLayoutVars>
      </dgm:prSet>
      <dgm:spPr/>
    </dgm:pt>
    <dgm:pt modelId="{9E93AAAB-3E50-4BEE-8252-6B8AD9F861D9}" type="pres">
      <dgm:prSet presAssocID="{E0898BB2-51AE-4885-96A5-FF164983CDA6}" presName="childNode1tx" presStyleLbl="bgAcc1" presStyleIdx="4" presStyleCnt="6">
        <dgm:presLayoutVars>
          <dgm:bulletEnabled val="1"/>
        </dgm:presLayoutVars>
      </dgm:prSet>
      <dgm:spPr/>
    </dgm:pt>
    <dgm:pt modelId="{E24283D2-F384-4BF9-809F-C5AED2BF43EC}" type="pres">
      <dgm:prSet presAssocID="{E0898BB2-51AE-4885-96A5-FF164983CDA6}" presName="parentNode1" presStyleLbl="node1" presStyleIdx="4" presStyleCnt="6" custScaleY="122194" custLinFactNeighborX="16354" custLinFactNeighborY="71257">
        <dgm:presLayoutVars>
          <dgm:chMax val="1"/>
          <dgm:bulletEnabled val="1"/>
        </dgm:presLayoutVars>
      </dgm:prSet>
      <dgm:spPr/>
    </dgm:pt>
    <dgm:pt modelId="{97191F22-E132-4027-B7B3-B8FD3602D44B}" type="pres">
      <dgm:prSet presAssocID="{E0898BB2-51AE-4885-96A5-FF164983CDA6}" presName="connSite1" presStyleCnt="0"/>
      <dgm:spPr/>
    </dgm:pt>
    <dgm:pt modelId="{46AD822B-086D-4248-A7EB-6C82C3E2D962}" type="pres">
      <dgm:prSet presAssocID="{A3C7E138-A200-447C-9355-A3B7AE2C7BF6}" presName="Name9" presStyleLbl="sibTrans2D1" presStyleIdx="4" presStyleCnt="5" custAng="1840472" custLinFactNeighborX="1470" custLinFactNeighborY="-3675"/>
      <dgm:spPr/>
    </dgm:pt>
    <dgm:pt modelId="{8FC669BD-4983-4106-A6DE-FF9ED7B03EF4}" type="pres">
      <dgm:prSet presAssocID="{102838A7-234E-49D1-86D7-61C98D393045}" presName="composite2" presStyleCnt="0"/>
      <dgm:spPr/>
    </dgm:pt>
    <dgm:pt modelId="{A228337D-7DFA-49B4-8459-CFE2269FE408}" type="pres">
      <dgm:prSet presAssocID="{102838A7-234E-49D1-86D7-61C98D393045}" presName="dummyNode2" presStyleLbl="node1" presStyleIdx="4" presStyleCnt="6"/>
      <dgm:spPr/>
    </dgm:pt>
    <dgm:pt modelId="{4B8C3D70-3480-4048-A72D-BFB36BDE1ED3}" type="pres">
      <dgm:prSet presAssocID="{102838A7-234E-49D1-86D7-61C98D393045}" presName="childNode2" presStyleLbl="bgAcc1" presStyleIdx="5" presStyleCnt="6" custScaleY="189577">
        <dgm:presLayoutVars>
          <dgm:bulletEnabled val="1"/>
        </dgm:presLayoutVars>
      </dgm:prSet>
      <dgm:spPr/>
    </dgm:pt>
    <dgm:pt modelId="{A72DCD07-7CDF-44BD-AB23-6CA9DD082A0B}" type="pres">
      <dgm:prSet presAssocID="{102838A7-234E-49D1-86D7-61C98D393045}" presName="childNode2tx" presStyleLbl="bgAcc1" presStyleIdx="5" presStyleCnt="6">
        <dgm:presLayoutVars>
          <dgm:bulletEnabled val="1"/>
        </dgm:presLayoutVars>
      </dgm:prSet>
      <dgm:spPr/>
    </dgm:pt>
    <dgm:pt modelId="{E8DB8540-E6C3-4A07-9A29-5F9B7764B1FE}" type="pres">
      <dgm:prSet presAssocID="{102838A7-234E-49D1-86D7-61C98D393045}" presName="parentNode2" presStyleLbl="node1" presStyleIdx="5" presStyleCnt="6" custLinFactNeighborX="-4817" custLinFactNeighborY="-68001">
        <dgm:presLayoutVars>
          <dgm:chMax val="0"/>
          <dgm:bulletEnabled val="1"/>
        </dgm:presLayoutVars>
      </dgm:prSet>
      <dgm:spPr/>
    </dgm:pt>
    <dgm:pt modelId="{DA877E60-AC09-45A4-8CC3-BC31CF2357E1}" type="pres">
      <dgm:prSet presAssocID="{102838A7-234E-49D1-86D7-61C98D393045}" presName="connSite2" presStyleCnt="0"/>
      <dgm:spPr/>
    </dgm:pt>
  </dgm:ptLst>
  <dgm:cxnLst>
    <dgm:cxn modelId="{8FFF0100-1FC7-4CF9-9EBE-9E9ED521A6C4}" type="presOf" srcId="{37BA91F5-C02B-4F32-B575-6DBE78D203AE}" destId="{9E93AAAB-3E50-4BEE-8252-6B8AD9F861D9}" srcOrd="1" destOrd="0" presId="urn:microsoft.com/office/officeart/2005/8/layout/hProcess4"/>
    <dgm:cxn modelId="{00121A01-022F-4556-8C8B-DB8E44339460}" type="presOf" srcId="{E89C17CA-3796-4580-89C5-C9F9183028A3}" destId="{7B82B7D9-011D-40A9-93C8-846355552522}" srcOrd="1" destOrd="1" presId="urn:microsoft.com/office/officeart/2005/8/layout/hProcess4"/>
    <dgm:cxn modelId="{85B10804-9763-4D5F-A774-C1079165D6A2}" type="presOf" srcId="{F69D707E-3321-4903-B95B-5FD1E490850E}" destId="{A54BE944-FBBE-47C2-8628-03C4AEA48288}" srcOrd="0" destOrd="0" presId="urn:microsoft.com/office/officeart/2005/8/layout/hProcess4"/>
    <dgm:cxn modelId="{3D308D07-212E-4FA3-BCA7-8EADDA843D33}" type="presOf" srcId="{143D6FBC-C673-46E1-BCEC-490E30DE2F7D}" destId="{9E93AAAB-3E50-4BEE-8252-6B8AD9F861D9}" srcOrd="1" destOrd="2" presId="urn:microsoft.com/office/officeart/2005/8/layout/hProcess4"/>
    <dgm:cxn modelId="{ABF6FB07-0E1E-4DA5-9847-60B27D4C6E9E}" type="presOf" srcId="{E0898BB2-51AE-4885-96A5-FF164983CDA6}" destId="{E24283D2-F384-4BF9-809F-C5AED2BF43EC}" srcOrd="0" destOrd="0" presId="urn:microsoft.com/office/officeart/2005/8/layout/hProcess4"/>
    <dgm:cxn modelId="{C220F00E-3B3F-42A0-BD1F-65A2A8A4285A}" type="presOf" srcId="{EC83F56A-8854-4292-858D-41D402365CE1}" destId="{4B8C3D70-3480-4048-A72D-BFB36BDE1ED3}" srcOrd="0" destOrd="1" presId="urn:microsoft.com/office/officeart/2005/8/layout/hProcess4"/>
    <dgm:cxn modelId="{DB3CE916-2842-4BC2-979B-C20774F04AAE}" srcId="{102838A7-234E-49D1-86D7-61C98D393045}" destId="{F74D9CB6-23B8-4416-BCB8-525B7DF2127D}" srcOrd="2" destOrd="0" parTransId="{90D4332F-008F-4ECB-B717-D5793B4D525A}" sibTransId="{7A2C8E1D-3AA8-4DDB-AB71-E4C6AE5865FD}"/>
    <dgm:cxn modelId="{F7FBC81C-53F5-49BC-9F48-C5662FDBA903}" type="presOf" srcId="{F74D9CB6-23B8-4416-BCB8-525B7DF2127D}" destId="{4B8C3D70-3480-4048-A72D-BFB36BDE1ED3}" srcOrd="0" destOrd="2" presId="urn:microsoft.com/office/officeart/2005/8/layout/hProcess4"/>
    <dgm:cxn modelId="{A1F0B01D-DFB2-47CF-9A1E-90BCABF98559}" srcId="{8AFDFC43-1229-4890-BD6B-25D4FE9CAA08}" destId="{E89C17CA-3796-4580-89C5-C9F9183028A3}" srcOrd="1" destOrd="0" parTransId="{0E9217EF-961A-47CD-88F6-30EA08678E93}" sibTransId="{7F6D3184-A2E8-4495-8BAB-F8F021421C2A}"/>
    <dgm:cxn modelId="{5CEDED23-CB31-40BC-B209-AE73AD119FE6}" type="presOf" srcId="{F74D9CB6-23B8-4416-BCB8-525B7DF2127D}" destId="{A72DCD07-7CDF-44BD-AB23-6CA9DD082A0B}" srcOrd="1" destOrd="2" presId="urn:microsoft.com/office/officeart/2005/8/layout/hProcess4"/>
    <dgm:cxn modelId="{0DDB7429-1DC5-4393-A190-1D260B5CB079}" srcId="{CF2443A0-5A65-49B7-90D8-D8972A9E2DF2}" destId="{2AF1D43F-05C9-4DD4-9520-2479CE921C85}" srcOrd="3" destOrd="0" parTransId="{50A5AFC4-5D1B-44EF-BC4E-5972217A5807}" sibTransId="{4990D8EC-C8BC-4FC9-9DAE-B1392BF0E34A}"/>
    <dgm:cxn modelId="{3B002330-D83B-41AA-8B47-6B85BC467474}" type="presOf" srcId="{CAB443EC-D215-4BE7-B0E7-E09EED07709B}" destId="{526342F1-3BA2-45CC-82E7-71AD1D34215E}" srcOrd="0" destOrd="0" presId="urn:microsoft.com/office/officeart/2005/8/layout/hProcess4"/>
    <dgm:cxn modelId="{66C3623B-74A1-4EE7-8A2E-C005A4718F2A}" type="presOf" srcId="{DE9A9187-3149-4CE9-94F6-BB077E1CF1DC}" destId="{4B8C3D70-3480-4048-A72D-BFB36BDE1ED3}" srcOrd="0" destOrd="0" presId="urn:microsoft.com/office/officeart/2005/8/layout/hProcess4"/>
    <dgm:cxn modelId="{0C6D4161-7BBE-44A6-9D01-67E8315B867A}" type="presOf" srcId="{D7A4ED98-BD75-44E6-ABC5-DDEADECB171B}" destId="{220BD35A-B643-4224-8B9D-56CD23A44CDD}" srcOrd="0" destOrd="0" presId="urn:microsoft.com/office/officeart/2005/8/layout/hProcess4"/>
    <dgm:cxn modelId="{823EE061-9955-4A80-B804-A140377969FD}" srcId="{102838A7-234E-49D1-86D7-61C98D393045}" destId="{DE9A9187-3149-4CE9-94F6-BB077E1CF1DC}" srcOrd="0" destOrd="0" parTransId="{6AC42E9D-B984-4C8D-A826-CBB21F37A408}" sibTransId="{2CCF53B8-B8FD-4CB1-B161-A7D25406F738}"/>
    <dgm:cxn modelId="{BC348965-1E17-4FAB-84F2-A464D50F95A1}" type="presOf" srcId="{A5826914-E276-41E1-8579-53C35233DD87}" destId="{A7FFAFAC-A130-41C6-9071-D010F42D3570}" srcOrd="0" destOrd="1" presId="urn:microsoft.com/office/officeart/2005/8/layout/hProcess4"/>
    <dgm:cxn modelId="{30DB5C48-3BFC-4305-8F9D-DA27C6B7E48A}" type="presOf" srcId="{2AF1D43F-05C9-4DD4-9520-2479CE921C85}" destId="{268A50C2-1590-4A69-A78B-999BDA9B0C0C}" srcOrd="0" destOrd="0" presId="urn:microsoft.com/office/officeart/2005/8/layout/hProcess4"/>
    <dgm:cxn modelId="{D546F668-30E0-4ED3-9029-F31997521836}" type="presOf" srcId="{37BA91F5-C02B-4F32-B575-6DBE78D203AE}" destId="{A7FFAFAC-A130-41C6-9071-D010F42D3570}" srcOrd="0" destOrd="0" presId="urn:microsoft.com/office/officeart/2005/8/layout/hProcess4"/>
    <dgm:cxn modelId="{07072869-AC9E-4B87-9C27-0FC2966FAC07}" type="presOf" srcId="{CF2443A0-5A65-49B7-90D8-D8972A9E2DF2}" destId="{8F113BC6-F2AD-41E5-BE91-500C944E1A09}" srcOrd="0" destOrd="0" presId="urn:microsoft.com/office/officeart/2005/8/layout/hProcess4"/>
    <dgm:cxn modelId="{FE90936B-23FD-4630-8167-ADC540D9E536}" type="presOf" srcId="{45E17162-BF0C-4F55-911E-7D5A199784C9}" destId="{54A73CC9-B985-4781-A872-3E5E4D6A5F49}" srcOrd="0" destOrd="0" presId="urn:microsoft.com/office/officeart/2005/8/layout/hProcess4"/>
    <dgm:cxn modelId="{CC0EB46C-C398-4F2F-B536-E2F4221A3DFD}" type="presOf" srcId="{143B8ED0-95C2-4C51-9F5E-2958CC5EB175}" destId="{8F55F3EE-71CC-4A08-9B62-C832F0FD76E8}" srcOrd="0" destOrd="0" presId="urn:microsoft.com/office/officeart/2005/8/layout/hProcess4"/>
    <dgm:cxn modelId="{6784AD4F-5C19-4B87-8E90-32E19B2E9DCE}" type="presOf" srcId="{7188901B-2A01-4D45-A45A-440C455CA400}" destId="{199B0F27-DDF4-4F2B-841F-828EF7E88A3A}" srcOrd="1" destOrd="1" presId="urn:microsoft.com/office/officeart/2005/8/layout/hProcess4"/>
    <dgm:cxn modelId="{1CE54373-F8B0-48FF-B426-52CB35352631}" type="presOf" srcId="{FCA8676F-EAB3-4C96-8771-EDA2F05FCC3B}" destId="{A0196D0A-7F2C-4C21-B126-FA456670AEBC}" srcOrd="1" destOrd="0" presId="urn:microsoft.com/office/officeart/2005/8/layout/hProcess4"/>
    <dgm:cxn modelId="{06346655-4516-436B-840D-C467AF5E41B4}" srcId="{D7A4ED98-BD75-44E6-ABC5-DDEADECB171B}" destId="{FCA8676F-EAB3-4C96-8771-EDA2F05FCC3B}" srcOrd="0" destOrd="0" parTransId="{3910DAB0-735F-487E-909A-90346CAC764E}" sibTransId="{DC0FA45A-6BCD-452D-9F34-4DF949777616}"/>
    <dgm:cxn modelId="{50FCB976-84C7-4AEE-A52B-AB90B5D9078A}" srcId="{2AF1D43F-05C9-4DD4-9520-2479CE921C85}" destId="{3034A5D1-6249-407C-853B-177F5BC2E216}" srcOrd="0" destOrd="0" parTransId="{87B7692B-4B6A-47A1-B0FD-2BFB64F4AA3F}" sibTransId="{EFDC0278-2CFA-45F5-A08D-40471757270C}"/>
    <dgm:cxn modelId="{A961DF5A-B961-41E8-99A8-72ADECA54AE8}" type="presOf" srcId="{DE9A9187-3149-4CE9-94F6-BB077E1CF1DC}" destId="{A72DCD07-7CDF-44BD-AB23-6CA9DD082A0B}" srcOrd="1" destOrd="0" presId="urn:microsoft.com/office/officeart/2005/8/layout/hProcess4"/>
    <dgm:cxn modelId="{54BC077F-9EFD-4351-A8BE-AA84BF30B817}" type="presOf" srcId="{A74DC8C1-8743-4BB1-9CAF-328ED88DAF2E}" destId="{CC780DBC-BAB1-43DB-8C23-D7433BC7304F}" srcOrd="1" destOrd="1" presId="urn:microsoft.com/office/officeart/2005/8/layout/hProcess4"/>
    <dgm:cxn modelId="{81A00181-2031-4C0B-94FC-726EB356176F}" srcId="{CAB443EC-D215-4BE7-B0E7-E09EED07709B}" destId="{A9A7A2A8-4BCA-49DC-B430-773D727ED63D}" srcOrd="2" destOrd="0" parTransId="{08859BB0-5F94-47E7-A542-B32879CBD758}" sibTransId="{849E9457-3312-41B7-B962-54D132E48F82}"/>
    <dgm:cxn modelId="{AA5F8E85-0385-483C-BF76-08A1310E2449}" srcId="{2AF1D43F-05C9-4DD4-9520-2479CE921C85}" destId="{A74DC8C1-8743-4BB1-9CAF-328ED88DAF2E}" srcOrd="1" destOrd="0" parTransId="{D0AFE5F1-47CC-4311-921C-CAC972B6FC8B}" sibTransId="{414EE667-43C7-4398-BB00-43C6FFA6C3C2}"/>
    <dgm:cxn modelId="{1F7B7E8A-EFAB-44DF-9EF9-56534DCF6A59}" srcId="{8AFDFC43-1229-4890-BD6B-25D4FE9CAA08}" destId="{45E17162-BF0C-4F55-911E-7D5A199784C9}" srcOrd="0" destOrd="0" parTransId="{A8A4F14C-79D6-4BB2-994B-17B6B005DE24}" sibTransId="{119D2E86-ABE4-4AEB-AF9D-C1B448199FC0}"/>
    <dgm:cxn modelId="{27FFA68C-79BB-4936-8785-49F5AF21DBED}" type="presOf" srcId="{A5826914-E276-41E1-8579-53C35233DD87}" destId="{9E93AAAB-3E50-4BEE-8252-6B8AD9F861D9}" srcOrd="1" destOrd="1" presId="urn:microsoft.com/office/officeart/2005/8/layout/hProcess4"/>
    <dgm:cxn modelId="{72539C92-A40F-4AE4-9476-5B0A1FCD60B8}" srcId="{CF2443A0-5A65-49B7-90D8-D8972A9E2DF2}" destId="{D7A4ED98-BD75-44E6-ABC5-DDEADECB171B}" srcOrd="0" destOrd="0" parTransId="{1EF7882F-7CB5-41E8-BE7E-88EF35B9031A}" sibTransId="{F69D707E-3321-4903-B95B-5FD1E490850E}"/>
    <dgm:cxn modelId="{10034194-C3E6-4EC0-B721-26844AAE1AB6}" type="presOf" srcId="{772C66C6-CCE1-4BC2-A03D-3BA0CEE04673}" destId="{A1E4BF1F-7B8F-4942-A6ED-E11EA2B9A92D}" srcOrd="0" destOrd="0" presId="urn:microsoft.com/office/officeart/2005/8/layout/hProcess4"/>
    <dgm:cxn modelId="{B0525997-2BB4-413A-9CB2-946310388630}" type="presOf" srcId="{4990D8EC-C8BC-4FC9-9DAE-B1392BF0E34A}" destId="{BD7C253F-499E-421F-B84F-591761E1D267}" srcOrd="0" destOrd="0" presId="urn:microsoft.com/office/officeart/2005/8/layout/hProcess4"/>
    <dgm:cxn modelId="{AD96A1A4-B81A-4A71-82A6-B2BA7BAE6689}" type="presOf" srcId="{7188901B-2A01-4D45-A45A-440C455CA400}" destId="{1E5BB65F-95E2-4196-A0CA-7BA316DFA7F4}" srcOrd="0" destOrd="1" presId="urn:microsoft.com/office/officeart/2005/8/layout/hProcess4"/>
    <dgm:cxn modelId="{3BAE9FAA-07DB-4D2D-AB94-A28114DCAB58}" srcId="{CF2443A0-5A65-49B7-90D8-D8972A9E2DF2}" destId="{E0898BB2-51AE-4885-96A5-FF164983CDA6}" srcOrd="4" destOrd="0" parTransId="{7D8A4DF2-47A8-4C61-9C7B-B9EAB1EA756C}" sibTransId="{A3C7E138-A200-447C-9355-A3B7AE2C7BF6}"/>
    <dgm:cxn modelId="{8482FDAA-F673-435A-BF57-9CF61B274969}" type="presOf" srcId="{3034A5D1-6249-407C-853B-177F5BC2E216}" destId="{1E9332C7-78D3-447B-B5D1-0DBAC6328A70}" srcOrd="0" destOrd="0" presId="urn:microsoft.com/office/officeart/2005/8/layout/hProcess4"/>
    <dgm:cxn modelId="{6DCEC9AE-F151-42F6-AF64-C6EB0F13C3E8}" type="presOf" srcId="{45E17162-BF0C-4F55-911E-7D5A199784C9}" destId="{7B82B7D9-011D-40A9-93C8-846355552522}" srcOrd="1" destOrd="0" presId="urn:microsoft.com/office/officeart/2005/8/layout/hProcess4"/>
    <dgm:cxn modelId="{D5FFB8B0-D11C-4909-BA4E-1F5FC3B48F84}" type="presOf" srcId="{A9A7A2A8-4BCA-49DC-B430-773D727ED63D}" destId="{1E5BB65F-95E2-4196-A0CA-7BA316DFA7F4}" srcOrd="0" destOrd="2" presId="urn:microsoft.com/office/officeart/2005/8/layout/hProcess4"/>
    <dgm:cxn modelId="{349788B1-DA4D-4104-BA50-6820A19CFA10}" srcId="{102838A7-234E-49D1-86D7-61C98D393045}" destId="{EC83F56A-8854-4292-858D-41D402365CE1}" srcOrd="1" destOrd="0" parTransId="{F53AACDF-1C02-494D-82E6-F7224D1D5CD8}" sibTransId="{F1D7A7C8-7C6F-45BD-958A-2627F9B80C1C}"/>
    <dgm:cxn modelId="{9055C0BA-8BF4-418B-A079-4FF1F351B6CD}" srcId="{CF2443A0-5A65-49B7-90D8-D8972A9E2DF2}" destId="{CAB443EC-D215-4BE7-B0E7-E09EED07709B}" srcOrd="2" destOrd="0" parTransId="{B9CDB1B6-9469-45C6-841E-BFE254C89FA7}" sibTransId="{772C66C6-CCE1-4BC2-A03D-3BA0CEE04673}"/>
    <dgm:cxn modelId="{A8561DBB-AD15-409D-AF5D-FFC78DA3FCAA}" srcId="{CAB443EC-D215-4BE7-B0E7-E09EED07709B}" destId="{7188901B-2A01-4D45-A45A-440C455CA400}" srcOrd="1" destOrd="0" parTransId="{D00EA85F-A343-464A-ACE9-FBB1EE126588}" sibTransId="{5293E0FA-D5A7-425D-9890-AAFD0568E65D}"/>
    <dgm:cxn modelId="{E3859FBE-E10C-477E-A964-196F3C82CE8D}" srcId="{CAB443EC-D215-4BE7-B0E7-E09EED07709B}" destId="{6AE360AC-5F56-4BC2-BDFB-E9BD61EDE4AD}" srcOrd="0" destOrd="0" parTransId="{4B22FC67-E162-47DC-8466-487F0ED9CB15}" sibTransId="{9F7D7143-C263-48EC-A867-064F9C290CCB}"/>
    <dgm:cxn modelId="{968350C5-99A1-48D4-A7AB-7D4A48E4FCB5}" type="presOf" srcId="{A74DC8C1-8743-4BB1-9CAF-328ED88DAF2E}" destId="{1E9332C7-78D3-447B-B5D1-0DBAC6328A70}" srcOrd="0" destOrd="1" presId="urn:microsoft.com/office/officeart/2005/8/layout/hProcess4"/>
    <dgm:cxn modelId="{AE2831C9-77FC-4438-8975-73E476D7B064}" type="presOf" srcId="{A9A7A2A8-4BCA-49DC-B430-773D727ED63D}" destId="{199B0F27-DDF4-4F2B-841F-828EF7E88A3A}" srcOrd="1" destOrd="2" presId="urn:microsoft.com/office/officeart/2005/8/layout/hProcess4"/>
    <dgm:cxn modelId="{8E2D31CB-778D-4BD7-84A3-8DC6281E80D8}" srcId="{CF2443A0-5A65-49B7-90D8-D8972A9E2DF2}" destId="{8AFDFC43-1229-4890-BD6B-25D4FE9CAA08}" srcOrd="1" destOrd="0" parTransId="{E26880F2-48D0-402B-9AB3-1861ED71AA58}" sibTransId="{143B8ED0-95C2-4C51-9F5E-2958CC5EB175}"/>
    <dgm:cxn modelId="{3A5785CD-5FE2-4368-9615-6D73F9D6C2ED}" srcId="{CF2443A0-5A65-49B7-90D8-D8972A9E2DF2}" destId="{102838A7-234E-49D1-86D7-61C98D393045}" srcOrd="5" destOrd="0" parTransId="{9D3ADDBF-260B-418A-9E85-64F8EF2C70B6}" sibTransId="{080DD9A1-0940-4928-9C70-FA1EF0AE9DCD}"/>
    <dgm:cxn modelId="{FF7CF8D0-7C9E-4A22-B0AD-7246AA84B088}" srcId="{E0898BB2-51AE-4885-96A5-FF164983CDA6}" destId="{37BA91F5-C02B-4F32-B575-6DBE78D203AE}" srcOrd="0" destOrd="0" parTransId="{1722F2FC-6DFF-4C1E-B280-8AC688965429}" sibTransId="{8587C7D6-F311-48A4-8540-6B1AD3A87702}"/>
    <dgm:cxn modelId="{D641CED8-E70C-4FB1-ACDC-1761BB88752A}" type="presOf" srcId="{E89C17CA-3796-4580-89C5-C9F9183028A3}" destId="{54A73CC9-B985-4781-A872-3E5E4D6A5F49}" srcOrd="0" destOrd="1" presId="urn:microsoft.com/office/officeart/2005/8/layout/hProcess4"/>
    <dgm:cxn modelId="{3341C8D9-061D-414F-B591-3C8232D34E33}" type="presOf" srcId="{143D6FBC-C673-46E1-BCEC-490E30DE2F7D}" destId="{A7FFAFAC-A130-41C6-9071-D010F42D3570}" srcOrd="0" destOrd="2" presId="urn:microsoft.com/office/officeart/2005/8/layout/hProcess4"/>
    <dgm:cxn modelId="{13D891E1-C1B8-4016-A7A9-AFC6A02CB521}" type="presOf" srcId="{A3C7E138-A200-447C-9355-A3B7AE2C7BF6}" destId="{46AD822B-086D-4248-A7EB-6C82C3E2D962}" srcOrd="0" destOrd="0" presId="urn:microsoft.com/office/officeart/2005/8/layout/hProcess4"/>
    <dgm:cxn modelId="{BB895AE3-9753-4C6C-8B38-781EA9CCBA4F}" srcId="{E0898BB2-51AE-4885-96A5-FF164983CDA6}" destId="{A5826914-E276-41E1-8579-53C35233DD87}" srcOrd="1" destOrd="0" parTransId="{839D0AA6-74FC-4E1C-9B4B-C0D892AC18DE}" sibTransId="{DBB898AD-D53B-40D5-8593-DBB13B708E5F}"/>
    <dgm:cxn modelId="{DCED62E4-7400-41A5-8D57-E6E315C00FF1}" srcId="{E0898BB2-51AE-4885-96A5-FF164983CDA6}" destId="{143D6FBC-C673-46E1-BCEC-490E30DE2F7D}" srcOrd="2" destOrd="0" parTransId="{8F027976-FEA2-450B-9299-AA8DBAD29CAC}" sibTransId="{24C640F4-A1E4-4AAF-A501-B9F22276501A}"/>
    <dgm:cxn modelId="{849436EE-1576-412C-A762-51EE7D886E3F}" type="presOf" srcId="{8AFDFC43-1229-4890-BD6B-25D4FE9CAA08}" destId="{E179790F-28EF-43E1-B36C-C0BC3C5D5E02}" srcOrd="0" destOrd="0" presId="urn:microsoft.com/office/officeart/2005/8/layout/hProcess4"/>
    <dgm:cxn modelId="{A23C03F0-08F4-4C86-8BD2-684F55E0D964}" type="presOf" srcId="{FCA8676F-EAB3-4C96-8771-EDA2F05FCC3B}" destId="{BA720E4C-90B5-49B1-8577-23B4A78343EA}" srcOrd="0" destOrd="0" presId="urn:microsoft.com/office/officeart/2005/8/layout/hProcess4"/>
    <dgm:cxn modelId="{6EC189F3-37E5-4308-A463-24CEB58D1B63}" type="presOf" srcId="{6AE360AC-5F56-4BC2-BDFB-E9BD61EDE4AD}" destId="{1E5BB65F-95E2-4196-A0CA-7BA316DFA7F4}" srcOrd="0" destOrd="0" presId="urn:microsoft.com/office/officeart/2005/8/layout/hProcess4"/>
    <dgm:cxn modelId="{E27AC3F4-F493-43BB-A008-E5E7863DF408}" type="presOf" srcId="{3034A5D1-6249-407C-853B-177F5BC2E216}" destId="{CC780DBC-BAB1-43DB-8C23-D7433BC7304F}" srcOrd="1" destOrd="0" presId="urn:microsoft.com/office/officeart/2005/8/layout/hProcess4"/>
    <dgm:cxn modelId="{CAF345F6-EF35-41B2-93E3-3CC79D2973D9}" type="presOf" srcId="{102838A7-234E-49D1-86D7-61C98D393045}" destId="{E8DB8540-E6C3-4A07-9A29-5F9B7764B1FE}" srcOrd="0" destOrd="0" presId="urn:microsoft.com/office/officeart/2005/8/layout/hProcess4"/>
    <dgm:cxn modelId="{FC4DD6F8-CD91-4149-93DF-D992DAE8C9B9}" type="presOf" srcId="{EC83F56A-8854-4292-858D-41D402365CE1}" destId="{A72DCD07-7CDF-44BD-AB23-6CA9DD082A0B}" srcOrd="1" destOrd="1" presId="urn:microsoft.com/office/officeart/2005/8/layout/hProcess4"/>
    <dgm:cxn modelId="{B98226FA-3164-42BD-8B93-CF7CAE017C4C}" type="presOf" srcId="{6AE360AC-5F56-4BC2-BDFB-E9BD61EDE4AD}" destId="{199B0F27-DDF4-4F2B-841F-828EF7E88A3A}" srcOrd="1" destOrd="0" presId="urn:microsoft.com/office/officeart/2005/8/layout/hProcess4"/>
    <dgm:cxn modelId="{FDEE2692-44FE-4BD6-B55A-93FA24DA2C69}" type="presParOf" srcId="{8F113BC6-F2AD-41E5-BE91-500C944E1A09}" destId="{5C81D4CA-6F20-46B5-B677-E23E1233B823}" srcOrd="0" destOrd="0" presId="urn:microsoft.com/office/officeart/2005/8/layout/hProcess4"/>
    <dgm:cxn modelId="{BE123BD5-5422-4041-BB71-33DCF16F8082}" type="presParOf" srcId="{8F113BC6-F2AD-41E5-BE91-500C944E1A09}" destId="{4056EFF2-778B-459B-918A-1FB4559B43B0}" srcOrd="1" destOrd="0" presId="urn:microsoft.com/office/officeart/2005/8/layout/hProcess4"/>
    <dgm:cxn modelId="{4127F573-7C36-415B-BF5B-110DF05228D1}" type="presParOf" srcId="{8F113BC6-F2AD-41E5-BE91-500C944E1A09}" destId="{A164E215-4B07-4872-A3A1-60D7C87BC2AD}" srcOrd="2" destOrd="0" presId="urn:microsoft.com/office/officeart/2005/8/layout/hProcess4"/>
    <dgm:cxn modelId="{DC938C42-83EE-47E3-80CF-4E7C884DAAAE}" type="presParOf" srcId="{A164E215-4B07-4872-A3A1-60D7C87BC2AD}" destId="{14ADF10D-50CC-4757-A511-B044E6D1E654}" srcOrd="0" destOrd="0" presId="urn:microsoft.com/office/officeart/2005/8/layout/hProcess4"/>
    <dgm:cxn modelId="{8F46D0E7-A40C-412F-A80B-57FB40BD682B}" type="presParOf" srcId="{14ADF10D-50CC-4757-A511-B044E6D1E654}" destId="{710D17F5-0BED-4879-B5CC-C9775B108106}" srcOrd="0" destOrd="0" presId="urn:microsoft.com/office/officeart/2005/8/layout/hProcess4"/>
    <dgm:cxn modelId="{E6896C99-AF59-41A0-BE43-51D53ADA989B}" type="presParOf" srcId="{14ADF10D-50CC-4757-A511-B044E6D1E654}" destId="{BA720E4C-90B5-49B1-8577-23B4A78343EA}" srcOrd="1" destOrd="0" presId="urn:microsoft.com/office/officeart/2005/8/layout/hProcess4"/>
    <dgm:cxn modelId="{34ED0DAF-B356-416E-8870-C8ADF0A6FAC5}" type="presParOf" srcId="{14ADF10D-50CC-4757-A511-B044E6D1E654}" destId="{A0196D0A-7F2C-4C21-B126-FA456670AEBC}" srcOrd="2" destOrd="0" presId="urn:microsoft.com/office/officeart/2005/8/layout/hProcess4"/>
    <dgm:cxn modelId="{75F080A4-9C52-4251-AD15-D1838C6DB4B1}" type="presParOf" srcId="{14ADF10D-50CC-4757-A511-B044E6D1E654}" destId="{220BD35A-B643-4224-8B9D-56CD23A44CDD}" srcOrd="3" destOrd="0" presId="urn:microsoft.com/office/officeart/2005/8/layout/hProcess4"/>
    <dgm:cxn modelId="{5DA13257-0022-446D-81E6-3E93A7567018}" type="presParOf" srcId="{14ADF10D-50CC-4757-A511-B044E6D1E654}" destId="{CBE601FD-9734-4525-A967-D84F57AEBA8B}" srcOrd="4" destOrd="0" presId="urn:microsoft.com/office/officeart/2005/8/layout/hProcess4"/>
    <dgm:cxn modelId="{D0D3CE2D-C626-4973-8A26-FE0CD906ABE8}" type="presParOf" srcId="{A164E215-4B07-4872-A3A1-60D7C87BC2AD}" destId="{A54BE944-FBBE-47C2-8628-03C4AEA48288}" srcOrd="1" destOrd="0" presId="urn:microsoft.com/office/officeart/2005/8/layout/hProcess4"/>
    <dgm:cxn modelId="{52A8148F-AFA7-4C8A-A2E8-19737239E58A}" type="presParOf" srcId="{A164E215-4B07-4872-A3A1-60D7C87BC2AD}" destId="{9523D723-80E3-4051-89DC-067FD75BB0CA}" srcOrd="2" destOrd="0" presId="urn:microsoft.com/office/officeart/2005/8/layout/hProcess4"/>
    <dgm:cxn modelId="{339B1051-A344-426D-AE45-3B1171AA8B82}" type="presParOf" srcId="{9523D723-80E3-4051-89DC-067FD75BB0CA}" destId="{92B76DDD-ED08-47B4-A0C8-8F9D2B930C8A}" srcOrd="0" destOrd="0" presId="urn:microsoft.com/office/officeart/2005/8/layout/hProcess4"/>
    <dgm:cxn modelId="{D0CC8C94-3616-45CA-AB53-60E033A22C30}" type="presParOf" srcId="{9523D723-80E3-4051-89DC-067FD75BB0CA}" destId="{54A73CC9-B985-4781-A872-3E5E4D6A5F49}" srcOrd="1" destOrd="0" presId="urn:microsoft.com/office/officeart/2005/8/layout/hProcess4"/>
    <dgm:cxn modelId="{7749082D-7DF9-4FDF-82F1-D5BB3E2066CF}" type="presParOf" srcId="{9523D723-80E3-4051-89DC-067FD75BB0CA}" destId="{7B82B7D9-011D-40A9-93C8-846355552522}" srcOrd="2" destOrd="0" presId="urn:microsoft.com/office/officeart/2005/8/layout/hProcess4"/>
    <dgm:cxn modelId="{0C8787B7-3C84-4D9B-B828-BB7E9394C672}" type="presParOf" srcId="{9523D723-80E3-4051-89DC-067FD75BB0CA}" destId="{E179790F-28EF-43E1-B36C-C0BC3C5D5E02}" srcOrd="3" destOrd="0" presId="urn:microsoft.com/office/officeart/2005/8/layout/hProcess4"/>
    <dgm:cxn modelId="{87D62868-BC50-4C61-B358-89740FACC5F1}" type="presParOf" srcId="{9523D723-80E3-4051-89DC-067FD75BB0CA}" destId="{6900CCA2-391C-45DA-A03E-F2ACB20A5914}" srcOrd="4" destOrd="0" presId="urn:microsoft.com/office/officeart/2005/8/layout/hProcess4"/>
    <dgm:cxn modelId="{ACDE11D0-43DD-4AE8-86B0-ABBE1673F9B0}" type="presParOf" srcId="{A164E215-4B07-4872-A3A1-60D7C87BC2AD}" destId="{8F55F3EE-71CC-4A08-9B62-C832F0FD76E8}" srcOrd="3" destOrd="0" presId="urn:microsoft.com/office/officeart/2005/8/layout/hProcess4"/>
    <dgm:cxn modelId="{A8E5975A-C6FC-4643-97C7-3C5B8BE774A8}" type="presParOf" srcId="{A164E215-4B07-4872-A3A1-60D7C87BC2AD}" destId="{0C66DDE9-B0AD-4A5B-BA9E-9ADE7A7AB87B}" srcOrd="4" destOrd="0" presId="urn:microsoft.com/office/officeart/2005/8/layout/hProcess4"/>
    <dgm:cxn modelId="{0287975A-6003-491A-8320-1D997FD9C731}" type="presParOf" srcId="{0C66DDE9-B0AD-4A5B-BA9E-9ADE7A7AB87B}" destId="{A2357AE4-2326-4A87-9569-40E6A0C1A9D3}" srcOrd="0" destOrd="0" presId="urn:microsoft.com/office/officeart/2005/8/layout/hProcess4"/>
    <dgm:cxn modelId="{7284E70F-C352-4128-A3F6-2FE33D0CA8B9}" type="presParOf" srcId="{0C66DDE9-B0AD-4A5B-BA9E-9ADE7A7AB87B}" destId="{1E5BB65F-95E2-4196-A0CA-7BA316DFA7F4}" srcOrd="1" destOrd="0" presId="urn:microsoft.com/office/officeart/2005/8/layout/hProcess4"/>
    <dgm:cxn modelId="{AD3023F3-35F1-4AB5-959E-0654BE9BD58E}" type="presParOf" srcId="{0C66DDE9-B0AD-4A5B-BA9E-9ADE7A7AB87B}" destId="{199B0F27-DDF4-4F2B-841F-828EF7E88A3A}" srcOrd="2" destOrd="0" presId="urn:microsoft.com/office/officeart/2005/8/layout/hProcess4"/>
    <dgm:cxn modelId="{C8BBE03A-E0BF-4143-B2F4-39147AAC43CC}" type="presParOf" srcId="{0C66DDE9-B0AD-4A5B-BA9E-9ADE7A7AB87B}" destId="{526342F1-3BA2-45CC-82E7-71AD1D34215E}" srcOrd="3" destOrd="0" presId="urn:microsoft.com/office/officeart/2005/8/layout/hProcess4"/>
    <dgm:cxn modelId="{25343464-65BF-408C-9907-43B8EA610045}" type="presParOf" srcId="{0C66DDE9-B0AD-4A5B-BA9E-9ADE7A7AB87B}" destId="{BA15278F-315A-40FA-A50F-096CD4952529}" srcOrd="4" destOrd="0" presId="urn:microsoft.com/office/officeart/2005/8/layout/hProcess4"/>
    <dgm:cxn modelId="{EFF8785C-3609-4A0B-BCA6-A5DABDAFFF57}" type="presParOf" srcId="{A164E215-4B07-4872-A3A1-60D7C87BC2AD}" destId="{A1E4BF1F-7B8F-4942-A6ED-E11EA2B9A92D}" srcOrd="5" destOrd="0" presId="urn:microsoft.com/office/officeart/2005/8/layout/hProcess4"/>
    <dgm:cxn modelId="{0166F075-0B33-43CF-8E24-2FD6475BB2D8}" type="presParOf" srcId="{A164E215-4B07-4872-A3A1-60D7C87BC2AD}" destId="{1490B03F-43A2-4AFA-B5DA-B642F28D63AC}" srcOrd="6" destOrd="0" presId="urn:microsoft.com/office/officeart/2005/8/layout/hProcess4"/>
    <dgm:cxn modelId="{535E693F-952B-40E5-ACF3-9707732D00BC}" type="presParOf" srcId="{1490B03F-43A2-4AFA-B5DA-B642F28D63AC}" destId="{10C519F3-B29C-45C7-A621-0F543FD92593}" srcOrd="0" destOrd="0" presId="urn:microsoft.com/office/officeart/2005/8/layout/hProcess4"/>
    <dgm:cxn modelId="{6E02469D-48D9-4023-9B53-4757DEB12D67}" type="presParOf" srcId="{1490B03F-43A2-4AFA-B5DA-B642F28D63AC}" destId="{1E9332C7-78D3-447B-B5D1-0DBAC6328A70}" srcOrd="1" destOrd="0" presId="urn:microsoft.com/office/officeart/2005/8/layout/hProcess4"/>
    <dgm:cxn modelId="{4A3DAEF8-CB73-4A4D-82E8-3F8F125F6BB9}" type="presParOf" srcId="{1490B03F-43A2-4AFA-B5DA-B642F28D63AC}" destId="{CC780DBC-BAB1-43DB-8C23-D7433BC7304F}" srcOrd="2" destOrd="0" presId="urn:microsoft.com/office/officeart/2005/8/layout/hProcess4"/>
    <dgm:cxn modelId="{8FEAC764-295F-42DB-81EB-5A305E7A6A40}" type="presParOf" srcId="{1490B03F-43A2-4AFA-B5DA-B642F28D63AC}" destId="{268A50C2-1590-4A69-A78B-999BDA9B0C0C}" srcOrd="3" destOrd="0" presId="urn:microsoft.com/office/officeart/2005/8/layout/hProcess4"/>
    <dgm:cxn modelId="{F6E38858-ACFC-46F8-901C-4E086EC7E1BB}" type="presParOf" srcId="{1490B03F-43A2-4AFA-B5DA-B642F28D63AC}" destId="{38DADF98-8AB0-4B53-B86E-72D8436B4915}" srcOrd="4" destOrd="0" presId="urn:microsoft.com/office/officeart/2005/8/layout/hProcess4"/>
    <dgm:cxn modelId="{27B09E46-DA72-4025-BDB9-C982518A38B6}" type="presParOf" srcId="{A164E215-4B07-4872-A3A1-60D7C87BC2AD}" destId="{BD7C253F-499E-421F-B84F-591761E1D267}" srcOrd="7" destOrd="0" presId="urn:microsoft.com/office/officeart/2005/8/layout/hProcess4"/>
    <dgm:cxn modelId="{EF08C34A-855E-487F-819E-397BFAF976F3}" type="presParOf" srcId="{A164E215-4B07-4872-A3A1-60D7C87BC2AD}" destId="{0C48C6CF-7E5E-4436-AE6B-AD228B401512}" srcOrd="8" destOrd="0" presId="urn:microsoft.com/office/officeart/2005/8/layout/hProcess4"/>
    <dgm:cxn modelId="{FF440F29-797B-45B7-B06F-A19374B6EF36}" type="presParOf" srcId="{0C48C6CF-7E5E-4436-AE6B-AD228B401512}" destId="{C610CC5F-2B0D-488B-9B02-37EDF52C02AF}" srcOrd="0" destOrd="0" presId="urn:microsoft.com/office/officeart/2005/8/layout/hProcess4"/>
    <dgm:cxn modelId="{4A61C62A-3C26-472E-AADD-BC4B01C045A5}" type="presParOf" srcId="{0C48C6CF-7E5E-4436-AE6B-AD228B401512}" destId="{A7FFAFAC-A130-41C6-9071-D010F42D3570}" srcOrd="1" destOrd="0" presId="urn:microsoft.com/office/officeart/2005/8/layout/hProcess4"/>
    <dgm:cxn modelId="{F3E9751E-2D95-418B-9A67-46A934E63810}" type="presParOf" srcId="{0C48C6CF-7E5E-4436-AE6B-AD228B401512}" destId="{9E93AAAB-3E50-4BEE-8252-6B8AD9F861D9}" srcOrd="2" destOrd="0" presId="urn:microsoft.com/office/officeart/2005/8/layout/hProcess4"/>
    <dgm:cxn modelId="{76CFFC0B-070D-4A77-8C0A-D301D8C7F182}" type="presParOf" srcId="{0C48C6CF-7E5E-4436-AE6B-AD228B401512}" destId="{E24283D2-F384-4BF9-809F-C5AED2BF43EC}" srcOrd="3" destOrd="0" presId="urn:microsoft.com/office/officeart/2005/8/layout/hProcess4"/>
    <dgm:cxn modelId="{8CB7454C-5C29-47FB-A3C1-3EAF165D0221}" type="presParOf" srcId="{0C48C6CF-7E5E-4436-AE6B-AD228B401512}" destId="{97191F22-E132-4027-B7B3-B8FD3602D44B}" srcOrd="4" destOrd="0" presId="urn:microsoft.com/office/officeart/2005/8/layout/hProcess4"/>
    <dgm:cxn modelId="{2511523F-9D58-4ACA-9E7A-5B73E5388C52}" type="presParOf" srcId="{A164E215-4B07-4872-A3A1-60D7C87BC2AD}" destId="{46AD822B-086D-4248-A7EB-6C82C3E2D962}" srcOrd="9" destOrd="0" presId="urn:microsoft.com/office/officeart/2005/8/layout/hProcess4"/>
    <dgm:cxn modelId="{663919E3-06CD-4AF2-A192-2E997FE492B2}" type="presParOf" srcId="{A164E215-4B07-4872-A3A1-60D7C87BC2AD}" destId="{8FC669BD-4983-4106-A6DE-FF9ED7B03EF4}" srcOrd="10" destOrd="0" presId="urn:microsoft.com/office/officeart/2005/8/layout/hProcess4"/>
    <dgm:cxn modelId="{0423F605-B9D1-49D0-B368-0EB38326B8A8}" type="presParOf" srcId="{8FC669BD-4983-4106-A6DE-FF9ED7B03EF4}" destId="{A228337D-7DFA-49B4-8459-CFE2269FE408}" srcOrd="0" destOrd="0" presId="urn:microsoft.com/office/officeart/2005/8/layout/hProcess4"/>
    <dgm:cxn modelId="{8D1E33DE-A59D-4910-ADDA-F84CA3B829EE}" type="presParOf" srcId="{8FC669BD-4983-4106-A6DE-FF9ED7B03EF4}" destId="{4B8C3D70-3480-4048-A72D-BFB36BDE1ED3}" srcOrd="1" destOrd="0" presId="urn:microsoft.com/office/officeart/2005/8/layout/hProcess4"/>
    <dgm:cxn modelId="{A69A6BA8-DDA0-4042-B7BF-7A96A060FC24}" type="presParOf" srcId="{8FC669BD-4983-4106-A6DE-FF9ED7B03EF4}" destId="{A72DCD07-7CDF-44BD-AB23-6CA9DD082A0B}" srcOrd="2" destOrd="0" presId="urn:microsoft.com/office/officeart/2005/8/layout/hProcess4"/>
    <dgm:cxn modelId="{D469F543-475F-49D4-B21E-D5F259577B8A}" type="presParOf" srcId="{8FC669BD-4983-4106-A6DE-FF9ED7B03EF4}" destId="{E8DB8540-E6C3-4A07-9A29-5F9B7764B1FE}" srcOrd="3" destOrd="0" presId="urn:microsoft.com/office/officeart/2005/8/layout/hProcess4"/>
    <dgm:cxn modelId="{73552441-F8B0-4C0E-B43B-9DE81D729A50}" type="presParOf" srcId="{8FC669BD-4983-4106-A6DE-FF9ED7B03EF4}" destId="{DA877E60-AC09-45A4-8CC3-BC31CF2357E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F2B5F-2AC7-4A0D-A6B2-D07CE67A4528}" type="doc">
      <dgm:prSet loTypeId="urn:microsoft.com/office/officeart/2005/8/layout/bProcess3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96528EA-5CE5-4A14-A295-F7AA7204EEC3}">
      <dgm:prSet custT="1"/>
      <dgm:spPr/>
      <dgm:t>
        <a:bodyPr/>
        <a:lstStyle/>
        <a:p>
          <a:pPr algn="just"/>
          <a:r>
            <a:rPr lang="en-US" sz="1800" b="1" dirty="0"/>
            <a:t>Stage 1</a:t>
          </a:r>
        </a:p>
      </dgm:t>
    </dgm:pt>
    <dgm:pt modelId="{AD38CF33-2A20-41E6-9BCE-9A5049687598}" type="parTrans" cxnId="{B6011D25-CFD7-4D43-A381-CD6629C7B26F}">
      <dgm:prSet/>
      <dgm:spPr/>
      <dgm:t>
        <a:bodyPr/>
        <a:lstStyle/>
        <a:p>
          <a:endParaRPr lang="en-US"/>
        </a:p>
      </dgm:t>
    </dgm:pt>
    <dgm:pt modelId="{C8E317EC-0EF5-452B-A6FD-2D59433ADB88}" type="sibTrans" cxnId="{B6011D25-CFD7-4D43-A381-CD6629C7B26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9B6AB5F-54A3-46DC-94C3-942C94CBD361}">
      <dgm:prSet custT="1"/>
      <dgm:spPr/>
      <dgm:t>
        <a:bodyPr/>
        <a:lstStyle/>
        <a:p>
          <a:pPr algn="just"/>
          <a:r>
            <a:rPr lang="en-US" sz="1600" b="1" dirty="0"/>
            <a:t>(June 2023 – July 2023)</a:t>
          </a:r>
          <a:r>
            <a:rPr lang="en-US" sz="1600" dirty="0"/>
            <a:t>: Project problem view, proposal preparation and defense. </a:t>
          </a:r>
        </a:p>
      </dgm:t>
    </dgm:pt>
    <dgm:pt modelId="{0573821C-2C67-4B88-AB5E-F67F5AE2D3F0}" type="parTrans" cxnId="{B8E7C786-0424-4337-820F-BC7C1D12E75B}">
      <dgm:prSet/>
      <dgm:spPr/>
      <dgm:t>
        <a:bodyPr/>
        <a:lstStyle/>
        <a:p>
          <a:endParaRPr lang="en-US"/>
        </a:p>
      </dgm:t>
    </dgm:pt>
    <dgm:pt modelId="{0B1893CB-C696-4452-BDA3-812C14B04F8D}" type="sibTrans" cxnId="{B8E7C786-0424-4337-820F-BC7C1D12E75B}">
      <dgm:prSet/>
      <dgm:spPr/>
      <dgm:t>
        <a:bodyPr/>
        <a:lstStyle/>
        <a:p>
          <a:endParaRPr lang="en-US"/>
        </a:p>
      </dgm:t>
    </dgm:pt>
    <dgm:pt modelId="{5A0C5C6C-F7AC-4AEC-AB7F-6E9DFC5B45E9}">
      <dgm:prSet custT="1"/>
      <dgm:spPr/>
      <dgm:t>
        <a:bodyPr/>
        <a:lstStyle/>
        <a:p>
          <a:pPr algn="just"/>
          <a:r>
            <a:rPr lang="en-US" sz="1800" b="1" dirty="0"/>
            <a:t>Stage 2</a:t>
          </a:r>
        </a:p>
      </dgm:t>
    </dgm:pt>
    <dgm:pt modelId="{8A26D01D-14FA-40EC-A339-44A09B04F0DF}" type="parTrans" cxnId="{844CCA69-DE38-4C1E-911E-5137141926C1}">
      <dgm:prSet/>
      <dgm:spPr/>
      <dgm:t>
        <a:bodyPr/>
        <a:lstStyle/>
        <a:p>
          <a:endParaRPr lang="en-US"/>
        </a:p>
      </dgm:t>
    </dgm:pt>
    <dgm:pt modelId="{1FC7B7C0-76B0-49F5-B45A-BE4C9180910A}" type="sibTrans" cxnId="{844CCA69-DE38-4C1E-911E-5137141926C1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605AE4-619B-4F54-806D-CFFCF6C7EABC}">
      <dgm:prSet custT="1"/>
      <dgm:spPr/>
      <dgm:t>
        <a:bodyPr/>
        <a:lstStyle/>
        <a:p>
          <a:pPr algn="just"/>
          <a:r>
            <a:rPr lang="en-US" sz="1600" b="1" dirty="0"/>
            <a:t>(July 2023 – September 2023):</a:t>
          </a:r>
          <a:r>
            <a:rPr lang="en-US" sz="1600" dirty="0"/>
            <a:t> Literature Review, learning required concepts and installation of required tools.</a:t>
          </a:r>
        </a:p>
      </dgm:t>
    </dgm:pt>
    <dgm:pt modelId="{B7CF3005-FFE7-4D73-A1A8-7C2D283CA3C2}" type="parTrans" cxnId="{B7DC2B35-CEAC-42D4-9D05-D38E0F1C1835}">
      <dgm:prSet/>
      <dgm:spPr/>
      <dgm:t>
        <a:bodyPr/>
        <a:lstStyle/>
        <a:p>
          <a:endParaRPr lang="en-US"/>
        </a:p>
      </dgm:t>
    </dgm:pt>
    <dgm:pt modelId="{84CA04DB-A3FF-4FF0-BEA5-C2DC670B9F5D}" type="sibTrans" cxnId="{B7DC2B35-CEAC-42D4-9D05-D38E0F1C1835}">
      <dgm:prSet/>
      <dgm:spPr/>
      <dgm:t>
        <a:bodyPr/>
        <a:lstStyle/>
        <a:p>
          <a:endParaRPr lang="en-US"/>
        </a:p>
      </dgm:t>
    </dgm:pt>
    <dgm:pt modelId="{05EAB8D0-2F64-4716-BA98-8593997B4471}">
      <dgm:prSet custT="1"/>
      <dgm:spPr/>
      <dgm:t>
        <a:bodyPr/>
        <a:lstStyle/>
        <a:p>
          <a:pPr algn="just"/>
          <a:r>
            <a:rPr lang="en-US" sz="1800" b="1" dirty="0"/>
            <a:t>Stage 3</a:t>
          </a:r>
        </a:p>
      </dgm:t>
    </dgm:pt>
    <dgm:pt modelId="{D857AAA4-387C-4113-B5D7-AEBA09CFBA71}" type="parTrans" cxnId="{C282D965-B37F-4CEC-BCA1-2B57123A7609}">
      <dgm:prSet/>
      <dgm:spPr/>
      <dgm:t>
        <a:bodyPr/>
        <a:lstStyle/>
        <a:p>
          <a:endParaRPr lang="en-US"/>
        </a:p>
      </dgm:t>
    </dgm:pt>
    <dgm:pt modelId="{C04B3845-AEAE-40B1-84C3-BBFCD0208B25}" type="sibTrans" cxnId="{C282D965-B37F-4CEC-BCA1-2B57123A76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487938-A541-4579-9308-78092E7DB169}">
      <dgm:prSet custT="1"/>
      <dgm:spPr/>
      <dgm:t>
        <a:bodyPr/>
        <a:lstStyle/>
        <a:p>
          <a:pPr algn="just"/>
          <a:r>
            <a:rPr lang="en-US" sz="1600" b="1" dirty="0"/>
            <a:t>(September 2023 – November 2023): </a:t>
          </a:r>
          <a:r>
            <a:rPr lang="en-US" sz="1600" dirty="0"/>
            <a:t>Performing pre-processing, feature engineering etc. on the dataset.</a:t>
          </a:r>
        </a:p>
      </dgm:t>
    </dgm:pt>
    <dgm:pt modelId="{8B7D2B3B-B4B3-4DC6-A8DF-ABB60319DC16}" type="parTrans" cxnId="{5D00BF8E-35E2-46CA-9BCA-EA4683F0D401}">
      <dgm:prSet/>
      <dgm:spPr/>
      <dgm:t>
        <a:bodyPr/>
        <a:lstStyle/>
        <a:p>
          <a:endParaRPr lang="en-US"/>
        </a:p>
      </dgm:t>
    </dgm:pt>
    <dgm:pt modelId="{B3C84C1B-91F8-4320-810A-8DF9260F38BC}" type="sibTrans" cxnId="{5D00BF8E-35E2-46CA-9BCA-EA4683F0D401}">
      <dgm:prSet/>
      <dgm:spPr/>
      <dgm:t>
        <a:bodyPr/>
        <a:lstStyle/>
        <a:p>
          <a:endParaRPr lang="en-US"/>
        </a:p>
      </dgm:t>
    </dgm:pt>
    <dgm:pt modelId="{01D64B7B-FEFC-494D-A66B-E2AA03D6D352}">
      <dgm:prSet custT="1"/>
      <dgm:spPr/>
      <dgm:t>
        <a:bodyPr/>
        <a:lstStyle/>
        <a:p>
          <a:pPr algn="just"/>
          <a:r>
            <a:rPr lang="en-US" sz="1800" b="1" dirty="0"/>
            <a:t>Stage 4</a:t>
          </a:r>
        </a:p>
      </dgm:t>
    </dgm:pt>
    <dgm:pt modelId="{D2978E5C-8E4D-4141-8B96-C6D4F23B90C9}" type="parTrans" cxnId="{50FD40F9-2D1C-4C0A-9EC6-75AF942846DF}">
      <dgm:prSet/>
      <dgm:spPr/>
      <dgm:t>
        <a:bodyPr/>
        <a:lstStyle/>
        <a:p>
          <a:endParaRPr lang="en-US"/>
        </a:p>
      </dgm:t>
    </dgm:pt>
    <dgm:pt modelId="{D3DB8107-9794-4916-B422-5E7C60CDBD4B}" type="sibTrans" cxnId="{50FD40F9-2D1C-4C0A-9EC6-75AF942846D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0227EB0-93F5-4B85-BA38-F95942D03B61}">
      <dgm:prSet custT="1"/>
      <dgm:spPr/>
      <dgm:t>
        <a:bodyPr/>
        <a:lstStyle/>
        <a:p>
          <a:pPr algn="just"/>
          <a:r>
            <a:rPr lang="en-US" sz="1600" b="1" dirty="0"/>
            <a:t>(December 2023 – January 2024):</a:t>
          </a:r>
          <a:r>
            <a:rPr lang="en-US" sz="1600" dirty="0"/>
            <a:t> Implementation and training of Deep Learning model used to predict remaining useful life and maintenance time.</a:t>
          </a:r>
        </a:p>
      </dgm:t>
    </dgm:pt>
    <dgm:pt modelId="{2DE5BB11-80E0-4B02-8238-243ADB26A5F9}" type="parTrans" cxnId="{5D2366BA-C3CC-4237-809F-9B3B58D4272B}">
      <dgm:prSet/>
      <dgm:spPr/>
      <dgm:t>
        <a:bodyPr/>
        <a:lstStyle/>
        <a:p>
          <a:endParaRPr lang="en-US"/>
        </a:p>
      </dgm:t>
    </dgm:pt>
    <dgm:pt modelId="{78894345-8A2D-4366-B16D-95478AF49671}" type="sibTrans" cxnId="{5D2366BA-C3CC-4237-809F-9B3B58D4272B}">
      <dgm:prSet/>
      <dgm:spPr/>
      <dgm:t>
        <a:bodyPr/>
        <a:lstStyle/>
        <a:p>
          <a:endParaRPr lang="en-US"/>
        </a:p>
      </dgm:t>
    </dgm:pt>
    <dgm:pt modelId="{F7C4CDE5-90C9-4568-B73E-CC7910FACEBA}">
      <dgm:prSet custT="1"/>
      <dgm:spPr/>
      <dgm:t>
        <a:bodyPr/>
        <a:lstStyle/>
        <a:p>
          <a:pPr algn="just"/>
          <a:r>
            <a:rPr lang="en-US" sz="1800" b="1" dirty="0"/>
            <a:t>Stage 5</a:t>
          </a:r>
        </a:p>
      </dgm:t>
    </dgm:pt>
    <dgm:pt modelId="{C5D9A734-CE2D-4B36-A1B4-F1C65ACB1E31}" type="parTrans" cxnId="{AC63A68E-A198-4200-BD58-773FC9BEB284}">
      <dgm:prSet/>
      <dgm:spPr/>
      <dgm:t>
        <a:bodyPr/>
        <a:lstStyle/>
        <a:p>
          <a:endParaRPr lang="en-US"/>
        </a:p>
      </dgm:t>
    </dgm:pt>
    <dgm:pt modelId="{CC605B54-DF78-42EE-9DB3-EC26E12EAFF5}" type="sibTrans" cxnId="{AC63A68E-A198-4200-BD58-773FC9BEB28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9285A3A-DF37-442C-835E-D9503DF42647}">
      <dgm:prSet custT="1"/>
      <dgm:spPr/>
      <dgm:t>
        <a:bodyPr/>
        <a:lstStyle/>
        <a:p>
          <a:pPr algn="just"/>
          <a:r>
            <a:rPr lang="en-US" sz="1600" b="1" dirty="0"/>
            <a:t>(January 2024 – March 2024)</a:t>
          </a:r>
          <a:r>
            <a:rPr lang="en-US" sz="1600" dirty="0"/>
            <a:t>: Create front end for operator to check the statistics and when the maintenance is required.</a:t>
          </a:r>
          <a:endParaRPr lang="en-US" sz="1400" dirty="0"/>
        </a:p>
      </dgm:t>
    </dgm:pt>
    <dgm:pt modelId="{864E706A-C442-4633-9DBA-16660E9EDE61}" type="parTrans" cxnId="{48A2EED3-36B2-42F5-AD4E-DBA2252A0561}">
      <dgm:prSet/>
      <dgm:spPr/>
      <dgm:t>
        <a:bodyPr/>
        <a:lstStyle/>
        <a:p>
          <a:endParaRPr lang="en-US"/>
        </a:p>
      </dgm:t>
    </dgm:pt>
    <dgm:pt modelId="{38A8128C-AF74-433E-B302-D64EE10599BC}" type="sibTrans" cxnId="{48A2EED3-36B2-42F5-AD4E-DBA2252A0561}">
      <dgm:prSet/>
      <dgm:spPr/>
      <dgm:t>
        <a:bodyPr/>
        <a:lstStyle/>
        <a:p>
          <a:endParaRPr lang="en-US"/>
        </a:p>
      </dgm:t>
    </dgm:pt>
    <dgm:pt modelId="{41E9CD41-8EA1-418E-8EF4-054CAA272106}">
      <dgm:prSet custT="1"/>
      <dgm:spPr/>
      <dgm:t>
        <a:bodyPr/>
        <a:lstStyle/>
        <a:p>
          <a:pPr algn="just"/>
          <a:r>
            <a:rPr lang="en-US" sz="1800" b="1" dirty="0"/>
            <a:t>Stage 6</a:t>
          </a:r>
        </a:p>
      </dgm:t>
    </dgm:pt>
    <dgm:pt modelId="{2A42EB9D-6869-4423-AE0F-573CC652BF85}" type="parTrans" cxnId="{05A3A407-981A-4C6D-9806-FA9BFCAAF217}">
      <dgm:prSet/>
      <dgm:spPr/>
      <dgm:t>
        <a:bodyPr/>
        <a:lstStyle/>
        <a:p>
          <a:endParaRPr lang="en-US"/>
        </a:p>
      </dgm:t>
    </dgm:pt>
    <dgm:pt modelId="{AEF8DB19-A1FC-480C-BBB7-230D166A06AC}" type="sibTrans" cxnId="{05A3A407-981A-4C6D-9806-FA9BFCAAF217}">
      <dgm:prSet/>
      <dgm:spPr/>
      <dgm:t>
        <a:bodyPr/>
        <a:lstStyle/>
        <a:p>
          <a:endParaRPr lang="en-US"/>
        </a:p>
      </dgm:t>
    </dgm:pt>
    <dgm:pt modelId="{56EC32A7-303E-4499-90C3-377D823F29AF}">
      <dgm:prSet custT="1"/>
      <dgm:spPr/>
      <dgm:t>
        <a:bodyPr/>
        <a:lstStyle/>
        <a:p>
          <a:pPr algn="just"/>
          <a:r>
            <a:rPr lang="en-US" sz="1600" b="1" u="none" dirty="0"/>
            <a:t>(March 2024 – May 2024): </a:t>
          </a:r>
          <a:r>
            <a:rPr lang="en-US" sz="1600" dirty="0"/>
            <a:t>Final Research Document, Submission of Project, and Final Defense.</a:t>
          </a:r>
        </a:p>
      </dgm:t>
    </dgm:pt>
    <dgm:pt modelId="{E37B7E64-22EC-4B99-9182-8813EA85C6B0}" type="parTrans" cxnId="{CF5C4598-FC40-4F32-9298-4FEEF624F831}">
      <dgm:prSet/>
      <dgm:spPr/>
      <dgm:t>
        <a:bodyPr/>
        <a:lstStyle/>
        <a:p>
          <a:endParaRPr lang="en-US"/>
        </a:p>
      </dgm:t>
    </dgm:pt>
    <dgm:pt modelId="{9D2E08C8-013E-464F-AE35-4107DE93FD8A}" type="sibTrans" cxnId="{CF5C4598-FC40-4F32-9298-4FEEF624F831}">
      <dgm:prSet/>
      <dgm:spPr/>
      <dgm:t>
        <a:bodyPr/>
        <a:lstStyle/>
        <a:p>
          <a:endParaRPr lang="en-US"/>
        </a:p>
      </dgm:t>
    </dgm:pt>
    <dgm:pt modelId="{C7CAEB3A-96FF-46CB-9D4E-9BE5BB03616F}" type="pres">
      <dgm:prSet presAssocID="{59DF2B5F-2AC7-4A0D-A6B2-D07CE67A4528}" presName="Name0" presStyleCnt="0">
        <dgm:presLayoutVars>
          <dgm:dir/>
          <dgm:resizeHandles val="exact"/>
        </dgm:presLayoutVars>
      </dgm:prSet>
      <dgm:spPr/>
    </dgm:pt>
    <dgm:pt modelId="{BAB8AE8B-F0F5-4EDA-A4E8-38F481352F5B}" type="pres">
      <dgm:prSet presAssocID="{896528EA-5CE5-4A14-A295-F7AA7204EEC3}" presName="node" presStyleLbl="node1" presStyleIdx="0" presStyleCnt="6">
        <dgm:presLayoutVars>
          <dgm:bulletEnabled val="1"/>
        </dgm:presLayoutVars>
      </dgm:prSet>
      <dgm:spPr/>
    </dgm:pt>
    <dgm:pt modelId="{8E9BB1E5-D252-4A6D-A638-BB3D9A9ACB5C}" type="pres">
      <dgm:prSet presAssocID="{C8E317EC-0EF5-452B-A6FD-2D59433ADB88}" presName="sibTrans" presStyleLbl="sibTrans1D1" presStyleIdx="0" presStyleCnt="5"/>
      <dgm:spPr/>
    </dgm:pt>
    <dgm:pt modelId="{B2DB6FF6-967B-494E-9FD6-D41C45A16EDE}" type="pres">
      <dgm:prSet presAssocID="{C8E317EC-0EF5-452B-A6FD-2D59433ADB88}" presName="connectorText" presStyleLbl="sibTrans1D1" presStyleIdx="0" presStyleCnt="5"/>
      <dgm:spPr/>
    </dgm:pt>
    <dgm:pt modelId="{5CEBB554-0ECD-41E1-BADC-FE9DCC9E47BB}" type="pres">
      <dgm:prSet presAssocID="{5A0C5C6C-F7AC-4AEC-AB7F-6E9DFC5B45E9}" presName="node" presStyleLbl="node1" presStyleIdx="1" presStyleCnt="6">
        <dgm:presLayoutVars>
          <dgm:bulletEnabled val="1"/>
        </dgm:presLayoutVars>
      </dgm:prSet>
      <dgm:spPr/>
    </dgm:pt>
    <dgm:pt modelId="{84F8A747-E698-48ED-858A-5507F46CDA41}" type="pres">
      <dgm:prSet presAssocID="{1FC7B7C0-76B0-49F5-B45A-BE4C9180910A}" presName="sibTrans" presStyleLbl="sibTrans1D1" presStyleIdx="1" presStyleCnt="5"/>
      <dgm:spPr/>
    </dgm:pt>
    <dgm:pt modelId="{51730C2E-8ED8-4316-A384-CBBBEBD57010}" type="pres">
      <dgm:prSet presAssocID="{1FC7B7C0-76B0-49F5-B45A-BE4C9180910A}" presName="connectorText" presStyleLbl="sibTrans1D1" presStyleIdx="1" presStyleCnt="5"/>
      <dgm:spPr/>
    </dgm:pt>
    <dgm:pt modelId="{D4512904-0354-4D22-AB8F-C424B41889D3}" type="pres">
      <dgm:prSet presAssocID="{05EAB8D0-2F64-4716-BA98-8593997B4471}" presName="node" presStyleLbl="node1" presStyleIdx="2" presStyleCnt="6">
        <dgm:presLayoutVars>
          <dgm:bulletEnabled val="1"/>
        </dgm:presLayoutVars>
      </dgm:prSet>
      <dgm:spPr/>
    </dgm:pt>
    <dgm:pt modelId="{261A2FD4-56F3-4F4F-B705-0BB3F7B1B012}" type="pres">
      <dgm:prSet presAssocID="{C04B3845-AEAE-40B1-84C3-BBFCD0208B25}" presName="sibTrans" presStyleLbl="sibTrans1D1" presStyleIdx="2" presStyleCnt="5"/>
      <dgm:spPr/>
    </dgm:pt>
    <dgm:pt modelId="{4F4F6798-DFB7-4696-9419-FB2494238271}" type="pres">
      <dgm:prSet presAssocID="{C04B3845-AEAE-40B1-84C3-BBFCD0208B25}" presName="connectorText" presStyleLbl="sibTrans1D1" presStyleIdx="2" presStyleCnt="5"/>
      <dgm:spPr/>
    </dgm:pt>
    <dgm:pt modelId="{945978D9-F23B-4DD5-996B-97BC81F3B59D}" type="pres">
      <dgm:prSet presAssocID="{01D64B7B-FEFC-494D-A66B-E2AA03D6D352}" presName="node" presStyleLbl="node1" presStyleIdx="3" presStyleCnt="6">
        <dgm:presLayoutVars>
          <dgm:bulletEnabled val="1"/>
        </dgm:presLayoutVars>
      </dgm:prSet>
      <dgm:spPr/>
    </dgm:pt>
    <dgm:pt modelId="{3FD8E4FA-020E-4327-BEC4-0811B5CA4CD3}" type="pres">
      <dgm:prSet presAssocID="{D3DB8107-9794-4916-B422-5E7C60CDBD4B}" presName="sibTrans" presStyleLbl="sibTrans1D1" presStyleIdx="3" presStyleCnt="5"/>
      <dgm:spPr/>
    </dgm:pt>
    <dgm:pt modelId="{528B922F-ECC8-4FDB-AE57-464A4E051940}" type="pres">
      <dgm:prSet presAssocID="{D3DB8107-9794-4916-B422-5E7C60CDBD4B}" presName="connectorText" presStyleLbl="sibTrans1D1" presStyleIdx="3" presStyleCnt="5"/>
      <dgm:spPr/>
    </dgm:pt>
    <dgm:pt modelId="{9192ED09-157A-4EF3-BE0D-99E777099070}" type="pres">
      <dgm:prSet presAssocID="{F7C4CDE5-90C9-4568-B73E-CC7910FACEBA}" presName="node" presStyleLbl="node1" presStyleIdx="4" presStyleCnt="6">
        <dgm:presLayoutVars>
          <dgm:bulletEnabled val="1"/>
        </dgm:presLayoutVars>
      </dgm:prSet>
      <dgm:spPr/>
    </dgm:pt>
    <dgm:pt modelId="{CFFC7ACC-5929-409A-8749-6080B81E4012}" type="pres">
      <dgm:prSet presAssocID="{CC605B54-DF78-42EE-9DB3-EC26E12EAFF5}" presName="sibTrans" presStyleLbl="sibTrans1D1" presStyleIdx="4" presStyleCnt="5"/>
      <dgm:spPr/>
    </dgm:pt>
    <dgm:pt modelId="{EAA5F09F-DCE2-4A0A-A8F2-929A3D776913}" type="pres">
      <dgm:prSet presAssocID="{CC605B54-DF78-42EE-9DB3-EC26E12EAFF5}" presName="connectorText" presStyleLbl="sibTrans1D1" presStyleIdx="4" presStyleCnt="5"/>
      <dgm:spPr/>
    </dgm:pt>
    <dgm:pt modelId="{11E9D013-2835-4A61-B784-D2934610C68C}" type="pres">
      <dgm:prSet presAssocID="{41E9CD41-8EA1-418E-8EF4-054CAA272106}" presName="node" presStyleLbl="node1" presStyleIdx="5" presStyleCnt="6">
        <dgm:presLayoutVars>
          <dgm:bulletEnabled val="1"/>
        </dgm:presLayoutVars>
      </dgm:prSet>
      <dgm:spPr/>
    </dgm:pt>
  </dgm:ptLst>
  <dgm:cxnLst>
    <dgm:cxn modelId="{87781E05-683E-4A49-8766-CB48E78F7251}" type="presOf" srcId="{28487938-A541-4579-9308-78092E7DB169}" destId="{D4512904-0354-4D22-AB8F-C424B41889D3}" srcOrd="0" destOrd="1" presId="urn:microsoft.com/office/officeart/2005/8/layout/bProcess3"/>
    <dgm:cxn modelId="{5A62D905-749D-4F17-AD12-67D28F11F6EB}" type="presOf" srcId="{F9285A3A-DF37-442C-835E-D9503DF42647}" destId="{9192ED09-157A-4EF3-BE0D-99E777099070}" srcOrd="0" destOrd="1" presId="urn:microsoft.com/office/officeart/2005/8/layout/bProcess3"/>
    <dgm:cxn modelId="{05A3A407-981A-4C6D-9806-FA9BFCAAF217}" srcId="{59DF2B5F-2AC7-4A0D-A6B2-D07CE67A4528}" destId="{41E9CD41-8EA1-418E-8EF4-054CAA272106}" srcOrd="5" destOrd="0" parTransId="{2A42EB9D-6869-4423-AE0F-573CC652BF85}" sibTransId="{AEF8DB19-A1FC-480C-BBB7-230D166A06AC}"/>
    <dgm:cxn modelId="{A0B64822-F4AE-4995-9B89-CDAC41DACEA6}" type="presOf" srcId="{F7C4CDE5-90C9-4568-B73E-CC7910FACEBA}" destId="{9192ED09-157A-4EF3-BE0D-99E777099070}" srcOrd="0" destOrd="0" presId="urn:microsoft.com/office/officeart/2005/8/layout/bProcess3"/>
    <dgm:cxn modelId="{B6011D25-CFD7-4D43-A381-CD6629C7B26F}" srcId="{59DF2B5F-2AC7-4A0D-A6B2-D07CE67A4528}" destId="{896528EA-5CE5-4A14-A295-F7AA7204EEC3}" srcOrd="0" destOrd="0" parTransId="{AD38CF33-2A20-41E6-9BCE-9A5049687598}" sibTransId="{C8E317EC-0EF5-452B-A6FD-2D59433ADB88}"/>
    <dgm:cxn modelId="{B7DC2B35-CEAC-42D4-9D05-D38E0F1C1835}" srcId="{5A0C5C6C-F7AC-4AEC-AB7F-6E9DFC5B45E9}" destId="{39605AE4-619B-4F54-806D-CFFCF6C7EABC}" srcOrd="0" destOrd="0" parTransId="{B7CF3005-FFE7-4D73-A1A8-7C2D283CA3C2}" sibTransId="{84CA04DB-A3FF-4FF0-BEA5-C2DC670B9F5D}"/>
    <dgm:cxn modelId="{D733ED3B-1357-434C-A2E7-2BADD6186953}" type="presOf" srcId="{01D64B7B-FEFC-494D-A66B-E2AA03D6D352}" destId="{945978D9-F23B-4DD5-996B-97BC81F3B59D}" srcOrd="0" destOrd="0" presId="urn:microsoft.com/office/officeart/2005/8/layout/bProcess3"/>
    <dgm:cxn modelId="{E45BD245-F03F-487F-A613-9300E3971DC3}" type="presOf" srcId="{1FC7B7C0-76B0-49F5-B45A-BE4C9180910A}" destId="{84F8A747-E698-48ED-858A-5507F46CDA41}" srcOrd="0" destOrd="0" presId="urn:microsoft.com/office/officeart/2005/8/layout/bProcess3"/>
    <dgm:cxn modelId="{C282D965-B37F-4CEC-BCA1-2B57123A7609}" srcId="{59DF2B5F-2AC7-4A0D-A6B2-D07CE67A4528}" destId="{05EAB8D0-2F64-4716-BA98-8593997B4471}" srcOrd="2" destOrd="0" parTransId="{D857AAA4-387C-4113-B5D7-AEBA09CFBA71}" sibTransId="{C04B3845-AEAE-40B1-84C3-BBFCD0208B25}"/>
    <dgm:cxn modelId="{B10DD946-9101-4ACC-A8CA-A12744A5721B}" type="presOf" srcId="{41E9CD41-8EA1-418E-8EF4-054CAA272106}" destId="{11E9D013-2835-4A61-B784-D2934610C68C}" srcOrd="0" destOrd="0" presId="urn:microsoft.com/office/officeart/2005/8/layout/bProcess3"/>
    <dgm:cxn modelId="{5A5A3667-B1BA-423D-8670-BC38D84CED96}" type="presOf" srcId="{C04B3845-AEAE-40B1-84C3-BBFCD0208B25}" destId="{4F4F6798-DFB7-4696-9419-FB2494238271}" srcOrd="1" destOrd="0" presId="urn:microsoft.com/office/officeart/2005/8/layout/bProcess3"/>
    <dgm:cxn modelId="{844CCA69-DE38-4C1E-911E-5137141926C1}" srcId="{59DF2B5F-2AC7-4A0D-A6B2-D07CE67A4528}" destId="{5A0C5C6C-F7AC-4AEC-AB7F-6E9DFC5B45E9}" srcOrd="1" destOrd="0" parTransId="{8A26D01D-14FA-40EC-A339-44A09B04F0DF}" sibTransId="{1FC7B7C0-76B0-49F5-B45A-BE4C9180910A}"/>
    <dgm:cxn modelId="{7D5BFF4C-0D72-4182-96DD-D7FBA0301F07}" type="presOf" srcId="{39605AE4-619B-4F54-806D-CFFCF6C7EABC}" destId="{5CEBB554-0ECD-41E1-BADC-FE9DCC9E47BB}" srcOrd="0" destOrd="1" presId="urn:microsoft.com/office/officeart/2005/8/layout/bProcess3"/>
    <dgm:cxn modelId="{B8E7C786-0424-4337-820F-BC7C1D12E75B}" srcId="{896528EA-5CE5-4A14-A295-F7AA7204EEC3}" destId="{89B6AB5F-54A3-46DC-94C3-942C94CBD361}" srcOrd="0" destOrd="0" parTransId="{0573821C-2C67-4B88-AB5E-F67F5AE2D3F0}" sibTransId="{0B1893CB-C696-4452-BDA3-812C14B04F8D}"/>
    <dgm:cxn modelId="{AC63A68E-A198-4200-BD58-773FC9BEB284}" srcId="{59DF2B5F-2AC7-4A0D-A6B2-D07CE67A4528}" destId="{F7C4CDE5-90C9-4568-B73E-CC7910FACEBA}" srcOrd="4" destOrd="0" parTransId="{C5D9A734-CE2D-4B36-A1B4-F1C65ACB1E31}" sibTransId="{CC605B54-DF78-42EE-9DB3-EC26E12EAFF5}"/>
    <dgm:cxn modelId="{5D00BF8E-35E2-46CA-9BCA-EA4683F0D401}" srcId="{05EAB8D0-2F64-4716-BA98-8593997B4471}" destId="{28487938-A541-4579-9308-78092E7DB169}" srcOrd="0" destOrd="0" parTransId="{8B7D2B3B-B4B3-4DC6-A8DF-ABB60319DC16}" sibTransId="{B3C84C1B-91F8-4320-810A-8DF9260F38BC}"/>
    <dgm:cxn modelId="{4A3D6190-68E6-4400-9160-ABD6599DD0D5}" type="presOf" srcId="{896528EA-5CE5-4A14-A295-F7AA7204EEC3}" destId="{BAB8AE8B-F0F5-4EDA-A4E8-38F481352F5B}" srcOrd="0" destOrd="0" presId="urn:microsoft.com/office/officeart/2005/8/layout/bProcess3"/>
    <dgm:cxn modelId="{70F74A90-09EB-45C9-9642-E1F08D1A16B1}" type="presOf" srcId="{56EC32A7-303E-4499-90C3-377D823F29AF}" destId="{11E9D013-2835-4A61-B784-D2934610C68C}" srcOrd="0" destOrd="1" presId="urn:microsoft.com/office/officeart/2005/8/layout/bProcess3"/>
    <dgm:cxn modelId="{EA5A2194-86E9-4464-B3C7-3F0FD36BB15C}" type="presOf" srcId="{CC605B54-DF78-42EE-9DB3-EC26E12EAFF5}" destId="{CFFC7ACC-5929-409A-8749-6080B81E4012}" srcOrd="0" destOrd="0" presId="urn:microsoft.com/office/officeart/2005/8/layout/bProcess3"/>
    <dgm:cxn modelId="{8C1BFE96-67F0-408A-A92A-6141100B1785}" type="presOf" srcId="{05EAB8D0-2F64-4716-BA98-8593997B4471}" destId="{D4512904-0354-4D22-AB8F-C424B41889D3}" srcOrd="0" destOrd="0" presId="urn:microsoft.com/office/officeart/2005/8/layout/bProcess3"/>
    <dgm:cxn modelId="{CF5C4598-FC40-4F32-9298-4FEEF624F831}" srcId="{41E9CD41-8EA1-418E-8EF4-054CAA272106}" destId="{56EC32A7-303E-4499-90C3-377D823F29AF}" srcOrd="0" destOrd="0" parTransId="{E37B7E64-22EC-4B99-9182-8813EA85C6B0}" sibTransId="{9D2E08C8-013E-464F-AE35-4107DE93FD8A}"/>
    <dgm:cxn modelId="{5D2366BA-C3CC-4237-809F-9B3B58D4272B}" srcId="{01D64B7B-FEFC-494D-A66B-E2AA03D6D352}" destId="{B0227EB0-93F5-4B85-BA38-F95942D03B61}" srcOrd="0" destOrd="0" parTransId="{2DE5BB11-80E0-4B02-8238-243ADB26A5F9}" sibTransId="{78894345-8A2D-4366-B16D-95478AF49671}"/>
    <dgm:cxn modelId="{1F4CE4BA-84D0-4D41-8D28-5EEA7487CD44}" type="presOf" srcId="{1FC7B7C0-76B0-49F5-B45A-BE4C9180910A}" destId="{51730C2E-8ED8-4316-A384-CBBBEBD57010}" srcOrd="1" destOrd="0" presId="urn:microsoft.com/office/officeart/2005/8/layout/bProcess3"/>
    <dgm:cxn modelId="{8BF1CBBD-90A8-4119-A0FA-07BD909C1709}" type="presOf" srcId="{D3DB8107-9794-4916-B422-5E7C60CDBD4B}" destId="{3FD8E4FA-020E-4327-BEC4-0811B5CA4CD3}" srcOrd="0" destOrd="0" presId="urn:microsoft.com/office/officeart/2005/8/layout/bProcess3"/>
    <dgm:cxn modelId="{1D2FEAC0-CAA8-4033-AE4E-D3E23D491D6B}" type="presOf" srcId="{89B6AB5F-54A3-46DC-94C3-942C94CBD361}" destId="{BAB8AE8B-F0F5-4EDA-A4E8-38F481352F5B}" srcOrd="0" destOrd="1" presId="urn:microsoft.com/office/officeart/2005/8/layout/bProcess3"/>
    <dgm:cxn modelId="{5FDA79C4-3398-44C8-ADE9-24AD93AEC91B}" type="presOf" srcId="{5A0C5C6C-F7AC-4AEC-AB7F-6E9DFC5B45E9}" destId="{5CEBB554-0ECD-41E1-BADC-FE9DCC9E47BB}" srcOrd="0" destOrd="0" presId="urn:microsoft.com/office/officeart/2005/8/layout/bProcess3"/>
    <dgm:cxn modelId="{D2E4E2CB-4AAF-4CEC-A0BD-5E1C2E598D47}" type="presOf" srcId="{C8E317EC-0EF5-452B-A6FD-2D59433ADB88}" destId="{8E9BB1E5-D252-4A6D-A638-BB3D9A9ACB5C}" srcOrd="0" destOrd="0" presId="urn:microsoft.com/office/officeart/2005/8/layout/bProcess3"/>
    <dgm:cxn modelId="{E2E5E7CE-C094-40F5-8665-39775FDC90A0}" type="presOf" srcId="{CC605B54-DF78-42EE-9DB3-EC26E12EAFF5}" destId="{EAA5F09F-DCE2-4A0A-A8F2-929A3D776913}" srcOrd="1" destOrd="0" presId="urn:microsoft.com/office/officeart/2005/8/layout/bProcess3"/>
    <dgm:cxn modelId="{48A2EED3-36B2-42F5-AD4E-DBA2252A0561}" srcId="{F7C4CDE5-90C9-4568-B73E-CC7910FACEBA}" destId="{F9285A3A-DF37-442C-835E-D9503DF42647}" srcOrd="0" destOrd="0" parTransId="{864E706A-C442-4633-9DBA-16660E9EDE61}" sibTransId="{38A8128C-AF74-433E-B302-D64EE10599BC}"/>
    <dgm:cxn modelId="{30A562D6-5E02-4E47-A5D8-8F38064E0381}" type="presOf" srcId="{B0227EB0-93F5-4B85-BA38-F95942D03B61}" destId="{945978D9-F23B-4DD5-996B-97BC81F3B59D}" srcOrd="0" destOrd="1" presId="urn:microsoft.com/office/officeart/2005/8/layout/bProcess3"/>
    <dgm:cxn modelId="{637C7DDF-0F96-4ABF-89F9-02C345681398}" type="presOf" srcId="{C04B3845-AEAE-40B1-84C3-BBFCD0208B25}" destId="{261A2FD4-56F3-4F4F-B705-0BB3F7B1B012}" srcOrd="0" destOrd="0" presId="urn:microsoft.com/office/officeart/2005/8/layout/bProcess3"/>
    <dgm:cxn modelId="{D001DEE1-117B-4E75-AACC-17D915DC0802}" type="presOf" srcId="{59DF2B5F-2AC7-4A0D-A6B2-D07CE67A4528}" destId="{C7CAEB3A-96FF-46CB-9D4E-9BE5BB03616F}" srcOrd="0" destOrd="0" presId="urn:microsoft.com/office/officeart/2005/8/layout/bProcess3"/>
    <dgm:cxn modelId="{E6DEC6F0-EF97-45B2-A561-65D0B2560575}" type="presOf" srcId="{D3DB8107-9794-4916-B422-5E7C60CDBD4B}" destId="{528B922F-ECC8-4FDB-AE57-464A4E051940}" srcOrd="1" destOrd="0" presId="urn:microsoft.com/office/officeart/2005/8/layout/bProcess3"/>
    <dgm:cxn modelId="{D4D3DEF5-EAD8-4AF3-9AD1-4B225DFCCFC9}" type="presOf" srcId="{C8E317EC-0EF5-452B-A6FD-2D59433ADB88}" destId="{B2DB6FF6-967B-494E-9FD6-D41C45A16EDE}" srcOrd="1" destOrd="0" presId="urn:microsoft.com/office/officeart/2005/8/layout/bProcess3"/>
    <dgm:cxn modelId="{50FD40F9-2D1C-4C0A-9EC6-75AF942846DF}" srcId="{59DF2B5F-2AC7-4A0D-A6B2-D07CE67A4528}" destId="{01D64B7B-FEFC-494D-A66B-E2AA03D6D352}" srcOrd="3" destOrd="0" parTransId="{D2978E5C-8E4D-4141-8B96-C6D4F23B90C9}" sibTransId="{D3DB8107-9794-4916-B422-5E7C60CDBD4B}"/>
    <dgm:cxn modelId="{B1A28124-2EDE-4A62-BBA3-270D5AAB3977}" type="presParOf" srcId="{C7CAEB3A-96FF-46CB-9D4E-9BE5BB03616F}" destId="{BAB8AE8B-F0F5-4EDA-A4E8-38F481352F5B}" srcOrd="0" destOrd="0" presId="urn:microsoft.com/office/officeart/2005/8/layout/bProcess3"/>
    <dgm:cxn modelId="{2F28A01D-C0B9-41B5-B007-728F84E5884B}" type="presParOf" srcId="{C7CAEB3A-96FF-46CB-9D4E-9BE5BB03616F}" destId="{8E9BB1E5-D252-4A6D-A638-BB3D9A9ACB5C}" srcOrd="1" destOrd="0" presId="urn:microsoft.com/office/officeart/2005/8/layout/bProcess3"/>
    <dgm:cxn modelId="{5F803ECF-7654-4EB7-88E6-11CAAD236A3A}" type="presParOf" srcId="{8E9BB1E5-D252-4A6D-A638-BB3D9A9ACB5C}" destId="{B2DB6FF6-967B-494E-9FD6-D41C45A16EDE}" srcOrd="0" destOrd="0" presId="urn:microsoft.com/office/officeart/2005/8/layout/bProcess3"/>
    <dgm:cxn modelId="{392EA9E1-68E9-4A34-9945-B807793861A5}" type="presParOf" srcId="{C7CAEB3A-96FF-46CB-9D4E-9BE5BB03616F}" destId="{5CEBB554-0ECD-41E1-BADC-FE9DCC9E47BB}" srcOrd="2" destOrd="0" presId="urn:microsoft.com/office/officeart/2005/8/layout/bProcess3"/>
    <dgm:cxn modelId="{B66A098C-B0CC-478F-8C85-BDC9D23C1705}" type="presParOf" srcId="{C7CAEB3A-96FF-46CB-9D4E-9BE5BB03616F}" destId="{84F8A747-E698-48ED-858A-5507F46CDA41}" srcOrd="3" destOrd="0" presId="urn:microsoft.com/office/officeart/2005/8/layout/bProcess3"/>
    <dgm:cxn modelId="{20669470-D01C-4E3A-BCC2-0144F0ACD8DF}" type="presParOf" srcId="{84F8A747-E698-48ED-858A-5507F46CDA41}" destId="{51730C2E-8ED8-4316-A384-CBBBEBD57010}" srcOrd="0" destOrd="0" presId="urn:microsoft.com/office/officeart/2005/8/layout/bProcess3"/>
    <dgm:cxn modelId="{CAC48B54-B3F6-4BB9-90B7-9109964F67B5}" type="presParOf" srcId="{C7CAEB3A-96FF-46CB-9D4E-9BE5BB03616F}" destId="{D4512904-0354-4D22-AB8F-C424B41889D3}" srcOrd="4" destOrd="0" presId="urn:microsoft.com/office/officeart/2005/8/layout/bProcess3"/>
    <dgm:cxn modelId="{B5609B33-E883-42CA-96FA-EF57B3CF341C}" type="presParOf" srcId="{C7CAEB3A-96FF-46CB-9D4E-9BE5BB03616F}" destId="{261A2FD4-56F3-4F4F-B705-0BB3F7B1B012}" srcOrd="5" destOrd="0" presId="urn:microsoft.com/office/officeart/2005/8/layout/bProcess3"/>
    <dgm:cxn modelId="{62E97BBA-F36F-40DD-A5FA-6573DCC794F1}" type="presParOf" srcId="{261A2FD4-56F3-4F4F-B705-0BB3F7B1B012}" destId="{4F4F6798-DFB7-4696-9419-FB2494238271}" srcOrd="0" destOrd="0" presId="urn:microsoft.com/office/officeart/2005/8/layout/bProcess3"/>
    <dgm:cxn modelId="{726E6164-91AF-4F45-BA58-B4D3455CA2A3}" type="presParOf" srcId="{C7CAEB3A-96FF-46CB-9D4E-9BE5BB03616F}" destId="{945978D9-F23B-4DD5-996B-97BC81F3B59D}" srcOrd="6" destOrd="0" presId="urn:microsoft.com/office/officeart/2005/8/layout/bProcess3"/>
    <dgm:cxn modelId="{9DED0395-698D-4D44-B32B-5CE7E894B15B}" type="presParOf" srcId="{C7CAEB3A-96FF-46CB-9D4E-9BE5BB03616F}" destId="{3FD8E4FA-020E-4327-BEC4-0811B5CA4CD3}" srcOrd="7" destOrd="0" presId="urn:microsoft.com/office/officeart/2005/8/layout/bProcess3"/>
    <dgm:cxn modelId="{B6731AC6-4B6C-44EC-BF15-300AA74CB4B6}" type="presParOf" srcId="{3FD8E4FA-020E-4327-BEC4-0811B5CA4CD3}" destId="{528B922F-ECC8-4FDB-AE57-464A4E051940}" srcOrd="0" destOrd="0" presId="urn:microsoft.com/office/officeart/2005/8/layout/bProcess3"/>
    <dgm:cxn modelId="{5553ED94-CF31-44F7-A72F-46102AF13CE6}" type="presParOf" srcId="{C7CAEB3A-96FF-46CB-9D4E-9BE5BB03616F}" destId="{9192ED09-157A-4EF3-BE0D-99E777099070}" srcOrd="8" destOrd="0" presId="urn:microsoft.com/office/officeart/2005/8/layout/bProcess3"/>
    <dgm:cxn modelId="{B8CD16AF-AADC-4BFC-84CB-ED3F1A2B0713}" type="presParOf" srcId="{C7CAEB3A-96FF-46CB-9D4E-9BE5BB03616F}" destId="{CFFC7ACC-5929-409A-8749-6080B81E4012}" srcOrd="9" destOrd="0" presId="urn:microsoft.com/office/officeart/2005/8/layout/bProcess3"/>
    <dgm:cxn modelId="{4D06DE17-FA05-4D7B-858B-C939A6800C34}" type="presParOf" srcId="{CFFC7ACC-5929-409A-8749-6080B81E4012}" destId="{EAA5F09F-DCE2-4A0A-A8F2-929A3D776913}" srcOrd="0" destOrd="0" presId="urn:microsoft.com/office/officeart/2005/8/layout/bProcess3"/>
    <dgm:cxn modelId="{60782390-7F53-49EA-8791-944876382BAF}" type="presParOf" srcId="{C7CAEB3A-96FF-46CB-9D4E-9BE5BB03616F}" destId="{11E9D013-2835-4A61-B784-D2934610C68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AB1-BD59-464D-992E-F0831535CE24}">
      <dsp:nvSpPr>
        <dsp:cNvPr id="0" name=""/>
        <dsp:cNvSpPr/>
      </dsp:nvSpPr>
      <dsp:spPr>
        <a:xfrm>
          <a:off x="512506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4B31A5-F8C2-41D9-8F1C-25F84AB315B4}">
      <dsp:nvSpPr>
        <dsp:cNvPr id="0" name=""/>
        <dsp:cNvSpPr/>
      </dsp:nvSpPr>
      <dsp:spPr>
        <a:xfrm>
          <a:off x="703088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A7CA4-AF21-4D1D-A497-CADA1ED6CB39}">
      <dsp:nvSpPr>
        <dsp:cNvPr id="0" name=""/>
        <dsp:cNvSpPr/>
      </dsp:nvSpPr>
      <dsp:spPr>
        <a:xfrm>
          <a:off x="226633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Background</a:t>
          </a:r>
        </a:p>
      </dsp:txBody>
      <dsp:txXfrm>
        <a:off x="226633" y="1172982"/>
        <a:ext cx="1466015" cy="586406"/>
      </dsp:txXfrm>
    </dsp:sp>
    <dsp:sp modelId="{491CCF4C-43A0-4F83-B9BC-28E7ED7B2434}">
      <dsp:nvSpPr>
        <dsp:cNvPr id="0" name=""/>
        <dsp:cNvSpPr/>
      </dsp:nvSpPr>
      <dsp:spPr>
        <a:xfrm>
          <a:off x="2235075" y="170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45386-5ED9-4C1A-B408-321CAFD79EA6}">
      <dsp:nvSpPr>
        <dsp:cNvPr id="0" name=""/>
        <dsp:cNvSpPr/>
      </dsp:nvSpPr>
      <dsp:spPr>
        <a:xfrm>
          <a:off x="2425657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9C99C4-42AF-4F99-ACCC-3D62E03A33E8}">
      <dsp:nvSpPr>
        <dsp:cNvPr id="0" name=""/>
        <dsp:cNvSpPr/>
      </dsp:nvSpPr>
      <dsp:spPr>
        <a:xfrm>
          <a:off x="1949202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Literature Review</a:t>
          </a:r>
        </a:p>
      </dsp:txBody>
      <dsp:txXfrm>
        <a:off x="1949202" y="1172982"/>
        <a:ext cx="1466015" cy="586406"/>
      </dsp:txXfrm>
    </dsp:sp>
    <dsp:sp modelId="{48955FD3-3AC3-4D74-89C5-0AB16C09D6A4}">
      <dsp:nvSpPr>
        <dsp:cNvPr id="0" name=""/>
        <dsp:cNvSpPr/>
      </dsp:nvSpPr>
      <dsp:spPr>
        <a:xfrm>
          <a:off x="3957643" y="170"/>
          <a:ext cx="894269" cy="8942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0134A4-3383-46E2-9F32-DE5C1303FEBD}">
      <dsp:nvSpPr>
        <dsp:cNvPr id="0" name=""/>
        <dsp:cNvSpPr/>
      </dsp:nvSpPr>
      <dsp:spPr>
        <a:xfrm>
          <a:off x="4148225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E293D2-057E-4FC0-867C-F49D3333DBCE}">
      <dsp:nvSpPr>
        <dsp:cNvPr id="0" name=""/>
        <dsp:cNvSpPr/>
      </dsp:nvSpPr>
      <dsp:spPr>
        <a:xfrm>
          <a:off x="3671770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Problem Statement</a:t>
          </a:r>
        </a:p>
      </dsp:txBody>
      <dsp:txXfrm>
        <a:off x="3671770" y="1172982"/>
        <a:ext cx="1466015" cy="586406"/>
      </dsp:txXfrm>
    </dsp:sp>
    <dsp:sp modelId="{1E9B8229-D183-4A2D-A6DC-903AA0B549C7}">
      <dsp:nvSpPr>
        <dsp:cNvPr id="0" name=""/>
        <dsp:cNvSpPr/>
      </dsp:nvSpPr>
      <dsp:spPr>
        <a:xfrm>
          <a:off x="5680211" y="170"/>
          <a:ext cx="894269" cy="8942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A9DE57-52E8-4B99-A17B-81B7B31F5544}">
      <dsp:nvSpPr>
        <dsp:cNvPr id="0" name=""/>
        <dsp:cNvSpPr/>
      </dsp:nvSpPr>
      <dsp:spPr>
        <a:xfrm>
          <a:off x="5870793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81A1-5E73-4DAE-A5AC-6DB0873F17B5}">
      <dsp:nvSpPr>
        <dsp:cNvPr id="0" name=""/>
        <dsp:cNvSpPr/>
      </dsp:nvSpPr>
      <dsp:spPr>
        <a:xfrm>
          <a:off x="5394338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Objectives</a:t>
          </a:r>
        </a:p>
      </dsp:txBody>
      <dsp:txXfrm>
        <a:off x="5394338" y="1172982"/>
        <a:ext cx="1466015" cy="586406"/>
      </dsp:txXfrm>
    </dsp:sp>
    <dsp:sp modelId="{44DA0295-511B-4E7D-84B6-BAB0E66E8EB0}">
      <dsp:nvSpPr>
        <dsp:cNvPr id="0" name=""/>
        <dsp:cNvSpPr/>
      </dsp:nvSpPr>
      <dsp:spPr>
        <a:xfrm>
          <a:off x="7402780" y="170"/>
          <a:ext cx="894269" cy="8942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1ECCB6-C173-4B4B-A224-BF6A5641412A}">
      <dsp:nvSpPr>
        <dsp:cNvPr id="0" name=""/>
        <dsp:cNvSpPr/>
      </dsp:nvSpPr>
      <dsp:spPr>
        <a:xfrm>
          <a:off x="7593362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2BCFC-43DF-425E-9A25-056708A45BD0}">
      <dsp:nvSpPr>
        <dsp:cNvPr id="0" name=""/>
        <dsp:cNvSpPr/>
      </dsp:nvSpPr>
      <dsp:spPr>
        <a:xfrm>
          <a:off x="7116907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Methodology</a:t>
          </a:r>
          <a:endParaRPr lang="en-US" sz="1300" kern="1200" dirty="0"/>
        </a:p>
      </dsp:txBody>
      <dsp:txXfrm>
        <a:off x="7116907" y="1172982"/>
        <a:ext cx="1466015" cy="586406"/>
      </dsp:txXfrm>
    </dsp:sp>
    <dsp:sp modelId="{57C17BBE-FFDA-4AAC-9088-DF10CCB2FF7A}">
      <dsp:nvSpPr>
        <dsp:cNvPr id="0" name=""/>
        <dsp:cNvSpPr/>
      </dsp:nvSpPr>
      <dsp:spPr>
        <a:xfrm>
          <a:off x="9125348" y="170"/>
          <a:ext cx="894269" cy="8942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8F843E-2603-4173-B779-83367279853C}">
      <dsp:nvSpPr>
        <dsp:cNvPr id="0" name=""/>
        <dsp:cNvSpPr/>
      </dsp:nvSpPr>
      <dsp:spPr>
        <a:xfrm>
          <a:off x="9315930" y="190752"/>
          <a:ext cx="513105" cy="51310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E6EF1B-A9A8-4929-9153-767586A7E164}">
      <dsp:nvSpPr>
        <dsp:cNvPr id="0" name=""/>
        <dsp:cNvSpPr/>
      </dsp:nvSpPr>
      <dsp:spPr>
        <a:xfrm>
          <a:off x="8839475" y="1172982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Scope</a:t>
          </a:r>
        </a:p>
      </dsp:txBody>
      <dsp:txXfrm>
        <a:off x="8839475" y="1172982"/>
        <a:ext cx="1466015" cy="586406"/>
      </dsp:txXfrm>
    </dsp:sp>
    <dsp:sp modelId="{C1B72FF1-7344-4283-AA0F-FABE5FCC96A0}">
      <dsp:nvSpPr>
        <dsp:cNvPr id="0" name=""/>
        <dsp:cNvSpPr/>
      </dsp:nvSpPr>
      <dsp:spPr>
        <a:xfrm>
          <a:off x="4818927" y="2125892"/>
          <a:ext cx="894269" cy="8942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2B663A-C92F-40FB-B6C8-30D2159D2B2F}">
      <dsp:nvSpPr>
        <dsp:cNvPr id="0" name=""/>
        <dsp:cNvSpPr/>
      </dsp:nvSpPr>
      <dsp:spPr>
        <a:xfrm>
          <a:off x="5009509" y="2316474"/>
          <a:ext cx="513105" cy="51310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02433-A26E-473C-B207-B74EB7199CB0}">
      <dsp:nvSpPr>
        <dsp:cNvPr id="0" name=""/>
        <dsp:cNvSpPr/>
      </dsp:nvSpPr>
      <dsp:spPr>
        <a:xfrm>
          <a:off x="4533054" y="3298705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Timeline</a:t>
          </a:r>
        </a:p>
      </dsp:txBody>
      <dsp:txXfrm>
        <a:off x="4533054" y="3298705"/>
        <a:ext cx="1466015" cy="586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20E4C-90B5-49B1-8577-23B4A78343EA}">
      <dsp:nvSpPr>
        <dsp:cNvPr id="0" name=""/>
        <dsp:cNvSpPr/>
      </dsp:nvSpPr>
      <dsp:spPr>
        <a:xfrm>
          <a:off x="96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Importing the dataset.</a:t>
          </a:r>
        </a:p>
      </dsp:txBody>
      <dsp:txXfrm>
        <a:off x="39275" y="1023007"/>
        <a:ext cx="1259299" cy="1565026"/>
      </dsp:txXfrm>
    </dsp:sp>
    <dsp:sp modelId="{A54BE944-FBBE-47C2-8628-03C4AEA48288}">
      <dsp:nvSpPr>
        <dsp:cNvPr id="0" name=""/>
        <dsp:cNvSpPr/>
      </dsp:nvSpPr>
      <dsp:spPr>
        <a:xfrm rot="1840472">
          <a:off x="743112" y="1912571"/>
          <a:ext cx="1499209" cy="1499209"/>
        </a:xfrm>
        <a:prstGeom prst="leftCircularArrow">
          <a:avLst>
            <a:gd name="adj1" fmla="val 4022"/>
            <a:gd name="adj2" fmla="val 505375"/>
            <a:gd name="adj3" fmla="val 845568"/>
            <a:gd name="adj4" fmla="val 7589172"/>
            <a:gd name="adj5" fmla="val 4693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BD35A-B643-4224-8B9D-56CD23A44CDD}">
      <dsp:nvSpPr>
        <dsp:cNvPr id="0" name=""/>
        <dsp:cNvSpPr/>
      </dsp:nvSpPr>
      <dsp:spPr>
        <a:xfrm>
          <a:off x="470202" y="2729515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Acquiring Dataset</a:t>
          </a:r>
        </a:p>
      </dsp:txBody>
      <dsp:txXfrm>
        <a:off x="487125" y="2746438"/>
        <a:ext cx="1155183" cy="543933"/>
      </dsp:txXfrm>
    </dsp:sp>
    <dsp:sp modelId="{54A73CC9-B985-4781-A872-3E5E4D6A5F49}">
      <dsp:nvSpPr>
        <dsp:cNvPr id="0" name=""/>
        <dsp:cNvSpPr/>
      </dsp:nvSpPr>
      <dsp:spPr>
        <a:xfrm>
          <a:off x="1773535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Selection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Normalization</a:t>
          </a:r>
        </a:p>
      </dsp:txBody>
      <dsp:txXfrm>
        <a:off x="1812714" y="1471203"/>
        <a:ext cx="1259299" cy="1565026"/>
      </dsp:txXfrm>
    </dsp:sp>
    <dsp:sp modelId="{8F55F3EE-71CC-4A08-9B62-C832F0FD76E8}">
      <dsp:nvSpPr>
        <dsp:cNvPr id="0" name=""/>
        <dsp:cNvSpPr/>
      </dsp:nvSpPr>
      <dsp:spPr>
        <a:xfrm rot="20836329">
          <a:off x="2385059" y="497130"/>
          <a:ext cx="1791207" cy="1791207"/>
        </a:xfrm>
        <a:prstGeom prst="circularArrow">
          <a:avLst>
            <a:gd name="adj1" fmla="val 3367"/>
            <a:gd name="adj2" fmla="val 416387"/>
            <a:gd name="adj3" fmla="val 20162846"/>
            <a:gd name="adj4" fmla="val 13330255"/>
            <a:gd name="adj5" fmla="val 3928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9790F-28EF-43E1-B36C-C0BC3C5D5E02}">
      <dsp:nvSpPr>
        <dsp:cNvPr id="0" name=""/>
        <dsp:cNvSpPr/>
      </dsp:nvSpPr>
      <dsp:spPr>
        <a:xfrm>
          <a:off x="2070792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2084641" y="933870"/>
        <a:ext cx="1161331" cy="445139"/>
      </dsp:txXfrm>
    </dsp:sp>
    <dsp:sp modelId="{1E5BB65F-95E2-4196-A0CA-7BA316DFA7F4}">
      <dsp:nvSpPr>
        <dsp:cNvPr id="0" name=""/>
        <dsp:cNvSpPr/>
      </dsp:nvSpPr>
      <dsp:spPr>
        <a:xfrm>
          <a:off x="3546974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Build an Architecture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Initialize Parameters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</a:t>
          </a:r>
        </a:p>
      </dsp:txBody>
      <dsp:txXfrm>
        <a:off x="3586153" y="1023007"/>
        <a:ext cx="1259299" cy="1565026"/>
      </dsp:txXfrm>
    </dsp:sp>
    <dsp:sp modelId="{A1E4BF1F-7B8F-4942-A6ED-E11EA2B9A92D}">
      <dsp:nvSpPr>
        <dsp:cNvPr id="0" name=""/>
        <dsp:cNvSpPr/>
      </dsp:nvSpPr>
      <dsp:spPr>
        <a:xfrm rot="1840472">
          <a:off x="4232966" y="1852799"/>
          <a:ext cx="1559530" cy="1559530"/>
        </a:xfrm>
        <a:prstGeom prst="leftCircularArrow">
          <a:avLst>
            <a:gd name="adj1" fmla="val 3867"/>
            <a:gd name="adj2" fmla="val 484004"/>
            <a:gd name="adj3" fmla="val 952942"/>
            <a:gd name="adj4" fmla="val 7717916"/>
            <a:gd name="adj5" fmla="val 4511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342F1-3BA2-45CC-82E7-71AD1D34215E}">
      <dsp:nvSpPr>
        <dsp:cNvPr id="0" name=""/>
        <dsp:cNvSpPr/>
      </dsp:nvSpPr>
      <dsp:spPr>
        <a:xfrm>
          <a:off x="3951066" y="2707907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3967989" y="2724830"/>
        <a:ext cx="1155183" cy="543933"/>
      </dsp:txXfrm>
    </dsp:sp>
    <dsp:sp modelId="{1E9332C7-78D3-447B-B5D1-0DBAC6328A70}">
      <dsp:nvSpPr>
        <dsp:cNvPr id="0" name=""/>
        <dsp:cNvSpPr/>
      </dsp:nvSpPr>
      <dsp:spPr>
        <a:xfrm>
          <a:off x="532041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Finish one Epochs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Maximum Epochs</a:t>
          </a:r>
        </a:p>
      </dsp:txBody>
      <dsp:txXfrm>
        <a:off x="5359592" y="1471203"/>
        <a:ext cx="1259299" cy="1565026"/>
      </dsp:txXfrm>
    </dsp:sp>
    <dsp:sp modelId="{BD7C253F-499E-421F-B84F-591761E1D267}">
      <dsp:nvSpPr>
        <dsp:cNvPr id="0" name=""/>
        <dsp:cNvSpPr/>
      </dsp:nvSpPr>
      <dsp:spPr>
        <a:xfrm rot="20836329">
          <a:off x="5954860" y="503131"/>
          <a:ext cx="1766967" cy="1766967"/>
        </a:xfrm>
        <a:prstGeom prst="circularArrow">
          <a:avLst>
            <a:gd name="adj1" fmla="val 3413"/>
            <a:gd name="adj2" fmla="val 422563"/>
            <a:gd name="adj3" fmla="val 20168038"/>
            <a:gd name="adj4" fmla="val 13341623"/>
            <a:gd name="adj5" fmla="val 3982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A50C2-1590-4A69-A78B-999BDA9B0C0C}">
      <dsp:nvSpPr>
        <dsp:cNvPr id="0" name=""/>
        <dsp:cNvSpPr/>
      </dsp:nvSpPr>
      <dsp:spPr>
        <a:xfrm>
          <a:off x="5639275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</a:t>
          </a:r>
        </a:p>
      </dsp:txBody>
      <dsp:txXfrm>
        <a:off x="5653124" y="933870"/>
        <a:ext cx="1161331" cy="445139"/>
      </dsp:txXfrm>
    </dsp:sp>
    <dsp:sp modelId="{A7FFAFAC-A130-41C6-9071-D010F42D3570}">
      <dsp:nvSpPr>
        <dsp:cNvPr id="0" name=""/>
        <dsp:cNvSpPr/>
      </dsp:nvSpPr>
      <dsp:spPr>
        <a:xfrm>
          <a:off x="7093853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Input Test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Remaining Useful Life Estimations.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Result Evaluation</a:t>
          </a:r>
        </a:p>
      </dsp:txBody>
      <dsp:txXfrm>
        <a:off x="7133032" y="1023007"/>
        <a:ext cx="1259299" cy="1565026"/>
      </dsp:txXfrm>
    </dsp:sp>
    <dsp:sp modelId="{46AD822B-086D-4248-A7EB-6C82C3E2D962}">
      <dsp:nvSpPr>
        <dsp:cNvPr id="0" name=""/>
        <dsp:cNvSpPr/>
      </dsp:nvSpPr>
      <dsp:spPr>
        <a:xfrm rot="1840472">
          <a:off x="7909063" y="1943863"/>
          <a:ext cx="1433256" cy="1433256"/>
        </a:xfrm>
        <a:prstGeom prst="leftCircularArrow">
          <a:avLst>
            <a:gd name="adj1" fmla="val 4207"/>
            <a:gd name="adj2" fmla="val 531013"/>
            <a:gd name="adj3" fmla="val 1122864"/>
            <a:gd name="adj4" fmla="val 7840830"/>
            <a:gd name="adj5" fmla="val 4909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283D2-F384-4BF9-809F-C5AED2BF43EC}">
      <dsp:nvSpPr>
        <dsp:cNvPr id="0" name=""/>
        <dsp:cNvSpPr/>
      </dsp:nvSpPr>
      <dsp:spPr>
        <a:xfrm>
          <a:off x="7585564" y="2629302"/>
          <a:ext cx="1189029" cy="577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Estimating Remaining Useful Life</a:t>
          </a:r>
        </a:p>
      </dsp:txBody>
      <dsp:txXfrm>
        <a:off x="7602487" y="2646225"/>
        <a:ext cx="1155183" cy="543933"/>
      </dsp:txXfrm>
    </dsp:sp>
    <dsp:sp modelId="{4B8C3D70-3480-4048-A72D-BFB36BDE1ED3}">
      <dsp:nvSpPr>
        <dsp:cNvPr id="0" name=""/>
        <dsp:cNvSpPr/>
      </dsp:nvSpPr>
      <dsp:spPr>
        <a:xfrm>
          <a:off x="8867292" y="983828"/>
          <a:ext cx="1337657" cy="2091580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a dashboard.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Add or remove device.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Easy to monitor condition of device.</a:t>
          </a:r>
        </a:p>
      </dsp:txBody>
      <dsp:txXfrm>
        <a:off x="8906471" y="1471203"/>
        <a:ext cx="1259299" cy="1565026"/>
      </dsp:txXfrm>
    </dsp:sp>
    <dsp:sp modelId="{E8DB8540-E6C3-4A07-9A29-5F9B7764B1FE}">
      <dsp:nvSpPr>
        <dsp:cNvPr id="0" name=""/>
        <dsp:cNvSpPr/>
      </dsp:nvSpPr>
      <dsp:spPr>
        <a:xfrm>
          <a:off x="9107273" y="920021"/>
          <a:ext cx="1189029" cy="472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Dashboard</a:t>
          </a:r>
        </a:p>
      </dsp:txBody>
      <dsp:txXfrm>
        <a:off x="9121122" y="933870"/>
        <a:ext cx="1161331" cy="445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BB1E5-D252-4A6D-A638-BB3D9A9ACB5C}">
      <dsp:nvSpPr>
        <dsp:cNvPr id="0" name=""/>
        <dsp:cNvSpPr/>
      </dsp:nvSpPr>
      <dsp:spPr>
        <a:xfrm>
          <a:off x="2999757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894331"/>
        <a:ext cx="34268" cy="6860"/>
      </dsp:txXfrm>
    </dsp:sp>
    <dsp:sp modelId="{BAB8AE8B-F0F5-4EDA-A4E8-38F481352F5B}">
      <dsp:nvSpPr>
        <dsp:cNvPr id="0" name=""/>
        <dsp:cNvSpPr/>
      </dsp:nvSpPr>
      <dsp:spPr>
        <a:xfrm>
          <a:off x="21722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1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(June 2023 – July 2023)</a:t>
          </a:r>
          <a:r>
            <a:rPr lang="en-US" sz="1600" kern="1200" dirty="0"/>
            <a:t>: Project problem view, proposal preparation and defense. </a:t>
          </a:r>
        </a:p>
      </dsp:txBody>
      <dsp:txXfrm>
        <a:off x="21722" y="3811"/>
        <a:ext cx="2979835" cy="1787901"/>
      </dsp:txXfrm>
    </dsp:sp>
    <dsp:sp modelId="{84F8A747-E698-48ED-858A-5507F46CDA41}">
      <dsp:nvSpPr>
        <dsp:cNvPr id="0" name=""/>
        <dsp:cNvSpPr/>
      </dsp:nvSpPr>
      <dsp:spPr>
        <a:xfrm>
          <a:off x="6664955" y="852041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894331"/>
        <a:ext cx="34268" cy="6860"/>
      </dsp:txXfrm>
    </dsp:sp>
    <dsp:sp modelId="{5CEBB554-0ECD-41E1-BADC-FE9DCC9E47BB}">
      <dsp:nvSpPr>
        <dsp:cNvPr id="0" name=""/>
        <dsp:cNvSpPr/>
      </dsp:nvSpPr>
      <dsp:spPr>
        <a:xfrm>
          <a:off x="3686919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2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(July 2023 – September 2023):</a:t>
          </a:r>
          <a:r>
            <a:rPr lang="en-US" sz="1600" kern="1200" dirty="0"/>
            <a:t> Literature Review, learning required concepts and installation of required tools.</a:t>
          </a:r>
        </a:p>
      </dsp:txBody>
      <dsp:txXfrm>
        <a:off x="3686919" y="3811"/>
        <a:ext cx="2979835" cy="1787901"/>
      </dsp:txXfrm>
    </dsp:sp>
    <dsp:sp modelId="{261A2FD4-56F3-4F4F-B705-0BB3F7B1B012}">
      <dsp:nvSpPr>
        <dsp:cNvPr id="0" name=""/>
        <dsp:cNvSpPr/>
      </dsp:nvSpPr>
      <dsp:spPr>
        <a:xfrm>
          <a:off x="1511640" y="1789912"/>
          <a:ext cx="7330394" cy="654762"/>
        </a:xfrm>
        <a:custGeom>
          <a:avLst/>
          <a:gdLst/>
          <a:ahLst/>
          <a:cxnLst/>
          <a:rect l="0" t="0" r="0" b="0"/>
          <a:pathLst>
            <a:path>
              <a:moveTo>
                <a:pt x="7330394" y="0"/>
              </a:moveTo>
              <a:lnTo>
                <a:pt x="7330394" y="344481"/>
              </a:lnTo>
              <a:lnTo>
                <a:pt x="0" y="344481"/>
              </a:lnTo>
              <a:lnTo>
                <a:pt x="0" y="654762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992778" y="2113863"/>
        <a:ext cx="368118" cy="6860"/>
      </dsp:txXfrm>
    </dsp:sp>
    <dsp:sp modelId="{D4512904-0354-4D22-AB8F-C424B41889D3}">
      <dsp:nvSpPr>
        <dsp:cNvPr id="0" name=""/>
        <dsp:cNvSpPr/>
      </dsp:nvSpPr>
      <dsp:spPr>
        <a:xfrm>
          <a:off x="7352117" y="3811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3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(September 2023 – November 2023): </a:t>
          </a:r>
          <a:r>
            <a:rPr lang="en-US" sz="1600" kern="1200" dirty="0"/>
            <a:t>Performing pre-processing, feature engineering etc. on the dataset.</a:t>
          </a:r>
        </a:p>
      </dsp:txBody>
      <dsp:txXfrm>
        <a:off x="7352117" y="3811"/>
        <a:ext cx="2979835" cy="1787901"/>
      </dsp:txXfrm>
    </dsp:sp>
    <dsp:sp modelId="{3FD8E4FA-020E-4327-BEC4-0811B5CA4CD3}">
      <dsp:nvSpPr>
        <dsp:cNvPr id="0" name=""/>
        <dsp:cNvSpPr/>
      </dsp:nvSpPr>
      <dsp:spPr>
        <a:xfrm>
          <a:off x="2999757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10004" y="3367595"/>
        <a:ext cx="34268" cy="6860"/>
      </dsp:txXfrm>
    </dsp:sp>
    <dsp:sp modelId="{945978D9-F23B-4DD5-996B-97BC81F3B59D}">
      <dsp:nvSpPr>
        <dsp:cNvPr id="0" name=""/>
        <dsp:cNvSpPr/>
      </dsp:nvSpPr>
      <dsp:spPr>
        <a:xfrm>
          <a:off x="21722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4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(December 2023 – January 2024):</a:t>
          </a:r>
          <a:r>
            <a:rPr lang="en-US" sz="1600" kern="1200" dirty="0"/>
            <a:t> Implementation and training of Deep Learning model used to predict remaining useful life and maintenance time.</a:t>
          </a:r>
        </a:p>
      </dsp:txBody>
      <dsp:txXfrm>
        <a:off x="21722" y="2477074"/>
        <a:ext cx="2979835" cy="1787901"/>
      </dsp:txXfrm>
    </dsp:sp>
    <dsp:sp modelId="{CFFC7ACC-5929-409A-8749-6080B81E4012}">
      <dsp:nvSpPr>
        <dsp:cNvPr id="0" name=""/>
        <dsp:cNvSpPr/>
      </dsp:nvSpPr>
      <dsp:spPr>
        <a:xfrm>
          <a:off x="6664955" y="3325305"/>
          <a:ext cx="654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762" y="45720"/>
              </a:lnTo>
            </a:path>
          </a:pathLst>
        </a:custGeom>
        <a:noFill/>
        <a:ln w="952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75202" y="3367595"/>
        <a:ext cx="34268" cy="6860"/>
      </dsp:txXfrm>
    </dsp:sp>
    <dsp:sp modelId="{9192ED09-157A-4EF3-BE0D-99E777099070}">
      <dsp:nvSpPr>
        <dsp:cNvPr id="0" name=""/>
        <dsp:cNvSpPr/>
      </dsp:nvSpPr>
      <dsp:spPr>
        <a:xfrm>
          <a:off x="3686919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5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(January 2024 – March 2024)</a:t>
          </a:r>
          <a:r>
            <a:rPr lang="en-US" sz="1600" kern="1200" dirty="0"/>
            <a:t>: Create front end for operator to check the statistics and when the maintenance is required.</a:t>
          </a:r>
          <a:endParaRPr lang="en-US" sz="1400" kern="1200" dirty="0"/>
        </a:p>
      </dsp:txBody>
      <dsp:txXfrm>
        <a:off x="3686919" y="2477074"/>
        <a:ext cx="2979835" cy="1787901"/>
      </dsp:txXfrm>
    </dsp:sp>
    <dsp:sp modelId="{11E9D013-2835-4A61-B784-D2934610C68C}">
      <dsp:nvSpPr>
        <dsp:cNvPr id="0" name=""/>
        <dsp:cNvSpPr/>
      </dsp:nvSpPr>
      <dsp:spPr>
        <a:xfrm>
          <a:off x="7352117" y="2477074"/>
          <a:ext cx="2979835" cy="17879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Stage 6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none" kern="1200" dirty="0"/>
            <a:t>(March 2024 – May 2024): </a:t>
          </a:r>
          <a:r>
            <a:rPr lang="en-US" sz="1600" kern="1200" dirty="0"/>
            <a:t>Final Research Document, Submission of Project, and Final Defense.</a:t>
          </a:r>
        </a:p>
      </dsp:txBody>
      <dsp:txXfrm>
        <a:off x="7352117" y="2477074"/>
        <a:ext cx="2979835" cy="1787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5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868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5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42C1-C573-2B00-6144-806F0E54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104222"/>
            <a:ext cx="9440034" cy="1155439"/>
          </a:xfrm>
        </p:spPr>
        <p:txBody>
          <a:bodyPr>
            <a:normAutofit/>
          </a:bodyPr>
          <a:lstStyle/>
          <a:p>
            <a:r>
              <a:rPr lang="en-US" b="1" dirty="0"/>
              <a:t>FYP Proposal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FC9BF-9BDB-86EC-C925-8771B6EC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4725307" cy="1828801"/>
          </a:xfrm>
        </p:spPr>
        <p:txBody>
          <a:bodyPr>
            <a:normAutofit/>
          </a:bodyPr>
          <a:lstStyle/>
          <a:p>
            <a:r>
              <a:rPr lang="en-US" sz="1800" b="1" dirty="0"/>
              <a:t>Project Supervisor</a:t>
            </a:r>
          </a:p>
          <a:p>
            <a:r>
              <a:rPr lang="en-US" dirty="0"/>
              <a:t>Engr. Muhammad Nauman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1BE0B0-D9EC-F900-2D04-3FB047DC3620}"/>
              </a:ext>
            </a:extLst>
          </p:cNvPr>
          <p:cNvSpPr txBox="1">
            <a:spLocks/>
          </p:cNvSpPr>
          <p:nvPr/>
        </p:nvSpPr>
        <p:spPr>
          <a:xfrm>
            <a:off x="6080130" y="3592326"/>
            <a:ext cx="4725307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Group Members</a:t>
            </a:r>
          </a:p>
          <a:p>
            <a:r>
              <a:rPr lang="en-US" sz="1800" dirty="0"/>
              <a:t>M. Junaid Maqsood (01-132202-015)</a:t>
            </a:r>
          </a:p>
          <a:p>
            <a:r>
              <a:rPr lang="en-US" sz="1800" dirty="0"/>
              <a:t>M. Hassan Khan (01-132202-022)</a:t>
            </a:r>
          </a:p>
          <a:p>
            <a:r>
              <a:rPr lang="en-US" sz="1800" dirty="0"/>
              <a:t>M. Zain-</a:t>
            </a:r>
            <a:r>
              <a:rPr lang="en-US" sz="1800" dirty="0" err="1"/>
              <a:t>ul</a:t>
            </a:r>
            <a:r>
              <a:rPr lang="en-US" sz="1800" dirty="0"/>
              <a:t>-</a:t>
            </a:r>
            <a:r>
              <a:rPr lang="en-US" sz="1800" dirty="0" err="1"/>
              <a:t>Abeedin</a:t>
            </a:r>
            <a:r>
              <a:rPr lang="en-US" sz="1800" dirty="0"/>
              <a:t> (01-132202-035)</a:t>
            </a:r>
          </a:p>
        </p:txBody>
      </p:sp>
    </p:spTree>
    <p:extLst>
      <p:ext uri="{BB962C8B-B14F-4D97-AF65-F5344CB8AC3E}">
        <p14:creationId xmlns:p14="http://schemas.microsoft.com/office/powerpoint/2010/main" val="34499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D96F-1E3C-010C-1001-66C9D10D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EE4D-B15A-792A-4B27-725BFE0F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remaining useful life of turbofan engines.</a:t>
            </a:r>
          </a:p>
          <a:p>
            <a:r>
              <a:rPr lang="en-US" dirty="0"/>
              <a:t>Predict when an aircraft needs maintenance.</a:t>
            </a:r>
          </a:p>
          <a:p>
            <a:r>
              <a:rPr lang="en-US" dirty="0"/>
              <a:t>To achieve high accuracy. </a:t>
            </a:r>
          </a:p>
          <a:p>
            <a:r>
              <a:rPr lang="en-US" dirty="0"/>
              <a:t>Reduce maintenance costs.</a:t>
            </a:r>
          </a:p>
          <a:p>
            <a:r>
              <a:rPr lang="en-US" dirty="0"/>
              <a:t>Improve passenger safety.</a:t>
            </a:r>
          </a:p>
        </p:txBody>
      </p:sp>
    </p:spTree>
    <p:extLst>
      <p:ext uri="{BB962C8B-B14F-4D97-AF65-F5344CB8AC3E}">
        <p14:creationId xmlns:p14="http://schemas.microsoft.com/office/powerpoint/2010/main" val="356905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822-9BBB-76EA-5BAA-7E4CAA2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DB6FB46-8E25-B73E-4290-CB223B810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6956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21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Aviation</a:t>
            </a:r>
          </a:p>
          <a:p>
            <a:pPr lvl="1"/>
            <a:r>
              <a:rPr lang="en-US" dirty="0"/>
              <a:t>Complex machines</a:t>
            </a:r>
          </a:p>
          <a:p>
            <a:pPr lvl="1"/>
            <a:r>
              <a:rPr lang="en-US" dirty="0"/>
              <a:t>Neglecting maintenance can lead to:</a:t>
            </a:r>
          </a:p>
          <a:p>
            <a:pPr lvl="2"/>
            <a:r>
              <a:rPr lang="en-US" dirty="0"/>
              <a:t>Mechanical failures</a:t>
            </a:r>
          </a:p>
          <a:p>
            <a:pPr lvl="2"/>
            <a:r>
              <a:rPr lang="en-US" dirty="0"/>
              <a:t>Risk of accidents</a:t>
            </a:r>
          </a:p>
          <a:p>
            <a:pPr lvl="2"/>
            <a:r>
              <a:rPr lang="en-US" dirty="0"/>
              <a:t>Compromise passenger safety</a:t>
            </a:r>
          </a:p>
          <a:p>
            <a:pPr lvl="2"/>
            <a:r>
              <a:rPr lang="en-US" dirty="0"/>
              <a:t>Decreased output quality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Industrial</a:t>
            </a:r>
          </a:p>
          <a:p>
            <a:pPr lvl="1" algn="just"/>
            <a:r>
              <a:rPr lang="en-US" sz="1800" dirty="0"/>
              <a:t>Extensively used in industries:</a:t>
            </a:r>
          </a:p>
          <a:p>
            <a:pPr lvl="2" algn="just"/>
            <a:r>
              <a:rPr lang="en-US" sz="1600" dirty="0"/>
              <a:t>Optimize production processes</a:t>
            </a:r>
          </a:p>
          <a:p>
            <a:pPr lvl="2" algn="just"/>
            <a:r>
              <a:rPr lang="en-US" sz="1600" dirty="0"/>
              <a:t>Maintain efficiency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efficiency</a:t>
            </a:r>
          </a:p>
          <a:p>
            <a:pPr lvl="2" algn="just"/>
            <a:r>
              <a:rPr lang="en-US" sz="1600" dirty="0"/>
              <a:t>Machine may experience breakdown</a:t>
            </a:r>
          </a:p>
          <a:p>
            <a:pPr lvl="2" algn="just"/>
            <a:r>
              <a:rPr lang="en-US" sz="1600" dirty="0"/>
              <a:t>Decreased output quality</a:t>
            </a:r>
          </a:p>
        </p:txBody>
      </p:sp>
    </p:spTree>
    <p:extLst>
      <p:ext uri="{BB962C8B-B14F-4D97-AF65-F5344CB8AC3E}">
        <p14:creationId xmlns:p14="http://schemas.microsoft.com/office/powerpoint/2010/main" val="18310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113-7B98-46E2-E3B6-F91A271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578E-743C-150C-56CD-ADFFDABA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pPr algn="just"/>
            <a:r>
              <a:rPr lang="en-US" sz="2000" dirty="0"/>
              <a:t>Hospital:</a:t>
            </a:r>
          </a:p>
          <a:p>
            <a:pPr lvl="1" algn="just"/>
            <a:r>
              <a:rPr lang="en-US" sz="1800" dirty="0"/>
              <a:t>Hospital equipment is critical for:</a:t>
            </a:r>
          </a:p>
          <a:p>
            <a:pPr lvl="2" algn="just"/>
            <a:r>
              <a:rPr lang="en-US" sz="1600" dirty="0"/>
              <a:t>Patient care</a:t>
            </a:r>
          </a:p>
          <a:p>
            <a:pPr lvl="2" algn="just"/>
            <a:r>
              <a:rPr lang="en-US" sz="1600" dirty="0"/>
              <a:t>Diagnostics</a:t>
            </a:r>
          </a:p>
          <a:p>
            <a:pPr lvl="2" algn="just"/>
            <a:r>
              <a:rPr lang="en-US" sz="1600" dirty="0"/>
              <a:t>Treatment. 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Calibration errors.</a:t>
            </a:r>
          </a:p>
          <a:p>
            <a:pPr lvl="2" algn="just"/>
            <a:r>
              <a:rPr lang="en-US" sz="1600" dirty="0"/>
              <a:t>Malfunction.</a:t>
            </a:r>
          </a:p>
          <a:p>
            <a:pPr lvl="2" algn="just"/>
            <a:r>
              <a:rPr lang="en-US" sz="1600" dirty="0"/>
              <a:t>Inaccurate readings.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7798D4-0E17-BABD-C4C2-7C0C2127F931}"/>
              </a:ext>
            </a:extLst>
          </p:cNvPr>
          <p:cNvSpPr txBox="1">
            <a:spLocks/>
          </p:cNvSpPr>
          <p:nvPr/>
        </p:nvSpPr>
        <p:spPr>
          <a:xfrm>
            <a:off x="6085352" y="1732448"/>
            <a:ext cx="5182205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Networking fields for maintaining servers in warehouses:</a:t>
            </a:r>
          </a:p>
          <a:p>
            <a:pPr lvl="1" algn="just"/>
            <a:r>
              <a:rPr lang="en-US" sz="1800" dirty="0"/>
              <a:t>Backbone of IT infrastructure supporting:</a:t>
            </a:r>
          </a:p>
          <a:p>
            <a:pPr lvl="2" algn="just"/>
            <a:r>
              <a:rPr lang="en-US" sz="1600" dirty="0"/>
              <a:t>Data storage.</a:t>
            </a:r>
          </a:p>
          <a:p>
            <a:pPr lvl="2" algn="just"/>
            <a:r>
              <a:rPr lang="en-US" sz="1600" dirty="0"/>
              <a:t>Processing.</a:t>
            </a:r>
          </a:p>
          <a:p>
            <a:pPr lvl="2" algn="just"/>
            <a:r>
              <a:rPr lang="en-US" sz="1600" dirty="0"/>
              <a:t>Network operation.</a:t>
            </a:r>
          </a:p>
          <a:p>
            <a:pPr lvl="1" algn="just"/>
            <a:r>
              <a:rPr lang="en-US" sz="1800" dirty="0"/>
              <a:t>Neglecting maintenance can lead to:</a:t>
            </a:r>
          </a:p>
          <a:p>
            <a:pPr lvl="2" algn="just"/>
            <a:r>
              <a:rPr lang="en-US" sz="1600" dirty="0"/>
              <a:t>Decreased performance.</a:t>
            </a:r>
          </a:p>
          <a:p>
            <a:pPr lvl="2" algn="just"/>
            <a:r>
              <a:rPr lang="en-US" sz="1600" dirty="0"/>
              <a:t>System crashes.</a:t>
            </a:r>
          </a:p>
          <a:p>
            <a:pPr lvl="2" algn="just"/>
            <a:r>
              <a:rPr lang="en-US" sz="1600" dirty="0"/>
              <a:t>Potential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226671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9462-1E51-386D-0C7C-EA280D13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Timeline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F43D0A8-5E82-5A9F-606E-68170C982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149942"/>
              </p:ext>
            </p:extLst>
          </p:nvPr>
        </p:nvGraphicFramePr>
        <p:xfrm>
          <a:off x="913882" y="1731963"/>
          <a:ext cx="10353675" cy="426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3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5B9-7A38-30AC-A735-63B06EC87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60928-7A3B-9F06-0318-A27DA547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5874F-ECBF-4A14-CFDB-50CF1DC1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015463" y="-655206"/>
            <a:ext cx="51765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5BB8-908D-6E2A-1349-08F009BC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027179" y="-1373139"/>
            <a:ext cx="51765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213C1-DD69-E02B-3E25-DB50E391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065954" y="169339"/>
            <a:ext cx="5176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AD3-7A39-AF5F-4A4B-630FD9B50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en-US" b="1" dirty="0"/>
              <a:t>Predictive &amp; Preventive Maintenance System</a:t>
            </a:r>
          </a:p>
        </p:txBody>
      </p:sp>
    </p:spTree>
    <p:extLst>
      <p:ext uri="{BB962C8B-B14F-4D97-AF65-F5344CB8AC3E}">
        <p14:creationId xmlns:p14="http://schemas.microsoft.com/office/powerpoint/2010/main" val="18008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FF0-D6D0-79E8-58BA-1622CF2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D4C49FF-AE3C-9137-2678-EE5056458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31647"/>
              </p:ext>
            </p:extLst>
          </p:nvPr>
        </p:nvGraphicFramePr>
        <p:xfrm>
          <a:off x="914400" y="1905918"/>
          <a:ext cx="10532125" cy="388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406A-7CBC-7ECB-8A14-E46A9638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1637-E647-CA86-B88E-C49F9129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turbofan jet engines are an important part of aircrafts, and their reliable performance is crucial for air travel. </a:t>
            </a:r>
          </a:p>
          <a:p>
            <a:r>
              <a:rPr lang="en-US" dirty="0"/>
              <a:t>However, there can be unexpected failures or malfunctions in engines which can cause many problems such as </a:t>
            </a:r>
          </a:p>
          <a:p>
            <a:pPr lvl="1"/>
            <a:r>
              <a:rPr lang="en-US" dirty="0"/>
              <a:t>Increased maintenance costs.</a:t>
            </a:r>
          </a:p>
          <a:p>
            <a:pPr lvl="1"/>
            <a:r>
              <a:rPr lang="en-US" dirty="0"/>
              <a:t>Compromised passenger safety. </a:t>
            </a:r>
          </a:p>
          <a:p>
            <a:pPr lvl="1"/>
            <a:r>
              <a:rPr lang="en-US" dirty="0"/>
              <a:t>Flight cancellations.</a:t>
            </a:r>
          </a:p>
          <a:p>
            <a:pPr lvl="1"/>
            <a:r>
              <a:rPr lang="en-US" dirty="0"/>
              <a:t>Substantial financial losses for airlines.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1BCC42-2BD3-0B38-2D7A-D34A730D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86" y="3319432"/>
            <a:ext cx="4131089" cy="2471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912-104B-CBEA-08E6-3BAF044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6F2-423C-5C0E-9AFC-B5FEE1BC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Airline Maintenance Cost Executive Commentary Edition 2019 reported the annual maintenance, repair, and overhaul cost was 9% ($69 billion) of the total operational cost.</a:t>
            </a:r>
          </a:p>
          <a:p>
            <a:r>
              <a:rPr lang="en-US" dirty="0"/>
              <a:t>Traditional maintenance approaches, such as scheduled or reactive maintenance, often result in suboptimal resource allocation, increased downtime, and higher maintenance costs.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Familiarity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Reactive</a:t>
            </a:r>
          </a:p>
          <a:p>
            <a:pPr lvl="1"/>
            <a:r>
              <a:rPr lang="en-US" dirty="0"/>
              <a:t>Increased Risk</a:t>
            </a:r>
          </a:p>
          <a:p>
            <a:pPr lvl="1"/>
            <a:r>
              <a:rPr lang="en-US" dirty="0"/>
              <a:t>Inefficient</a:t>
            </a:r>
          </a:p>
          <a:p>
            <a:pPr lvl="1"/>
            <a:r>
              <a:rPr lang="en-US" dirty="0"/>
              <a:t>Lack of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F7DF-9A15-EF8F-1D89-3EBC3335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9BE9-156C-455D-F6E7-43B63C49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Predictive Maintenance  can be scheduled to reduce the maintenance cost and avoid equipment downtime.</a:t>
            </a:r>
          </a:p>
          <a:p>
            <a:r>
              <a:rPr lang="en-US" dirty="0"/>
              <a:t>The remaining useful life prediction algorithm in combination with RNN and LSTM long short-term memory .</a:t>
            </a:r>
          </a:p>
          <a:p>
            <a:r>
              <a:rPr lang="en-US" dirty="0"/>
              <a:t>The average accuracy ranges from 85-87%.</a:t>
            </a:r>
          </a:p>
        </p:txBody>
      </p:sp>
    </p:spTree>
    <p:extLst>
      <p:ext uri="{BB962C8B-B14F-4D97-AF65-F5344CB8AC3E}">
        <p14:creationId xmlns:p14="http://schemas.microsoft.com/office/powerpoint/2010/main" val="17053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8CC53-A22C-8DB6-69D8-9EFA37047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560387"/>
              </p:ext>
            </p:extLst>
          </p:nvPr>
        </p:nvGraphicFramePr>
        <p:xfrm>
          <a:off x="914399" y="1584011"/>
          <a:ext cx="10353156" cy="4560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05450426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32115486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552122251"/>
                    </a:ext>
                  </a:extLst>
                </a:gridCol>
                <a:gridCol w="4576469">
                  <a:extLst>
                    <a:ext uri="{9D8B030D-6E8A-4147-A177-3AD203B41FA5}">
                      <a16:colId xmlns:a16="http://schemas.microsoft.com/office/drawing/2014/main" val="2185464524"/>
                    </a:ext>
                  </a:extLst>
                </a:gridCol>
              </a:tblGrid>
              <a:tr h="752783">
                <a:tc>
                  <a:txBody>
                    <a:bodyPr/>
                    <a:lstStyle/>
                    <a:p>
                      <a:r>
                        <a:rPr lang="en-US" b="1" dirty="0"/>
                        <a:t>S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453953"/>
                  </a:ext>
                </a:extLst>
              </a:tr>
              <a:tr h="1431761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Additional architecture improvements are required, as the current training time exceeds that of the majority of shallow networks in the literature.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6544"/>
                  </a:ext>
                </a:extLst>
              </a:tr>
              <a:tr h="2376432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ResCNN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limitations of the proposed method are that the imbalance of signal data is ignored, and the tuning parameter process of the ensemble </a:t>
                      </a:r>
                      <a:r>
                        <a:rPr lang="en-US" dirty="0" err="1"/>
                        <a:t>ResCNN</a:t>
                      </a:r>
                      <a:r>
                        <a:rPr lang="en-US" dirty="0"/>
                        <a:t> is very time-consuming.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93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5AB4-CCBA-6C3F-C820-4AF668C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08CC53-A22C-8DB6-69D8-9EFA37047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150498"/>
              </p:ext>
            </p:extLst>
          </p:nvPr>
        </p:nvGraphicFramePr>
        <p:xfrm>
          <a:off x="914399" y="2370592"/>
          <a:ext cx="10353156" cy="3274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1054504268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2321154862"/>
                    </a:ext>
                  </a:extLst>
                </a:gridCol>
                <a:gridCol w="3483429">
                  <a:extLst>
                    <a:ext uri="{9D8B030D-6E8A-4147-A177-3AD203B41FA5}">
                      <a16:colId xmlns:a16="http://schemas.microsoft.com/office/drawing/2014/main" val="1552122251"/>
                    </a:ext>
                  </a:extLst>
                </a:gridCol>
                <a:gridCol w="4576469">
                  <a:extLst>
                    <a:ext uri="{9D8B030D-6E8A-4147-A177-3AD203B41FA5}">
                      <a16:colId xmlns:a16="http://schemas.microsoft.com/office/drawing/2014/main" val="2185464524"/>
                    </a:ext>
                  </a:extLst>
                </a:gridCol>
              </a:tblGrid>
              <a:tr h="558221">
                <a:tc>
                  <a:txBody>
                    <a:bodyPr/>
                    <a:lstStyle/>
                    <a:p>
                      <a:r>
                        <a:rPr lang="en-US" b="1" dirty="0"/>
                        <a:t>S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453953"/>
                  </a:ext>
                </a:extLst>
              </a:tr>
              <a:tr h="1767704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CNN-XGB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main drawback of this method is the computational speed and cost, with a prediction time of around 621.7 s. It not cost-effective model in industrial contexts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14211"/>
                  </a:ext>
                </a:extLst>
              </a:tr>
              <a:tr h="94897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FCLCNN-LSTM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key drawback of this model is the need to incrementally update the prognosis results.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26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A52F76-BB7B-A159-58AF-7721E58B1F36}"/>
              </a:ext>
            </a:extLst>
          </p:cNvPr>
          <p:cNvSpPr txBox="1"/>
          <p:nvPr/>
        </p:nvSpPr>
        <p:spPr>
          <a:xfrm>
            <a:off x="913795" y="5876345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accuracy ranges from 85-87%.</a:t>
            </a:r>
          </a:p>
        </p:txBody>
      </p:sp>
    </p:spTree>
    <p:extLst>
      <p:ext uri="{BB962C8B-B14F-4D97-AF65-F5344CB8AC3E}">
        <p14:creationId xmlns:p14="http://schemas.microsoft.com/office/powerpoint/2010/main" val="32701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DEA4-D3C0-6043-7B49-13F6D9E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2E5-C73A-9485-7497-3FA71AC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en-US" dirty="0"/>
              <a:t>To automate a system that calculates the remaining useful life of turbofan jet engines and alert the maintenance officers to provide maintenance to required aircraft before any failure or malfunctions occur.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AA9EF0-4EC5-842F-4C16-BE8F5230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72" y="1732449"/>
            <a:ext cx="4986586" cy="2991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433</TotalTime>
  <Words>722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Slate</vt:lpstr>
      <vt:lpstr>FYP Proposal Presentation</vt:lpstr>
      <vt:lpstr>Predictive &amp; Preventive Maintenance System</vt:lpstr>
      <vt:lpstr>Contents</vt:lpstr>
      <vt:lpstr>Background</vt:lpstr>
      <vt:lpstr>Contd…</vt:lpstr>
      <vt:lpstr>Contd…</vt:lpstr>
      <vt:lpstr>Literature Review</vt:lpstr>
      <vt:lpstr>Literature Review</vt:lpstr>
      <vt:lpstr>Problem Statement</vt:lpstr>
      <vt:lpstr>Objectives</vt:lpstr>
      <vt:lpstr>Methodology</vt:lpstr>
      <vt:lpstr>Scope</vt:lpstr>
      <vt:lpstr>Scope</vt:lpstr>
      <vt:lpstr>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01-132202-022</cp:lastModifiedBy>
  <cp:revision>101</cp:revision>
  <dcterms:created xsi:type="dcterms:W3CDTF">2023-06-04T09:55:14Z</dcterms:created>
  <dcterms:modified xsi:type="dcterms:W3CDTF">2023-11-29T09:48:55Z</dcterms:modified>
</cp:coreProperties>
</file>