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0493DB-2F6F-D156-26C6-996C7F224D6C}" v="13" dt="2023-06-07T16:50:54.089"/>
    <p1510:client id="{B1A2D090-8EC8-4AF3-B178-EEAEC3F7A736}" v="61" dt="2023-06-07T04:57:11.1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b760a63d3ad0013c217529265c9e27c5a86c6684bee1e46ca83cf8dadfa9ae4d::" providerId="AD" clId="Web-{9F0493DB-2F6F-D156-26C6-996C7F224D6C}"/>
    <pc:docChg chg="delSld modSld">
      <pc:chgData name="Guest User" userId="S::urn:spo:anon#b760a63d3ad0013c217529265c9e27c5a86c6684bee1e46ca83cf8dadfa9ae4d::" providerId="AD" clId="Web-{9F0493DB-2F6F-D156-26C6-996C7F224D6C}" dt="2023-06-07T16:50:54.089" v="12"/>
      <pc:docMkLst>
        <pc:docMk/>
      </pc:docMkLst>
      <pc:sldChg chg="modSp">
        <pc:chgData name="Guest User" userId="S::urn:spo:anon#b760a63d3ad0013c217529265c9e27c5a86c6684bee1e46ca83cf8dadfa9ae4d::" providerId="AD" clId="Web-{9F0493DB-2F6F-D156-26C6-996C7F224D6C}" dt="2023-06-07T16:50:30.839" v="11" actId="14100"/>
        <pc:sldMkLst>
          <pc:docMk/>
          <pc:sldMk cId="3206848698" sldId="259"/>
        </pc:sldMkLst>
        <pc:spChg chg="mod">
          <ac:chgData name="Guest User" userId="S::urn:spo:anon#b760a63d3ad0013c217529265c9e27c5a86c6684bee1e46ca83cf8dadfa9ae4d::" providerId="AD" clId="Web-{9F0493DB-2F6F-D156-26C6-996C7F224D6C}" dt="2023-06-07T16:50:30.839" v="11" actId="14100"/>
          <ac:spMkLst>
            <pc:docMk/>
            <pc:sldMk cId="3206848698" sldId="259"/>
            <ac:spMk id="3" creationId="{BBB6F078-A98E-9B10-C852-B677304BB572}"/>
          </ac:spMkLst>
        </pc:spChg>
        <pc:picChg chg="mod">
          <ac:chgData name="Guest User" userId="S::urn:spo:anon#b760a63d3ad0013c217529265c9e27c5a86c6684bee1e46ca83cf8dadfa9ae4d::" providerId="AD" clId="Web-{9F0493DB-2F6F-D156-26C6-996C7F224D6C}" dt="2023-06-07T16:50:25.120" v="9" actId="1076"/>
          <ac:picMkLst>
            <pc:docMk/>
            <pc:sldMk cId="3206848698" sldId="259"/>
            <ac:picMk id="6" creationId="{DE6A45F8-2BA8-F14C-B808-D39094924595}"/>
          </ac:picMkLst>
        </pc:picChg>
      </pc:sldChg>
      <pc:sldChg chg="modSp del">
        <pc:chgData name="Guest User" userId="S::urn:spo:anon#b760a63d3ad0013c217529265c9e27c5a86c6684bee1e46ca83cf8dadfa9ae4d::" providerId="AD" clId="Web-{9F0493DB-2F6F-D156-26C6-996C7F224D6C}" dt="2023-06-07T16:50:54.089" v="12"/>
        <pc:sldMkLst>
          <pc:docMk/>
          <pc:sldMk cId="1431205157" sldId="266"/>
        </pc:sldMkLst>
        <pc:spChg chg="mod">
          <ac:chgData name="Guest User" userId="S::urn:spo:anon#b760a63d3ad0013c217529265c9e27c5a86c6684bee1e46ca83cf8dadfa9ae4d::" providerId="AD" clId="Web-{9F0493DB-2F6F-D156-26C6-996C7F224D6C}" dt="2023-06-07T16:50:01.947" v="0" actId="20577"/>
          <ac:spMkLst>
            <pc:docMk/>
            <pc:sldMk cId="1431205157" sldId="266"/>
            <ac:spMk id="3" creationId="{BBB6F078-A98E-9B10-C852-B677304BB572}"/>
          </ac:spMkLst>
        </pc:spChg>
      </pc:sldChg>
    </pc:docChg>
  </pc:docChgLst>
  <pc:docChgLst>
    <pc:chgData name="01-132202-022" userId="S::01-132202-022@student.bahria.edu.pk::4447fd2a-33f5-49d8-aded-af689f05a76c" providerId="AD" clId="Web-{F3F491AB-7572-401C-AF99-835FD8995E8A}"/>
    <pc:docChg chg="modSld addMainMaster delMainMaster">
      <pc:chgData name="01-132202-022" userId="S::01-132202-022@student.bahria.edu.pk::4447fd2a-33f5-49d8-aded-af689f05a76c" providerId="AD" clId="Web-{F3F491AB-7572-401C-AF99-835FD8995E8A}" dt="2023-06-04T09:59:37.671" v="55"/>
      <pc:docMkLst>
        <pc:docMk/>
      </pc:docMkLst>
      <pc:sldChg chg="addSp delSp modSp mod setBg modClrScheme setClrOvrMap chgLayout">
        <pc:chgData name="01-132202-022" userId="S::01-132202-022@student.bahria.edu.pk::4447fd2a-33f5-49d8-aded-af689f05a76c" providerId="AD" clId="Web-{F3F491AB-7572-401C-AF99-835FD8995E8A}" dt="2023-06-04T09:59:37.671" v="55"/>
        <pc:sldMkLst>
          <pc:docMk/>
          <pc:sldMk cId="109857222" sldId="256"/>
        </pc:sldMkLst>
        <pc:spChg chg="mod">
          <ac:chgData name="01-132202-022" userId="S::01-132202-022@student.bahria.edu.pk::4447fd2a-33f5-49d8-aded-af689f05a76c" providerId="AD" clId="Web-{F3F491AB-7572-401C-AF99-835FD8995E8A}" dt="2023-06-04T09:59:37.671" v="55"/>
          <ac:spMkLst>
            <pc:docMk/>
            <pc:sldMk cId="109857222" sldId="256"/>
            <ac:spMk id="2" creationId="{00000000-0000-0000-0000-000000000000}"/>
          </ac:spMkLst>
        </pc:spChg>
        <pc:spChg chg="mod">
          <ac:chgData name="01-132202-022" userId="S::01-132202-022@student.bahria.edu.pk::4447fd2a-33f5-49d8-aded-af689f05a76c" providerId="AD" clId="Web-{F3F491AB-7572-401C-AF99-835FD8995E8A}" dt="2023-06-04T09:59:37.671" v="55"/>
          <ac:spMkLst>
            <pc:docMk/>
            <pc:sldMk cId="109857222" sldId="256"/>
            <ac:spMk id="3" creationId="{00000000-0000-0000-0000-000000000000}"/>
          </ac:spMkLst>
        </pc:spChg>
        <pc:spChg chg="add del">
          <ac:chgData name="01-132202-022" userId="S::01-132202-022@student.bahria.edu.pk::4447fd2a-33f5-49d8-aded-af689f05a76c" providerId="AD" clId="Web-{F3F491AB-7572-401C-AF99-835FD8995E8A}" dt="2023-06-04T09:59:37.671" v="55"/>
          <ac:spMkLst>
            <pc:docMk/>
            <pc:sldMk cId="109857222" sldId="256"/>
            <ac:spMk id="5" creationId="{3A397E3E-B90C-4D82-BAAA-36F7AC6A4565}"/>
          </ac:spMkLst>
        </pc:spChg>
        <pc:spChg chg="add del">
          <ac:chgData name="01-132202-022" userId="S::01-132202-022@student.bahria.edu.pk::4447fd2a-33f5-49d8-aded-af689f05a76c" providerId="AD" clId="Web-{F3F491AB-7572-401C-AF99-835FD8995E8A}" dt="2023-06-04T09:59:37.671" v="55"/>
          <ac:spMkLst>
            <pc:docMk/>
            <pc:sldMk cId="109857222" sldId="256"/>
            <ac:spMk id="7" creationId="{D115D553-F1E2-4033-8E29-ECED90BF582F}"/>
          </ac:spMkLst>
        </pc:spChg>
        <pc:spChg chg="add del">
          <ac:chgData name="01-132202-022" userId="S::01-132202-022@student.bahria.edu.pk::4447fd2a-33f5-49d8-aded-af689f05a76c" providerId="AD" clId="Web-{F3F491AB-7572-401C-AF99-835FD8995E8A}" dt="2023-06-04T09:59:37.671" v="55"/>
          <ac:spMkLst>
            <pc:docMk/>
            <pc:sldMk cId="109857222" sldId="256"/>
            <ac:spMk id="8" creationId="{E16C8D8F-10E9-4498-ABDB-0F923F8B6837}"/>
          </ac:spMkLst>
        </pc:spChg>
        <pc:spChg chg="add del">
          <ac:chgData name="01-132202-022" userId="S::01-132202-022@student.bahria.edu.pk::4447fd2a-33f5-49d8-aded-af689f05a76c" providerId="AD" clId="Web-{F3F491AB-7572-401C-AF99-835FD8995E8A}" dt="2023-06-04T09:56:09.009" v="2"/>
          <ac:spMkLst>
            <pc:docMk/>
            <pc:sldMk cId="109857222" sldId="256"/>
            <ac:spMk id="9" creationId="{71B2258F-86CA-4D4D-8270-BC05FCDEBFB3}"/>
          </ac:spMkLst>
        </pc:spChg>
        <pc:spChg chg="add del">
          <ac:chgData name="01-132202-022" userId="S::01-132202-022@student.bahria.edu.pk::4447fd2a-33f5-49d8-aded-af689f05a76c" providerId="AD" clId="Web-{F3F491AB-7572-401C-AF99-835FD8995E8A}" dt="2023-06-04T09:59:37.671" v="55"/>
          <ac:spMkLst>
            <pc:docMk/>
            <pc:sldMk cId="109857222" sldId="256"/>
            <ac:spMk id="10" creationId="{6617B5AA-8A0D-41D3-B2EF-8BC53E3B7DFF}"/>
          </ac:spMkLst>
        </pc:spChg>
        <pc:spChg chg="add del">
          <ac:chgData name="01-132202-022" userId="S::01-132202-022@student.bahria.edu.pk::4447fd2a-33f5-49d8-aded-af689f05a76c" providerId="AD" clId="Web-{F3F491AB-7572-401C-AF99-835FD8995E8A}" dt="2023-06-04T09:58:58.123" v="50"/>
          <ac:spMkLst>
            <pc:docMk/>
            <pc:sldMk cId="109857222" sldId="256"/>
            <ac:spMk id="11" creationId="{AB58EF07-17C2-48CF-ABB0-EEF1F17CB8F0}"/>
          </ac:spMkLst>
        </pc:spChg>
        <pc:spChg chg="add del">
          <ac:chgData name="01-132202-022" userId="S::01-132202-022@student.bahria.edu.pk::4447fd2a-33f5-49d8-aded-af689f05a76c" providerId="AD" clId="Web-{F3F491AB-7572-401C-AF99-835FD8995E8A}" dt="2023-06-04T09:58:58.123" v="50"/>
          <ac:spMkLst>
            <pc:docMk/>
            <pc:sldMk cId="109857222" sldId="256"/>
            <ac:spMk id="12" creationId="{0671A8AE-40A1-4631-A6B8-581AFF065482}"/>
          </ac:spMkLst>
        </pc:spChg>
        <pc:spChg chg="add del">
          <ac:chgData name="01-132202-022" userId="S::01-132202-022@student.bahria.edu.pk::4447fd2a-33f5-49d8-aded-af689f05a76c" providerId="AD" clId="Web-{F3F491AB-7572-401C-AF99-835FD8995E8A}" dt="2023-06-04T09:58:58.123" v="50"/>
          <ac:spMkLst>
            <pc:docMk/>
            <pc:sldMk cId="109857222" sldId="256"/>
            <ac:spMk id="13" creationId="{AF2F604E-43BE-4DC3-B983-E071523364F8}"/>
          </ac:spMkLst>
        </pc:spChg>
        <pc:spChg chg="add del">
          <ac:chgData name="01-132202-022" userId="S::01-132202-022@student.bahria.edu.pk::4447fd2a-33f5-49d8-aded-af689f05a76c" providerId="AD" clId="Web-{F3F491AB-7572-401C-AF99-835FD8995E8A}" dt="2023-06-04T09:58:58.123" v="50"/>
          <ac:spMkLst>
            <pc:docMk/>
            <pc:sldMk cId="109857222" sldId="256"/>
            <ac:spMk id="15" creationId="{08C9B587-E65E-4B52-B37C-ABEBB6E87928}"/>
          </ac:spMkLst>
        </pc:spChg>
        <pc:spChg chg="add del">
          <ac:chgData name="01-132202-022" userId="S::01-132202-022@student.bahria.edu.pk::4447fd2a-33f5-49d8-aded-af689f05a76c" providerId="AD" clId="Web-{F3F491AB-7572-401C-AF99-835FD8995E8A}" dt="2023-06-04T09:59:37.671" v="55"/>
          <ac:spMkLst>
            <pc:docMk/>
            <pc:sldMk cId="109857222" sldId="256"/>
            <ac:spMk id="17" creationId="{1E5A83E3-8A11-4492-BB6E-F5F2240316FB}"/>
          </ac:spMkLst>
        </pc:spChg>
        <pc:spChg chg="add del">
          <ac:chgData name="01-132202-022" userId="S::01-132202-022@student.bahria.edu.pk::4447fd2a-33f5-49d8-aded-af689f05a76c" providerId="AD" clId="Web-{F3F491AB-7572-401C-AF99-835FD8995E8A}" dt="2023-06-04T09:59:37.671" v="55"/>
          <ac:spMkLst>
            <pc:docMk/>
            <pc:sldMk cId="109857222" sldId="256"/>
            <ac:spMk id="19" creationId="{572EB308-9A4E-4332-A908-22F2978D7545}"/>
          </ac:spMkLst>
        </pc:spChg>
        <pc:spChg chg="add del">
          <ac:chgData name="01-132202-022" userId="S::01-132202-022@student.bahria.edu.pk::4447fd2a-33f5-49d8-aded-af689f05a76c" providerId="AD" clId="Web-{F3F491AB-7572-401C-AF99-835FD8995E8A}" dt="2023-06-04T09:58:41.013" v="24"/>
          <ac:spMkLst>
            <pc:docMk/>
            <pc:sldMk cId="109857222" sldId="256"/>
            <ac:spMk id="20" creationId="{8C37C960-91F5-4F61-B2CD-8A037920720B}"/>
          </ac:spMkLst>
        </pc:spChg>
        <pc:spChg chg="add del">
          <ac:chgData name="01-132202-022" userId="S::01-132202-022@student.bahria.edu.pk::4447fd2a-33f5-49d8-aded-af689f05a76c" providerId="AD" clId="Web-{F3F491AB-7572-401C-AF99-835FD8995E8A}" dt="2023-06-04T09:58:41.013" v="24"/>
          <ac:spMkLst>
            <pc:docMk/>
            <pc:sldMk cId="109857222" sldId="256"/>
            <ac:spMk id="22" creationId="{50F155B6-ACA8-4C58-AAB6-CAFC981FF9EA}"/>
          </ac:spMkLst>
        </pc:spChg>
        <pc:spChg chg="add del">
          <ac:chgData name="01-132202-022" userId="S::01-132202-022@student.bahria.edu.pk::4447fd2a-33f5-49d8-aded-af689f05a76c" providerId="AD" clId="Web-{F3F491AB-7572-401C-AF99-835FD8995E8A}" dt="2023-06-04T09:58:41.013" v="24"/>
          <ac:spMkLst>
            <pc:docMk/>
            <pc:sldMk cId="109857222" sldId="256"/>
            <ac:spMk id="24" creationId="{A5C31099-1BBD-40CE-BC60-FCE50741940D}"/>
          </ac:spMkLst>
        </pc:spChg>
        <pc:spChg chg="add del">
          <ac:chgData name="01-132202-022" userId="S::01-132202-022@student.bahria.edu.pk::4447fd2a-33f5-49d8-aded-af689f05a76c" providerId="AD" clId="Web-{F3F491AB-7572-401C-AF99-835FD8995E8A}" dt="2023-06-04T09:59:37.671" v="55"/>
          <ac:spMkLst>
            <pc:docMk/>
            <pc:sldMk cId="109857222" sldId="256"/>
            <ac:spMk id="25" creationId="{90A7F83A-9728-4030-8E45-9ECF1ABCCC12}"/>
          </ac:spMkLst>
        </pc:spChg>
        <pc:spChg chg="add del">
          <ac:chgData name="01-132202-022" userId="S::01-132202-022@student.bahria.edu.pk::4447fd2a-33f5-49d8-aded-af689f05a76c" providerId="AD" clId="Web-{F3F491AB-7572-401C-AF99-835FD8995E8A}" dt="2023-06-04T09:59:37.671" v="55"/>
          <ac:spMkLst>
            <pc:docMk/>
            <pc:sldMk cId="109857222" sldId="256"/>
            <ac:spMk id="27" creationId="{4D1A5E71-B6B6-486A-8CDC-C7ABD9B903F6}"/>
          </ac:spMkLst>
        </pc:spChg>
        <pc:spChg chg="add del">
          <ac:chgData name="01-132202-022" userId="S::01-132202-022@student.bahria.edu.pk::4447fd2a-33f5-49d8-aded-af689f05a76c" providerId="AD" clId="Web-{F3F491AB-7572-401C-AF99-835FD8995E8A}" dt="2023-06-04T09:59:37.671" v="55"/>
          <ac:spMkLst>
            <pc:docMk/>
            <pc:sldMk cId="109857222" sldId="256"/>
            <ac:spMk id="29" creationId="{8E44D629-6B8E-4D88-A77E-149C0ED03498}"/>
          </ac:spMkLst>
        </pc:spChg>
        <pc:spChg chg="add del">
          <ac:chgData name="01-132202-022" userId="S::01-132202-022@student.bahria.edu.pk::4447fd2a-33f5-49d8-aded-af689f05a76c" providerId="AD" clId="Web-{F3F491AB-7572-401C-AF99-835FD8995E8A}" dt="2023-06-04T09:58:43.138" v="26"/>
          <ac:spMkLst>
            <pc:docMk/>
            <pc:sldMk cId="109857222" sldId="256"/>
            <ac:spMk id="31" creationId="{916F6374-2300-41FF-BA7E-22FADCD95D3B}"/>
          </ac:spMkLst>
        </pc:spChg>
        <pc:spChg chg="add del">
          <ac:chgData name="01-132202-022" userId="S::01-132202-022@student.bahria.edu.pk::4447fd2a-33f5-49d8-aded-af689f05a76c" providerId="AD" clId="Web-{F3F491AB-7572-401C-AF99-835FD8995E8A}" dt="2023-06-04T09:58:43.138" v="26"/>
          <ac:spMkLst>
            <pc:docMk/>
            <pc:sldMk cId="109857222" sldId="256"/>
            <ac:spMk id="32" creationId="{90864D9E-0A0C-482E-86DE-9C4E729C38D7}"/>
          </ac:spMkLst>
        </pc:spChg>
        <pc:spChg chg="add del">
          <ac:chgData name="01-132202-022" userId="S::01-132202-022@student.bahria.edu.pk::4447fd2a-33f5-49d8-aded-af689f05a76c" providerId="AD" clId="Web-{F3F491AB-7572-401C-AF99-835FD8995E8A}" dt="2023-06-04T09:58:45.842" v="28"/>
          <ac:spMkLst>
            <pc:docMk/>
            <pc:sldMk cId="109857222" sldId="256"/>
            <ac:spMk id="35" creationId="{A88F843D-1C1B-C740-AC27-E3238D0F5F47}"/>
          </ac:spMkLst>
        </pc:spChg>
        <pc:spChg chg="add del">
          <ac:chgData name="01-132202-022" userId="S::01-132202-022@student.bahria.edu.pk::4447fd2a-33f5-49d8-aded-af689f05a76c" providerId="AD" clId="Web-{F3F491AB-7572-401C-AF99-835FD8995E8A}" dt="2023-06-04T09:58:45.842" v="28"/>
          <ac:spMkLst>
            <pc:docMk/>
            <pc:sldMk cId="109857222" sldId="256"/>
            <ac:spMk id="36" creationId="{A21C8291-E3D5-4240-8FF4-E5213CBCC453}"/>
          </ac:spMkLst>
        </pc:spChg>
        <pc:spChg chg="add del">
          <ac:chgData name="01-132202-022" userId="S::01-132202-022@student.bahria.edu.pk::4447fd2a-33f5-49d8-aded-af689f05a76c" providerId="AD" clId="Web-{F3F491AB-7572-401C-AF99-835FD8995E8A}" dt="2023-06-04T09:58:45.842" v="28"/>
          <ac:spMkLst>
            <pc:docMk/>
            <pc:sldMk cId="109857222" sldId="256"/>
            <ac:spMk id="37" creationId="{08B44AFE-C181-7047-8CC9-CA00BD385EEA}"/>
          </ac:spMkLst>
        </pc:spChg>
        <pc:spChg chg="add del">
          <ac:chgData name="01-132202-022" userId="S::01-132202-022@student.bahria.edu.pk::4447fd2a-33f5-49d8-aded-af689f05a76c" providerId="AD" clId="Web-{F3F491AB-7572-401C-AF99-835FD8995E8A}" dt="2023-06-04T09:58:53.592" v="30"/>
          <ac:spMkLst>
            <pc:docMk/>
            <pc:sldMk cId="109857222" sldId="256"/>
            <ac:spMk id="39" creationId="{7A18C9FB-EC4C-4DAE-8F7D-C6E5AF607958}"/>
          </ac:spMkLst>
        </pc:spChg>
        <pc:spChg chg="add del">
          <ac:chgData name="01-132202-022" userId="S::01-132202-022@student.bahria.edu.pk::4447fd2a-33f5-49d8-aded-af689f05a76c" providerId="AD" clId="Web-{F3F491AB-7572-401C-AF99-835FD8995E8A}" dt="2023-06-04T09:58:53.592" v="30"/>
          <ac:spMkLst>
            <pc:docMk/>
            <pc:sldMk cId="109857222" sldId="256"/>
            <ac:spMk id="40" creationId="{A9896C11-F8DF-437A-B349-8AFD602DC0CA}"/>
          </ac:spMkLst>
        </pc:spChg>
        <pc:grpChg chg="add del">
          <ac:chgData name="01-132202-022" userId="S::01-132202-022@student.bahria.edu.pk::4447fd2a-33f5-49d8-aded-af689f05a76c" providerId="AD" clId="Web-{F3F491AB-7572-401C-AF99-835FD8995E8A}" dt="2023-06-04T09:59:37.671" v="55"/>
          <ac:grpSpMkLst>
            <pc:docMk/>
            <pc:sldMk cId="109857222" sldId="256"/>
            <ac:grpSpMk id="21" creationId="{BB7A900B-006E-46F4-831E-5AABAEE45EE1}"/>
          </ac:grpSpMkLst>
        </pc:grpChg>
        <pc:grpChg chg="add del">
          <ac:chgData name="01-132202-022" userId="S::01-132202-022@student.bahria.edu.pk::4447fd2a-33f5-49d8-aded-af689f05a76c" providerId="AD" clId="Web-{F3F491AB-7572-401C-AF99-835FD8995E8A}" dt="2023-06-04T09:58:43.138" v="26"/>
          <ac:grpSpMkLst>
            <pc:docMk/>
            <pc:sldMk cId="109857222" sldId="256"/>
            <ac:grpSpMk id="33" creationId="{3B97B3BA-6014-41E7-A9F7-95B407BFCC33}"/>
          </ac:grpSpMkLst>
        </pc:grpChg>
        <pc:picChg chg="add del mod ord">
          <ac:chgData name="01-132202-022" userId="S::01-132202-022@student.bahria.edu.pk::4447fd2a-33f5-49d8-aded-af689f05a76c" providerId="AD" clId="Web-{F3F491AB-7572-401C-AF99-835FD8995E8A}" dt="2023-06-04T09:58:58.967" v="51"/>
          <ac:picMkLst>
            <pc:docMk/>
            <pc:sldMk cId="109857222" sldId="256"/>
            <ac:picMk id="4" creationId="{E58BC985-DCB1-A99C-BEDC-0E63D6F04A58}"/>
          </ac:picMkLst>
        </pc:picChg>
        <pc:picChg chg="add del">
          <ac:chgData name="01-132202-022" userId="S::01-132202-022@student.bahria.edu.pk::4447fd2a-33f5-49d8-aded-af689f05a76c" providerId="AD" clId="Web-{F3F491AB-7572-401C-AF99-835FD8995E8A}" dt="2023-06-04T09:59:37.671" v="55"/>
          <ac:picMkLst>
            <pc:docMk/>
            <pc:sldMk cId="109857222" sldId="256"/>
            <ac:picMk id="6" creationId="{09663FC0-1800-42CC-C454-A9EFCC194F70}"/>
          </ac:picMkLst>
        </pc:picChg>
      </pc:sldChg>
      <pc:sldMasterChg chg="add del addSldLayout delSldLayout">
        <pc:chgData name="01-132202-022" userId="S::01-132202-022@student.bahria.edu.pk::4447fd2a-33f5-49d8-aded-af689f05a76c" providerId="AD" clId="Web-{F3F491AB-7572-401C-AF99-835FD8995E8A}" dt="2023-06-04T09:59:37.671" v="55"/>
        <pc:sldMasterMkLst>
          <pc:docMk/>
          <pc:sldMasterMk cId="2460954070" sldId="2147483660"/>
        </pc:sldMasterMkLst>
        <pc:sldLayoutChg chg="add del">
          <pc:chgData name="01-132202-022" userId="S::01-132202-022@student.bahria.edu.pk::4447fd2a-33f5-49d8-aded-af689f05a76c" providerId="AD" clId="Web-{F3F491AB-7572-401C-AF99-835FD8995E8A}" dt="2023-06-04T09:59:37.671" v="55"/>
          <pc:sldLayoutMkLst>
            <pc:docMk/>
            <pc:sldMasterMk cId="2460954070" sldId="2147483660"/>
            <pc:sldLayoutMk cId="2385387890" sldId="2147483661"/>
          </pc:sldLayoutMkLst>
        </pc:sldLayoutChg>
        <pc:sldLayoutChg chg="add del">
          <pc:chgData name="01-132202-022" userId="S::01-132202-022@student.bahria.edu.pk::4447fd2a-33f5-49d8-aded-af689f05a76c" providerId="AD" clId="Web-{F3F491AB-7572-401C-AF99-835FD8995E8A}" dt="2023-06-04T09:59:37.671" v="55"/>
          <pc:sldLayoutMkLst>
            <pc:docMk/>
            <pc:sldMasterMk cId="2460954070" sldId="2147483660"/>
            <pc:sldLayoutMk cId="949138452" sldId="2147483662"/>
          </pc:sldLayoutMkLst>
        </pc:sldLayoutChg>
        <pc:sldLayoutChg chg="add del">
          <pc:chgData name="01-132202-022" userId="S::01-132202-022@student.bahria.edu.pk::4447fd2a-33f5-49d8-aded-af689f05a76c" providerId="AD" clId="Web-{F3F491AB-7572-401C-AF99-835FD8995E8A}" dt="2023-06-04T09:59:37.671" v="55"/>
          <pc:sldLayoutMkLst>
            <pc:docMk/>
            <pc:sldMasterMk cId="2460954070" sldId="2147483660"/>
            <pc:sldLayoutMk cId="2591524520" sldId="2147483663"/>
          </pc:sldLayoutMkLst>
        </pc:sldLayoutChg>
        <pc:sldLayoutChg chg="add del">
          <pc:chgData name="01-132202-022" userId="S::01-132202-022@student.bahria.edu.pk::4447fd2a-33f5-49d8-aded-af689f05a76c" providerId="AD" clId="Web-{F3F491AB-7572-401C-AF99-835FD8995E8A}" dt="2023-06-04T09:59:37.671" v="55"/>
          <pc:sldLayoutMkLst>
            <pc:docMk/>
            <pc:sldMasterMk cId="2460954070" sldId="2147483660"/>
            <pc:sldLayoutMk cId="1203092039" sldId="2147483664"/>
          </pc:sldLayoutMkLst>
        </pc:sldLayoutChg>
        <pc:sldLayoutChg chg="add del">
          <pc:chgData name="01-132202-022" userId="S::01-132202-022@student.bahria.edu.pk::4447fd2a-33f5-49d8-aded-af689f05a76c" providerId="AD" clId="Web-{F3F491AB-7572-401C-AF99-835FD8995E8A}" dt="2023-06-04T09:59:37.671" v="55"/>
          <pc:sldLayoutMkLst>
            <pc:docMk/>
            <pc:sldMasterMk cId="2460954070" sldId="2147483660"/>
            <pc:sldLayoutMk cId="3733172339" sldId="2147483665"/>
          </pc:sldLayoutMkLst>
        </pc:sldLayoutChg>
        <pc:sldLayoutChg chg="add del">
          <pc:chgData name="01-132202-022" userId="S::01-132202-022@student.bahria.edu.pk::4447fd2a-33f5-49d8-aded-af689f05a76c" providerId="AD" clId="Web-{F3F491AB-7572-401C-AF99-835FD8995E8A}" dt="2023-06-04T09:59:37.671" v="55"/>
          <pc:sldLayoutMkLst>
            <pc:docMk/>
            <pc:sldMasterMk cId="2460954070" sldId="2147483660"/>
            <pc:sldLayoutMk cId="3210312558" sldId="2147483666"/>
          </pc:sldLayoutMkLst>
        </pc:sldLayoutChg>
        <pc:sldLayoutChg chg="add del">
          <pc:chgData name="01-132202-022" userId="S::01-132202-022@student.bahria.edu.pk::4447fd2a-33f5-49d8-aded-af689f05a76c" providerId="AD" clId="Web-{F3F491AB-7572-401C-AF99-835FD8995E8A}" dt="2023-06-04T09:59:37.671" v="55"/>
          <pc:sldLayoutMkLst>
            <pc:docMk/>
            <pc:sldMasterMk cId="2460954070" sldId="2147483660"/>
            <pc:sldLayoutMk cId="3146388984" sldId="2147483667"/>
          </pc:sldLayoutMkLst>
        </pc:sldLayoutChg>
        <pc:sldLayoutChg chg="add del">
          <pc:chgData name="01-132202-022" userId="S::01-132202-022@student.bahria.edu.pk::4447fd2a-33f5-49d8-aded-af689f05a76c" providerId="AD" clId="Web-{F3F491AB-7572-401C-AF99-835FD8995E8A}" dt="2023-06-04T09:59:37.671" v="55"/>
          <pc:sldLayoutMkLst>
            <pc:docMk/>
            <pc:sldMasterMk cId="2460954070" sldId="2147483660"/>
            <pc:sldLayoutMk cId="3171841454" sldId="2147483668"/>
          </pc:sldLayoutMkLst>
        </pc:sldLayoutChg>
        <pc:sldLayoutChg chg="add del">
          <pc:chgData name="01-132202-022" userId="S::01-132202-022@student.bahria.edu.pk::4447fd2a-33f5-49d8-aded-af689f05a76c" providerId="AD" clId="Web-{F3F491AB-7572-401C-AF99-835FD8995E8A}" dt="2023-06-04T09:59:37.671" v="55"/>
          <pc:sldLayoutMkLst>
            <pc:docMk/>
            <pc:sldMasterMk cId="2460954070" sldId="2147483660"/>
            <pc:sldLayoutMk cId="1718958274" sldId="2147483669"/>
          </pc:sldLayoutMkLst>
        </pc:sldLayoutChg>
        <pc:sldLayoutChg chg="add del">
          <pc:chgData name="01-132202-022" userId="S::01-132202-022@student.bahria.edu.pk::4447fd2a-33f5-49d8-aded-af689f05a76c" providerId="AD" clId="Web-{F3F491AB-7572-401C-AF99-835FD8995E8A}" dt="2023-06-04T09:59:37.671" v="55"/>
          <pc:sldLayoutMkLst>
            <pc:docMk/>
            <pc:sldMasterMk cId="2460954070" sldId="2147483660"/>
            <pc:sldLayoutMk cId="2202905451" sldId="2147483670"/>
          </pc:sldLayoutMkLst>
        </pc:sldLayoutChg>
        <pc:sldLayoutChg chg="add del">
          <pc:chgData name="01-132202-022" userId="S::01-132202-022@student.bahria.edu.pk::4447fd2a-33f5-49d8-aded-af689f05a76c" providerId="AD" clId="Web-{F3F491AB-7572-401C-AF99-835FD8995E8A}" dt="2023-06-04T09:59:37.671" v="55"/>
          <pc:sldLayoutMkLst>
            <pc:docMk/>
            <pc:sldMasterMk cId="2460954070" sldId="2147483660"/>
            <pc:sldLayoutMk cId="3479445657" sldId="2147483671"/>
          </pc:sldLayoutMkLst>
        </pc:sldLayoutChg>
      </pc:sldMasterChg>
      <pc:sldMasterChg chg="add del replId addSldLayout delSldLayout">
        <pc:chgData name="01-132202-022" userId="S::01-132202-022@student.bahria.edu.pk::4447fd2a-33f5-49d8-aded-af689f05a76c" providerId="AD" clId="Web-{F3F491AB-7572-401C-AF99-835FD8995E8A}" dt="2023-06-04T09:59:37.671" v="55"/>
        <pc:sldMasterMkLst>
          <pc:docMk/>
          <pc:sldMasterMk cId="2158293917" sldId="2147483672"/>
        </pc:sldMasterMkLst>
        <pc:sldLayoutChg chg="add del">
          <pc:chgData name="01-132202-022" userId="S::01-132202-022@student.bahria.edu.pk::4447fd2a-33f5-49d8-aded-af689f05a76c" providerId="AD" clId="Web-{F3F491AB-7572-401C-AF99-835FD8995E8A}" dt="2023-06-04T09:59:37.671" v="55"/>
          <pc:sldLayoutMkLst>
            <pc:docMk/>
            <pc:sldMasterMk cId="2158293917" sldId="2147483672"/>
            <pc:sldLayoutMk cId="2360861701" sldId="2147483673"/>
          </pc:sldLayoutMkLst>
        </pc:sldLayoutChg>
        <pc:sldLayoutChg chg="add del replId">
          <pc:chgData name="01-132202-022" userId="S::01-132202-022@student.bahria.edu.pk::4447fd2a-33f5-49d8-aded-af689f05a76c" providerId="AD" clId="Web-{F3F491AB-7572-401C-AF99-835FD8995E8A}" dt="2023-06-04T09:59:37.671" v="55"/>
          <pc:sldLayoutMkLst>
            <pc:docMk/>
            <pc:sldMasterMk cId="2158293917" sldId="2147483672"/>
            <pc:sldLayoutMk cId="4017309364" sldId="2147483674"/>
          </pc:sldLayoutMkLst>
        </pc:sldLayoutChg>
        <pc:sldLayoutChg chg="add del replId">
          <pc:chgData name="01-132202-022" userId="S::01-132202-022@student.bahria.edu.pk::4447fd2a-33f5-49d8-aded-af689f05a76c" providerId="AD" clId="Web-{F3F491AB-7572-401C-AF99-835FD8995E8A}" dt="2023-06-04T09:59:37.671" v="55"/>
          <pc:sldLayoutMkLst>
            <pc:docMk/>
            <pc:sldMasterMk cId="2158293917" sldId="2147483672"/>
            <pc:sldLayoutMk cId="624577946" sldId="2147483675"/>
          </pc:sldLayoutMkLst>
        </pc:sldLayoutChg>
        <pc:sldLayoutChg chg="add del replId">
          <pc:chgData name="01-132202-022" userId="S::01-132202-022@student.bahria.edu.pk::4447fd2a-33f5-49d8-aded-af689f05a76c" providerId="AD" clId="Web-{F3F491AB-7572-401C-AF99-835FD8995E8A}" dt="2023-06-04T09:59:37.671" v="55"/>
          <pc:sldLayoutMkLst>
            <pc:docMk/>
            <pc:sldMasterMk cId="2158293917" sldId="2147483672"/>
            <pc:sldLayoutMk cId="3201462989" sldId="2147483676"/>
          </pc:sldLayoutMkLst>
        </pc:sldLayoutChg>
        <pc:sldLayoutChg chg="add del replId">
          <pc:chgData name="01-132202-022" userId="S::01-132202-022@student.bahria.edu.pk::4447fd2a-33f5-49d8-aded-af689f05a76c" providerId="AD" clId="Web-{F3F491AB-7572-401C-AF99-835FD8995E8A}" dt="2023-06-04T09:59:37.671" v="55"/>
          <pc:sldLayoutMkLst>
            <pc:docMk/>
            <pc:sldMasterMk cId="2158293917" sldId="2147483672"/>
            <pc:sldLayoutMk cId="2021268440" sldId="2147483677"/>
          </pc:sldLayoutMkLst>
        </pc:sldLayoutChg>
        <pc:sldLayoutChg chg="add del replId">
          <pc:chgData name="01-132202-022" userId="S::01-132202-022@student.bahria.edu.pk::4447fd2a-33f5-49d8-aded-af689f05a76c" providerId="AD" clId="Web-{F3F491AB-7572-401C-AF99-835FD8995E8A}" dt="2023-06-04T09:59:37.671" v="55"/>
          <pc:sldLayoutMkLst>
            <pc:docMk/>
            <pc:sldMasterMk cId="2158293917" sldId="2147483672"/>
            <pc:sldLayoutMk cId="531908905" sldId="2147483678"/>
          </pc:sldLayoutMkLst>
        </pc:sldLayoutChg>
        <pc:sldLayoutChg chg="add del replId">
          <pc:chgData name="01-132202-022" userId="S::01-132202-022@student.bahria.edu.pk::4447fd2a-33f5-49d8-aded-af689f05a76c" providerId="AD" clId="Web-{F3F491AB-7572-401C-AF99-835FD8995E8A}" dt="2023-06-04T09:59:37.671" v="55"/>
          <pc:sldLayoutMkLst>
            <pc:docMk/>
            <pc:sldMasterMk cId="2158293917" sldId="2147483672"/>
            <pc:sldLayoutMk cId="1157727205" sldId="2147483679"/>
          </pc:sldLayoutMkLst>
        </pc:sldLayoutChg>
        <pc:sldLayoutChg chg="add del replId">
          <pc:chgData name="01-132202-022" userId="S::01-132202-022@student.bahria.edu.pk::4447fd2a-33f5-49d8-aded-af689f05a76c" providerId="AD" clId="Web-{F3F491AB-7572-401C-AF99-835FD8995E8A}" dt="2023-06-04T09:59:37.671" v="55"/>
          <pc:sldLayoutMkLst>
            <pc:docMk/>
            <pc:sldMasterMk cId="2158293917" sldId="2147483672"/>
            <pc:sldLayoutMk cId="3944424833" sldId="2147483680"/>
          </pc:sldLayoutMkLst>
        </pc:sldLayoutChg>
        <pc:sldLayoutChg chg="add del replId">
          <pc:chgData name="01-132202-022" userId="S::01-132202-022@student.bahria.edu.pk::4447fd2a-33f5-49d8-aded-af689f05a76c" providerId="AD" clId="Web-{F3F491AB-7572-401C-AF99-835FD8995E8A}" dt="2023-06-04T09:59:37.671" v="55"/>
          <pc:sldLayoutMkLst>
            <pc:docMk/>
            <pc:sldMasterMk cId="2158293917" sldId="2147483672"/>
            <pc:sldLayoutMk cId="4077899564" sldId="2147483681"/>
          </pc:sldLayoutMkLst>
        </pc:sldLayoutChg>
        <pc:sldLayoutChg chg="add del replId">
          <pc:chgData name="01-132202-022" userId="S::01-132202-022@student.bahria.edu.pk::4447fd2a-33f5-49d8-aded-af689f05a76c" providerId="AD" clId="Web-{F3F491AB-7572-401C-AF99-835FD8995E8A}" dt="2023-06-04T09:59:37.671" v="55"/>
          <pc:sldLayoutMkLst>
            <pc:docMk/>
            <pc:sldMasterMk cId="2158293917" sldId="2147483672"/>
            <pc:sldLayoutMk cId="1004665851" sldId="2147483682"/>
          </pc:sldLayoutMkLst>
        </pc:sldLayoutChg>
        <pc:sldLayoutChg chg="add del replId">
          <pc:chgData name="01-132202-022" userId="S::01-132202-022@student.bahria.edu.pk::4447fd2a-33f5-49d8-aded-af689f05a76c" providerId="AD" clId="Web-{F3F491AB-7572-401C-AF99-835FD8995E8A}" dt="2023-06-04T09:59:37.671" v="55"/>
          <pc:sldLayoutMkLst>
            <pc:docMk/>
            <pc:sldMasterMk cId="2158293917" sldId="2147483672"/>
            <pc:sldLayoutMk cId="1078359931" sldId="2147483683"/>
          </pc:sldLayoutMkLst>
        </pc:sldLayoutChg>
      </pc:sldMasterChg>
      <pc:sldMasterChg chg="add del replId addSldLayout delSldLayout">
        <pc:chgData name="01-132202-022" userId="S::01-132202-022@student.bahria.edu.pk::4447fd2a-33f5-49d8-aded-af689f05a76c" providerId="AD" clId="Web-{F3F491AB-7572-401C-AF99-835FD8995E8A}" dt="2023-06-04T09:58:53.592" v="30"/>
        <pc:sldMasterMkLst>
          <pc:docMk/>
          <pc:sldMasterMk cId="4137573226" sldId="2147483672"/>
        </pc:sldMasterMkLst>
        <pc:sldLayoutChg chg="add del">
          <pc:chgData name="01-132202-022" userId="S::01-132202-022@student.bahria.edu.pk::4447fd2a-33f5-49d8-aded-af689f05a76c" providerId="AD" clId="Web-{F3F491AB-7572-401C-AF99-835FD8995E8A}" dt="2023-06-04T09:58:53.592" v="30"/>
          <pc:sldLayoutMkLst>
            <pc:docMk/>
            <pc:sldMasterMk cId="4137573226" sldId="2147483672"/>
            <pc:sldLayoutMk cId="577912651" sldId="2147483673"/>
          </pc:sldLayoutMkLst>
        </pc:sldLayoutChg>
        <pc:sldLayoutChg chg="add del replId">
          <pc:chgData name="01-132202-022" userId="S::01-132202-022@student.bahria.edu.pk::4447fd2a-33f5-49d8-aded-af689f05a76c" providerId="AD" clId="Web-{F3F491AB-7572-401C-AF99-835FD8995E8A}" dt="2023-06-04T09:58:53.592" v="30"/>
          <pc:sldLayoutMkLst>
            <pc:docMk/>
            <pc:sldMasterMk cId="4137573226" sldId="2147483672"/>
            <pc:sldLayoutMk cId="3862999577" sldId="2147483674"/>
          </pc:sldLayoutMkLst>
        </pc:sldLayoutChg>
        <pc:sldLayoutChg chg="add del replId">
          <pc:chgData name="01-132202-022" userId="S::01-132202-022@student.bahria.edu.pk::4447fd2a-33f5-49d8-aded-af689f05a76c" providerId="AD" clId="Web-{F3F491AB-7572-401C-AF99-835FD8995E8A}" dt="2023-06-04T09:58:53.592" v="30"/>
          <pc:sldLayoutMkLst>
            <pc:docMk/>
            <pc:sldMasterMk cId="4137573226" sldId="2147483672"/>
            <pc:sldLayoutMk cId="1254843842" sldId="2147483675"/>
          </pc:sldLayoutMkLst>
        </pc:sldLayoutChg>
        <pc:sldLayoutChg chg="add del replId">
          <pc:chgData name="01-132202-022" userId="S::01-132202-022@student.bahria.edu.pk::4447fd2a-33f5-49d8-aded-af689f05a76c" providerId="AD" clId="Web-{F3F491AB-7572-401C-AF99-835FD8995E8A}" dt="2023-06-04T09:58:53.592" v="30"/>
          <pc:sldLayoutMkLst>
            <pc:docMk/>
            <pc:sldMasterMk cId="4137573226" sldId="2147483672"/>
            <pc:sldLayoutMk cId="1661917051" sldId="2147483676"/>
          </pc:sldLayoutMkLst>
        </pc:sldLayoutChg>
        <pc:sldLayoutChg chg="add del replId">
          <pc:chgData name="01-132202-022" userId="S::01-132202-022@student.bahria.edu.pk::4447fd2a-33f5-49d8-aded-af689f05a76c" providerId="AD" clId="Web-{F3F491AB-7572-401C-AF99-835FD8995E8A}" dt="2023-06-04T09:58:53.592" v="30"/>
          <pc:sldLayoutMkLst>
            <pc:docMk/>
            <pc:sldMasterMk cId="4137573226" sldId="2147483672"/>
            <pc:sldLayoutMk cId="3435142045" sldId="2147483677"/>
          </pc:sldLayoutMkLst>
        </pc:sldLayoutChg>
        <pc:sldLayoutChg chg="add del replId">
          <pc:chgData name="01-132202-022" userId="S::01-132202-022@student.bahria.edu.pk::4447fd2a-33f5-49d8-aded-af689f05a76c" providerId="AD" clId="Web-{F3F491AB-7572-401C-AF99-835FD8995E8A}" dt="2023-06-04T09:58:53.592" v="30"/>
          <pc:sldLayoutMkLst>
            <pc:docMk/>
            <pc:sldMasterMk cId="4137573226" sldId="2147483672"/>
            <pc:sldLayoutMk cId="234099757" sldId="2147483678"/>
          </pc:sldLayoutMkLst>
        </pc:sldLayoutChg>
        <pc:sldLayoutChg chg="add del replId">
          <pc:chgData name="01-132202-022" userId="S::01-132202-022@student.bahria.edu.pk::4447fd2a-33f5-49d8-aded-af689f05a76c" providerId="AD" clId="Web-{F3F491AB-7572-401C-AF99-835FD8995E8A}" dt="2023-06-04T09:58:53.592" v="30"/>
          <pc:sldLayoutMkLst>
            <pc:docMk/>
            <pc:sldMasterMk cId="4137573226" sldId="2147483672"/>
            <pc:sldLayoutMk cId="301207230" sldId="2147483679"/>
          </pc:sldLayoutMkLst>
        </pc:sldLayoutChg>
        <pc:sldLayoutChg chg="add del replId">
          <pc:chgData name="01-132202-022" userId="S::01-132202-022@student.bahria.edu.pk::4447fd2a-33f5-49d8-aded-af689f05a76c" providerId="AD" clId="Web-{F3F491AB-7572-401C-AF99-835FD8995E8A}" dt="2023-06-04T09:58:53.592" v="30"/>
          <pc:sldLayoutMkLst>
            <pc:docMk/>
            <pc:sldMasterMk cId="4137573226" sldId="2147483672"/>
            <pc:sldLayoutMk cId="1165433349" sldId="2147483680"/>
          </pc:sldLayoutMkLst>
        </pc:sldLayoutChg>
        <pc:sldLayoutChg chg="add del replId">
          <pc:chgData name="01-132202-022" userId="S::01-132202-022@student.bahria.edu.pk::4447fd2a-33f5-49d8-aded-af689f05a76c" providerId="AD" clId="Web-{F3F491AB-7572-401C-AF99-835FD8995E8A}" dt="2023-06-04T09:58:53.592" v="30"/>
          <pc:sldLayoutMkLst>
            <pc:docMk/>
            <pc:sldMasterMk cId="4137573226" sldId="2147483672"/>
            <pc:sldLayoutMk cId="1987407671" sldId="2147483681"/>
          </pc:sldLayoutMkLst>
        </pc:sldLayoutChg>
        <pc:sldLayoutChg chg="add del replId">
          <pc:chgData name="01-132202-022" userId="S::01-132202-022@student.bahria.edu.pk::4447fd2a-33f5-49d8-aded-af689f05a76c" providerId="AD" clId="Web-{F3F491AB-7572-401C-AF99-835FD8995E8A}" dt="2023-06-04T09:58:53.592" v="30"/>
          <pc:sldLayoutMkLst>
            <pc:docMk/>
            <pc:sldMasterMk cId="4137573226" sldId="2147483672"/>
            <pc:sldLayoutMk cId="1139272051" sldId="2147483682"/>
          </pc:sldLayoutMkLst>
        </pc:sldLayoutChg>
        <pc:sldLayoutChg chg="add del replId">
          <pc:chgData name="01-132202-022" userId="S::01-132202-022@student.bahria.edu.pk::4447fd2a-33f5-49d8-aded-af689f05a76c" providerId="AD" clId="Web-{F3F491AB-7572-401C-AF99-835FD8995E8A}" dt="2023-06-04T09:58:53.592" v="30"/>
          <pc:sldLayoutMkLst>
            <pc:docMk/>
            <pc:sldMasterMk cId="4137573226" sldId="2147483672"/>
            <pc:sldLayoutMk cId="3028681854" sldId="2147483683"/>
          </pc:sldLayoutMkLst>
        </pc:sldLayoutChg>
      </pc:sldMasterChg>
      <pc:sldMasterChg chg="add del addSldLayout delSldLayout">
        <pc:chgData name="01-132202-022" userId="S::01-132202-022@student.bahria.edu.pk::4447fd2a-33f5-49d8-aded-af689f05a76c" providerId="AD" clId="Web-{F3F491AB-7572-401C-AF99-835FD8995E8A}" dt="2023-06-04T09:58:41.013" v="24"/>
        <pc:sldMasterMkLst>
          <pc:docMk/>
          <pc:sldMasterMk cId="1776184673" sldId="2147483737"/>
        </pc:sldMasterMkLst>
        <pc:sldLayoutChg chg="add del">
          <pc:chgData name="01-132202-022" userId="S::01-132202-022@student.bahria.edu.pk::4447fd2a-33f5-49d8-aded-af689f05a76c" providerId="AD" clId="Web-{F3F491AB-7572-401C-AF99-835FD8995E8A}" dt="2023-06-04T09:58:41.013" v="24"/>
          <pc:sldLayoutMkLst>
            <pc:docMk/>
            <pc:sldMasterMk cId="1776184673" sldId="2147483737"/>
            <pc:sldLayoutMk cId="806052842" sldId="2147483726"/>
          </pc:sldLayoutMkLst>
        </pc:sldLayoutChg>
        <pc:sldLayoutChg chg="add del">
          <pc:chgData name="01-132202-022" userId="S::01-132202-022@student.bahria.edu.pk::4447fd2a-33f5-49d8-aded-af689f05a76c" providerId="AD" clId="Web-{F3F491AB-7572-401C-AF99-835FD8995E8A}" dt="2023-06-04T09:58:41.013" v="24"/>
          <pc:sldLayoutMkLst>
            <pc:docMk/>
            <pc:sldMasterMk cId="1776184673" sldId="2147483737"/>
            <pc:sldLayoutMk cId="1156877530" sldId="2147483727"/>
          </pc:sldLayoutMkLst>
        </pc:sldLayoutChg>
        <pc:sldLayoutChg chg="add del">
          <pc:chgData name="01-132202-022" userId="S::01-132202-022@student.bahria.edu.pk::4447fd2a-33f5-49d8-aded-af689f05a76c" providerId="AD" clId="Web-{F3F491AB-7572-401C-AF99-835FD8995E8A}" dt="2023-06-04T09:58:41.013" v="24"/>
          <pc:sldLayoutMkLst>
            <pc:docMk/>
            <pc:sldMasterMk cId="1776184673" sldId="2147483737"/>
            <pc:sldLayoutMk cId="148837" sldId="2147483728"/>
          </pc:sldLayoutMkLst>
        </pc:sldLayoutChg>
        <pc:sldLayoutChg chg="add del">
          <pc:chgData name="01-132202-022" userId="S::01-132202-022@student.bahria.edu.pk::4447fd2a-33f5-49d8-aded-af689f05a76c" providerId="AD" clId="Web-{F3F491AB-7572-401C-AF99-835FD8995E8A}" dt="2023-06-04T09:58:41.013" v="24"/>
          <pc:sldLayoutMkLst>
            <pc:docMk/>
            <pc:sldMasterMk cId="1776184673" sldId="2147483737"/>
            <pc:sldLayoutMk cId="2053572001" sldId="2147483729"/>
          </pc:sldLayoutMkLst>
        </pc:sldLayoutChg>
        <pc:sldLayoutChg chg="add del">
          <pc:chgData name="01-132202-022" userId="S::01-132202-022@student.bahria.edu.pk::4447fd2a-33f5-49d8-aded-af689f05a76c" providerId="AD" clId="Web-{F3F491AB-7572-401C-AF99-835FD8995E8A}" dt="2023-06-04T09:58:41.013" v="24"/>
          <pc:sldLayoutMkLst>
            <pc:docMk/>
            <pc:sldMasterMk cId="1776184673" sldId="2147483737"/>
            <pc:sldLayoutMk cId="3061082733" sldId="2147483730"/>
          </pc:sldLayoutMkLst>
        </pc:sldLayoutChg>
        <pc:sldLayoutChg chg="add del">
          <pc:chgData name="01-132202-022" userId="S::01-132202-022@student.bahria.edu.pk::4447fd2a-33f5-49d8-aded-af689f05a76c" providerId="AD" clId="Web-{F3F491AB-7572-401C-AF99-835FD8995E8A}" dt="2023-06-04T09:58:41.013" v="24"/>
          <pc:sldLayoutMkLst>
            <pc:docMk/>
            <pc:sldMasterMk cId="1776184673" sldId="2147483737"/>
            <pc:sldLayoutMk cId="1822653134" sldId="2147483731"/>
          </pc:sldLayoutMkLst>
        </pc:sldLayoutChg>
        <pc:sldLayoutChg chg="add del">
          <pc:chgData name="01-132202-022" userId="S::01-132202-022@student.bahria.edu.pk::4447fd2a-33f5-49d8-aded-af689f05a76c" providerId="AD" clId="Web-{F3F491AB-7572-401C-AF99-835FD8995E8A}" dt="2023-06-04T09:58:41.013" v="24"/>
          <pc:sldLayoutMkLst>
            <pc:docMk/>
            <pc:sldMasterMk cId="1776184673" sldId="2147483737"/>
            <pc:sldLayoutMk cId="596015958" sldId="2147483732"/>
          </pc:sldLayoutMkLst>
        </pc:sldLayoutChg>
        <pc:sldLayoutChg chg="add del">
          <pc:chgData name="01-132202-022" userId="S::01-132202-022@student.bahria.edu.pk::4447fd2a-33f5-49d8-aded-af689f05a76c" providerId="AD" clId="Web-{F3F491AB-7572-401C-AF99-835FD8995E8A}" dt="2023-06-04T09:58:41.013" v="24"/>
          <pc:sldLayoutMkLst>
            <pc:docMk/>
            <pc:sldMasterMk cId="1776184673" sldId="2147483737"/>
            <pc:sldLayoutMk cId="3062998694" sldId="2147483733"/>
          </pc:sldLayoutMkLst>
        </pc:sldLayoutChg>
        <pc:sldLayoutChg chg="add del">
          <pc:chgData name="01-132202-022" userId="S::01-132202-022@student.bahria.edu.pk::4447fd2a-33f5-49d8-aded-af689f05a76c" providerId="AD" clId="Web-{F3F491AB-7572-401C-AF99-835FD8995E8A}" dt="2023-06-04T09:58:41.013" v="24"/>
          <pc:sldLayoutMkLst>
            <pc:docMk/>
            <pc:sldMasterMk cId="1776184673" sldId="2147483737"/>
            <pc:sldLayoutMk cId="2800897089" sldId="2147483734"/>
          </pc:sldLayoutMkLst>
        </pc:sldLayoutChg>
        <pc:sldLayoutChg chg="add del">
          <pc:chgData name="01-132202-022" userId="S::01-132202-022@student.bahria.edu.pk::4447fd2a-33f5-49d8-aded-af689f05a76c" providerId="AD" clId="Web-{F3F491AB-7572-401C-AF99-835FD8995E8A}" dt="2023-06-04T09:58:41.013" v="24"/>
          <pc:sldLayoutMkLst>
            <pc:docMk/>
            <pc:sldMasterMk cId="1776184673" sldId="2147483737"/>
            <pc:sldLayoutMk cId="3369428358" sldId="2147483735"/>
          </pc:sldLayoutMkLst>
        </pc:sldLayoutChg>
        <pc:sldLayoutChg chg="add del">
          <pc:chgData name="01-132202-022" userId="S::01-132202-022@student.bahria.edu.pk::4447fd2a-33f5-49d8-aded-af689f05a76c" providerId="AD" clId="Web-{F3F491AB-7572-401C-AF99-835FD8995E8A}" dt="2023-06-04T09:58:41.013" v="24"/>
          <pc:sldLayoutMkLst>
            <pc:docMk/>
            <pc:sldMasterMk cId="1776184673" sldId="2147483737"/>
            <pc:sldLayoutMk cId="3232066969" sldId="2147483736"/>
          </pc:sldLayoutMkLst>
        </pc:sldLayoutChg>
      </pc:sldMasterChg>
      <pc:sldMasterChg chg="add del addSldLayout delSldLayout">
        <pc:chgData name="01-132202-022" userId="S::01-132202-022@student.bahria.edu.pk::4447fd2a-33f5-49d8-aded-af689f05a76c" providerId="AD" clId="Web-{F3F491AB-7572-401C-AF99-835FD8995E8A}" dt="2023-06-04T09:58:43.138" v="26"/>
        <pc:sldMasterMkLst>
          <pc:docMk/>
          <pc:sldMasterMk cId="2780348304" sldId="2147483750"/>
        </pc:sldMasterMkLst>
        <pc:sldLayoutChg chg="add del">
          <pc:chgData name="01-132202-022" userId="S::01-132202-022@student.bahria.edu.pk::4447fd2a-33f5-49d8-aded-af689f05a76c" providerId="AD" clId="Web-{F3F491AB-7572-401C-AF99-835FD8995E8A}" dt="2023-06-04T09:58:43.138" v="26"/>
          <pc:sldLayoutMkLst>
            <pc:docMk/>
            <pc:sldMasterMk cId="2780348304" sldId="2147483750"/>
            <pc:sldLayoutMk cId="2190964690" sldId="2147483739"/>
          </pc:sldLayoutMkLst>
        </pc:sldLayoutChg>
        <pc:sldLayoutChg chg="add del">
          <pc:chgData name="01-132202-022" userId="S::01-132202-022@student.bahria.edu.pk::4447fd2a-33f5-49d8-aded-af689f05a76c" providerId="AD" clId="Web-{F3F491AB-7572-401C-AF99-835FD8995E8A}" dt="2023-06-04T09:58:43.138" v="26"/>
          <pc:sldLayoutMkLst>
            <pc:docMk/>
            <pc:sldMasterMk cId="2780348304" sldId="2147483750"/>
            <pc:sldLayoutMk cId="1263560916" sldId="2147483740"/>
          </pc:sldLayoutMkLst>
        </pc:sldLayoutChg>
        <pc:sldLayoutChg chg="add del">
          <pc:chgData name="01-132202-022" userId="S::01-132202-022@student.bahria.edu.pk::4447fd2a-33f5-49d8-aded-af689f05a76c" providerId="AD" clId="Web-{F3F491AB-7572-401C-AF99-835FD8995E8A}" dt="2023-06-04T09:58:43.138" v="26"/>
          <pc:sldLayoutMkLst>
            <pc:docMk/>
            <pc:sldMasterMk cId="2780348304" sldId="2147483750"/>
            <pc:sldLayoutMk cId="3761949235" sldId="2147483741"/>
          </pc:sldLayoutMkLst>
        </pc:sldLayoutChg>
        <pc:sldLayoutChg chg="add del">
          <pc:chgData name="01-132202-022" userId="S::01-132202-022@student.bahria.edu.pk::4447fd2a-33f5-49d8-aded-af689f05a76c" providerId="AD" clId="Web-{F3F491AB-7572-401C-AF99-835FD8995E8A}" dt="2023-06-04T09:58:43.138" v="26"/>
          <pc:sldLayoutMkLst>
            <pc:docMk/>
            <pc:sldMasterMk cId="2780348304" sldId="2147483750"/>
            <pc:sldLayoutMk cId="2040565131" sldId="2147483742"/>
          </pc:sldLayoutMkLst>
        </pc:sldLayoutChg>
        <pc:sldLayoutChg chg="add del">
          <pc:chgData name="01-132202-022" userId="S::01-132202-022@student.bahria.edu.pk::4447fd2a-33f5-49d8-aded-af689f05a76c" providerId="AD" clId="Web-{F3F491AB-7572-401C-AF99-835FD8995E8A}" dt="2023-06-04T09:58:43.138" v="26"/>
          <pc:sldLayoutMkLst>
            <pc:docMk/>
            <pc:sldMasterMk cId="2780348304" sldId="2147483750"/>
            <pc:sldLayoutMk cId="3553968320" sldId="2147483743"/>
          </pc:sldLayoutMkLst>
        </pc:sldLayoutChg>
        <pc:sldLayoutChg chg="add del">
          <pc:chgData name="01-132202-022" userId="S::01-132202-022@student.bahria.edu.pk::4447fd2a-33f5-49d8-aded-af689f05a76c" providerId="AD" clId="Web-{F3F491AB-7572-401C-AF99-835FD8995E8A}" dt="2023-06-04T09:58:43.138" v="26"/>
          <pc:sldLayoutMkLst>
            <pc:docMk/>
            <pc:sldMasterMk cId="2780348304" sldId="2147483750"/>
            <pc:sldLayoutMk cId="756407164" sldId="2147483744"/>
          </pc:sldLayoutMkLst>
        </pc:sldLayoutChg>
        <pc:sldLayoutChg chg="add del">
          <pc:chgData name="01-132202-022" userId="S::01-132202-022@student.bahria.edu.pk::4447fd2a-33f5-49d8-aded-af689f05a76c" providerId="AD" clId="Web-{F3F491AB-7572-401C-AF99-835FD8995E8A}" dt="2023-06-04T09:58:43.138" v="26"/>
          <pc:sldLayoutMkLst>
            <pc:docMk/>
            <pc:sldMasterMk cId="2780348304" sldId="2147483750"/>
            <pc:sldLayoutMk cId="2562035224" sldId="2147483745"/>
          </pc:sldLayoutMkLst>
        </pc:sldLayoutChg>
        <pc:sldLayoutChg chg="add del">
          <pc:chgData name="01-132202-022" userId="S::01-132202-022@student.bahria.edu.pk::4447fd2a-33f5-49d8-aded-af689f05a76c" providerId="AD" clId="Web-{F3F491AB-7572-401C-AF99-835FD8995E8A}" dt="2023-06-04T09:58:43.138" v="26"/>
          <pc:sldLayoutMkLst>
            <pc:docMk/>
            <pc:sldMasterMk cId="2780348304" sldId="2147483750"/>
            <pc:sldLayoutMk cId="3634486865" sldId="2147483746"/>
          </pc:sldLayoutMkLst>
        </pc:sldLayoutChg>
        <pc:sldLayoutChg chg="add del">
          <pc:chgData name="01-132202-022" userId="S::01-132202-022@student.bahria.edu.pk::4447fd2a-33f5-49d8-aded-af689f05a76c" providerId="AD" clId="Web-{F3F491AB-7572-401C-AF99-835FD8995E8A}" dt="2023-06-04T09:58:43.138" v="26"/>
          <pc:sldLayoutMkLst>
            <pc:docMk/>
            <pc:sldMasterMk cId="2780348304" sldId="2147483750"/>
            <pc:sldLayoutMk cId="3470257373" sldId="2147483747"/>
          </pc:sldLayoutMkLst>
        </pc:sldLayoutChg>
        <pc:sldLayoutChg chg="add del">
          <pc:chgData name="01-132202-022" userId="S::01-132202-022@student.bahria.edu.pk::4447fd2a-33f5-49d8-aded-af689f05a76c" providerId="AD" clId="Web-{F3F491AB-7572-401C-AF99-835FD8995E8A}" dt="2023-06-04T09:58:43.138" v="26"/>
          <pc:sldLayoutMkLst>
            <pc:docMk/>
            <pc:sldMasterMk cId="2780348304" sldId="2147483750"/>
            <pc:sldLayoutMk cId="2081597189" sldId="2147483748"/>
          </pc:sldLayoutMkLst>
        </pc:sldLayoutChg>
        <pc:sldLayoutChg chg="add del">
          <pc:chgData name="01-132202-022" userId="S::01-132202-022@student.bahria.edu.pk::4447fd2a-33f5-49d8-aded-af689f05a76c" providerId="AD" clId="Web-{F3F491AB-7572-401C-AF99-835FD8995E8A}" dt="2023-06-04T09:58:43.138" v="26"/>
          <pc:sldLayoutMkLst>
            <pc:docMk/>
            <pc:sldMasterMk cId="2780348304" sldId="2147483750"/>
            <pc:sldLayoutMk cId="2937258848" sldId="2147483749"/>
          </pc:sldLayoutMkLst>
        </pc:sldLayoutChg>
      </pc:sldMasterChg>
      <pc:sldMasterChg chg="add del addSldLayout delSldLayout">
        <pc:chgData name="01-132202-022" userId="S::01-132202-022@student.bahria.edu.pk::4447fd2a-33f5-49d8-aded-af689f05a76c" providerId="AD" clId="Web-{F3F491AB-7572-401C-AF99-835FD8995E8A}" dt="2023-06-04T09:58:45.842" v="28"/>
        <pc:sldMasterMkLst>
          <pc:docMk/>
          <pc:sldMasterMk cId="3694113495" sldId="2147483763"/>
        </pc:sldMasterMkLst>
        <pc:sldLayoutChg chg="add del">
          <pc:chgData name="01-132202-022" userId="S::01-132202-022@student.bahria.edu.pk::4447fd2a-33f5-49d8-aded-af689f05a76c" providerId="AD" clId="Web-{F3F491AB-7572-401C-AF99-835FD8995E8A}" dt="2023-06-04T09:58:45.842" v="28"/>
          <pc:sldLayoutMkLst>
            <pc:docMk/>
            <pc:sldMasterMk cId="3694113495" sldId="2147483763"/>
            <pc:sldLayoutMk cId="1051692038" sldId="2147483752"/>
          </pc:sldLayoutMkLst>
        </pc:sldLayoutChg>
        <pc:sldLayoutChg chg="add del">
          <pc:chgData name="01-132202-022" userId="S::01-132202-022@student.bahria.edu.pk::4447fd2a-33f5-49d8-aded-af689f05a76c" providerId="AD" clId="Web-{F3F491AB-7572-401C-AF99-835FD8995E8A}" dt="2023-06-04T09:58:45.842" v="28"/>
          <pc:sldLayoutMkLst>
            <pc:docMk/>
            <pc:sldMasterMk cId="3694113495" sldId="2147483763"/>
            <pc:sldLayoutMk cId="3650459448" sldId="2147483753"/>
          </pc:sldLayoutMkLst>
        </pc:sldLayoutChg>
        <pc:sldLayoutChg chg="add del">
          <pc:chgData name="01-132202-022" userId="S::01-132202-022@student.bahria.edu.pk::4447fd2a-33f5-49d8-aded-af689f05a76c" providerId="AD" clId="Web-{F3F491AB-7572-401C-AF99-835FD8995E8A}" dt="2023-06-04T09:58:45.842" v="28"/>
          <pc:sldLayoutMkLst>
            <pc:docMk/>
            <pc:sldMasterMk cId="3694113495" sldId="2147483763"/>
            <pc:sldLayoutMk cId="2438036508" sldId="2147483754"/>
          </pc:sldLayoutMkLst>
        </pc:sldLayoutChg>
        <pc:sldLayoutChg chg="add del">
          <pc:chgData name="01-132202-022" userId="S::01-132202-022@student.bahria.edu.pk::4447fd2a-33f5-49d8-aded-af689f05a76c" providerId="AD" clId="Web-{F3F491AB-7572-401C-AF99-835FD8995E8A}" dt="2023-06-04T09:58:45.842" v="28"/>
          <pc:sldLayoutMkLst>
            <pc:docMk/>
            <pc:sldMasterMk cId="3694113495" sldId="2147483763"/>
            <pc:sldLayoutMk cId="1499096296" sldId="2147483755"/>
          </pc:sldLayoutMkLst>
        </pc:sldLayoutChg>
        <pc:sldLayoutChg chg="add del">
          <pc:chgData name="01-132202-022" userId="S::01-132202-022@student.bahria.edu.pk::4447fd2a-33f5-49d8-aded-af689f05a76c" providerId="AD" clId="Web-{F3F491AB-7572-401C-AF99-835FD8995E8A}" dt="2023-06-04T09:58:45.842" v="28"/>
          <pc:sldLayoutMkLst>
            <pc:docMk/>
            <pc:sldMasterMk cId="3694113495" sldId="2147483763"/>
            <pc:sldLayoutMk cId="3750479716" sldId="2147483756"/>
          </pc:sldLayoutMkLst>
        </pc:sldLayoutChg>
        <pc:sldLayoutChg chg="add del">
          <pc:chgData name="01-132202-022" userId="S::01-132202-022@student.bahria.edu.pk::4447fd2a-33f5-49d8-aded-af689f05a76c" providerId="AD" clId="Web-{F3F491AB-7572-401C-AF99-835FD8995E8A}" dt="2023-06-04T09:58:45.842" v="28"/>
          <pc:sldLayoutMkLst>
            <pc:docMk/>
            <pc:sldMasterMk cId="3694113495" sldId="2147483763"/>
            <pc:sldLayoutMk cId="3767442563" sldId="2147483757"/>
          </pc:sldLayoutMkLst>
        </pc:sldLayoutChg>
        <pc:sldLayoutChg chg="add del">
          <pc:chgData name="01-132202-022" userId="S::01-132202-022@student.bahria.edu.pk::4447fd2a-33f5-49d8-aded-af689f05a76c" providerId="AD" clId="Web-{F3F491AB-7572-401C-AF99-835FD8995E8A}" dt="2023-06-04T09:58:45.842" v="28"/>
          <pc:sldLayoutMkLst>
            <pc:docMk/>
            <pc:sldMasterMk cId="3694113495" sldId="2147483763"/>
            <pc:sldLayoutMk cId="4208811690" sldId="2147483758"/>
          </pc:sldLayoutMkLst>
        </pc:sldLayoutChg>
        <pc:sldLayoutChg chg="add del">
          <pc:chgData name="01-132202-022" userId="S::01-132202-022@student.bahria.edu.pk::4447fd2a-33f5-49d8-aded-af689f05a76c" providerId="AD" clId="Web-{F3F491AB-7572-401C-AF99-835FD8995E8A}" dt="2023-06-04T09:58:45.842" v="28"/>
          <pc:sldLayoutMkLst>
            <pc:docMk/>
            <pc:sldMasterMk cId="3694113495" sldId="2147483763"/>
            <pc:sldLayoutMk cId="1152115711" sldId="2147483759"/>
          </pc:sldLayoutMkLst>
        </pc:sldLayoutChg>
        <pc:sldLayoutChg chg="add del">
          <pc:chgData name="01-132202-022" userId="S::01-132202-022@student.bahria.edu.pk::4447fd2a-33f5-49d8-aded-af689f05a76c" providerId="AD" clId="Web-{F3F491AB-7572-401C-AF99-835FD8995E8A}" dt="2023-06-04T09:58:45.842" v="28"/>
          <pc:sldLayoutMkLst>
            <pc:docMk/>
            <pc:sldMasterMk cId="3694113495" sldId="2147483763"/>
            <pc:sldLayoutMk cId="2797060822" sldId="2147483760"/>
          </pc:sldLayoutMkLst>
        </pc:sldLayoutChg>
        <pc:sldLayoutChg chg="add del">
          <pc:chgData name="01-132202-022" userId="S::01-132202-022@student.bahria.edu.pk::4447fd2a-33f5-49d8-aded-af689f05a76c" providerId="AD" clId="Web-{F3F491AB-7572-401C-AF99-835FD8995E8A}" dt="2023-06-04T09:58:45.842" v="28"/>
          <pc:sldLayoutMkLst>
            <pc:docMk/>
            <pc:sldMasterMk cId="3694113495" sldId="2147483763"/>
            <pc:sldLayoutMk cId="745408515" sldId="2147483761"/>
          </pc:sldLayoutMkLst>
        </pc:sldLayoutChg>
        <pc:sldLayoutChg chg="add del">
          <pc:chgData name="01-132202-022" userId="S::01-132202-022@student.bahria.edu.pk::4447fd2a-33f5-49d8-aded-af689f05a76c" providerId="AD" clId="Web-{F3F491AB-7572-401C-AF99-835FD8995E8A}" dt="2023-06-04T09:58:45.842" v="28"/>
          <pc:sldLayoutMkLst>
            <pc:docMk/>
            <pc:sldMasterMk cId="3694113495" sldId="2147483763"/>
            <pc:sldLayoutMk cId="586095585" sldId="2147483762"/>
          </pc:sldLayoutMkLst>
        </pc:sldLayoutChg>
      </pc:sldMasterChg>
    </pc:docChg>
  </pc:docChgLst>
  <pc:docChgLst>
    <pc:chgData name="01-132202-022" userId="4447fd2a-33f5-49d8-aded-af689f05a76c" providerId="ADAL" clId="{B1A2D090-8EC8-4AF3-B178-EEAEC3F7A736}"/>
    <pc:docChg chg="undo redo custSel addSld delSld modSld sldOrd">
      <pc:chgData name="01-132202-022" userId="4447fd2a-33f5-49d8-aded-af689f05a76c" providerId="ADAL" clId="{B1A2D090-8EC8-4AF3-B178-EEAEC3F7A736}" dt="2023-06-07T04:57:30.571" v="1245" actId="20577"/>
      <pc:docMkLst>
        <pc:docMk/>
      </pc:docMkLst>
      <pc:sldChg chg="addSp delSp modSp mod setBg delDesignElem">
        <pc:chgData name="01-132202-022" userId="4447fd2a-33f5-49d8-aded-af689f05a76c" providerId="ADAL" clId="{B1A2D090-8EC8-4AF3-B178-EEAEC3F7A736}" dt="2023-06-07T04:57:30.571" v="1245" actId="20577"/>
        <pc:sldMkLst>
          <pc:docMk/>
          <pc:sldMk cId="109857222" sldId="256"/>
        </pc:sldMkLst>
        <pc:spChg chg="del mod">
          <ac:chgData name="01-132202-022" userId="4447fd2a-33f5-49d8-aded-af689f05a76c" providerId="ADAL" clId="{B1A2D090-8EC8-4AF3-B178-EEAEC3F7A736}" dt="2023-06-05T05:14:06.429" v="365" actId="478"/>
          <ac:spMkLst>
            <pc:docMk/>
            <pc:sldMk cId="109857222" sldId="256"/>
            <ac:spMk id="2" creationId="{00000000-0000-0000-0000-000000000000}"/>
          </ac:spMkLst>
        </pc:spChg>
        <pc:spChg chg="del mod">
          <ac:chgData name="01-132202-022" userId="4447fd2a-33f5-49d8-aded-af689f05a76c" providerId="ADAL" clId="{B1A2D090-8EC8-4AF3-B178-EEAEC3F7A736}" dt="2023-06-05T05:14:08.984" v="367" actId="478"/>
          <ac:spMkLst>
            <pc:docMk/>
            <pc:sldMk cId="109857222" sldId="256"/>
            <ac:spMk id="3" creationId="{00000000-0000-0000-0000-000000000000}"/>
          </ac:spMkLst>
        </pc:spChg>
        <pc:spChg chg="add del mod">
          <ac:chgData name="01-132202-022" userId="4447fd2a-33f5-49d8-aded-af689f05a76c" providerId="ADAL" clId="{B1A2D090-8EC8-4AF3-B178-EEAEC3F7A736}" dt="2023-06-05T05:14:07.740" v="366" actId="478"/>
          <ac:spMkLst>
            <pc:docMk/>
            <pc:sldMk cId="109857222" sldId="256"/>
            <ac:spMk id="6" creationId="{E5A4E7C7-1DB4-0727-C39B-8F8CD7EDA599}"/>
          </ac:spMkLst>
        </pc:spChg>
        <pc:spChg chg="add del mod">
          <ac:chgData name="01-132202-022" userId="4447fd2a-33f5-49d8-aded-af689f05a76c" providerId="ADAL" clId="{B1A2D090-8EC8-4AF3-B178-EEAEC3F7A736}" dt="2023-06-05T05:14:25.771" v="375" actId="478"/>
          <ac:spMkLst>
            <pc:docMk/>
            <pc:sldMk cId="109857222" sldId="256"/>
            <ac:spMk id="8" creationId="{A70D8E89-6977-3F69-BBEC-4539B24D0887}"/>
          </ac:spMkLst>
        </pc:spChg>
        <pc:spChg chg="add mod">
          <ac:chgData name="01-132202-022" userId="4447fd2a-33f5-49d8-aded-af689f05a76c" providerId="ADAL" clId="{B1A2D090-8EC8-4AF3-B178-EEAEC3F7A736}" dt="2023-06-07T04:56:32.419" v="1223" actId="1076"/>
          <ac:spMkLst>
            <pc:docMk/>
            <pc:sldMk cId="109857222" sldId="256"/>
            <ac:spMk id="9" creationId="{3F3DD6F8-1BF6-25DE-30DF-07B86833F7A7}"/>
          </ac:spMkLst>
        </pc:spChg>
        <pc:spChg chg="add del mod">
          <ac:chgData name="01-132202-022" userId="4447fd2a-33f5-49d8-aded-af689f05a76c" providerId="ADAL" clId="{B1A2D090-8EC8-4AF3-B178-EEAEC3F7A736}" dt="2023-06-07T04:57:30.571" v="1245" actId="20577"/>
          <ac:spMkLst>
            <pc:docMk/>
            <pc:sldMk cId="109857222" sldId="256"/>
            <ac:spMk id="10" creationId="{0137A853-FD7C-323A-3E71-D7AECF1D9CB8}"/>
          </ac:spMkLst>
        </pc:spChg>
        <pc:spChg chg="add del">
          <ac:chgData name="01-132202-022" userId="4447fd2a-33f5-49d8-aded-af689f05a76c" providerId="ADAL" clId="{B1A2D090-8EC8-4AF3-B178-EEAEC3F7A736}" dt="2023-06-05T05:13:17.954" v="360" actId="26606"/>
          <ac:spMkLst>
            <pc:docMk/>
            <pc:sldMk cId="109857222" sldId="256"/>
            <ac:spMk id="14" creationId="{0DC895F7-4E59-40FB-87DD-ACE47F94C143}"/>
          </ac:spMkLst>
        </pc:spChg>
        <pc:spChg chg="add del">
          <ac:chgData name="01-132202-022" userId="4447fd2a-33f5-49d8-aded-af689f05a76c" providerId="ADAL" clId="{B1A2D090-8EC8-4AF3-B178-EEAEC3F7A736}" dt="2023-06-05T05:13:21.509" v="362" actId="26606"/>
          <ac:spMkLst>
            <pc:docMk/>
            <pc:sldMk cId="109857222" sldId="256"/>
            <ac:spMk id="26" creationId="{C1709A45-C6F3-4CEE-AA0F-887FAC5CAE7D}"/>
          </ac:spMkLst>
        </pc:spChg>
        <pc:spChg chg="add del">
          <ac:chgData name="01-132202-022" userId="4447fd2a-33f5-49d8-aded-af689f05a76c" providerId="ADAL" clId="{B1A2D090-8EC8-4AF3-B178-EEAEC3F7A736}" dt="2023-06-07T04:43:51.388" v="1174"/>
          <ac:spMkLst>
            <pc:docMk/>
            <pc:sldMk cId="109857222" sldId="256"/>
            <ac:spMk id="30" creationId="{0DC895F7-4E59-40FB-87DD-ACE47F94C143}"/>
          </ac:spMkLst>
        </pc:spChg>
        <pc:graphicFrameChg chg="add del">
          <ac:chgData name="01-132202-022" userId="4447fd2a-33f5-49d8-aded-af689f05a76c" providerId="ADAL" clId="{B1A2D090-8EC8-4AF3-B178-EEAEC3F7A736}" dt="2023-06-05T07:07:40.293" v="778" actId="26606"/>
          <ac:graphicFrameMkLst>
            <pc:docMk/>
            <pc:sldMk cId="109857222" sldId="256"/>
            <ac:graphicFrameMk id="41" creationId="{D8C1A45F-A08F-9B8A-0290-F7366D04536D}"/>
          </ac:graphicFrameMkLst>
        </pc:graphicFrameChg>
        <pc:graphicFrameChg chg="add del">
          <ac:chgData name="01-132202-022" userId="4447fd2a-33f5-49d8-aded-af689f05a76c" providerId="ADAL" clId="{B1A2D090-8EC8-4AF3-B178-EEAEC3F7A736}" dt="2023-06-05T07:07:43.109" v="780" actId="26606"/>
          <ac:graphicFrameMkLst>
            <pc:docMk/>
            <pc:sldMk cId="109857222" sldId="256"/>
            <ac:graphicFrameMk id="43" creationId="{9905A20B-2048-C067-DC77-213F28DBEB6D}"/>
          </ac:graphicFrameMkLst>
        </pc:graphicFrameChg>
        <pc:picChg chg="add del mod">
          <ac:chgData name="01-132202-022" userId="4447fd2a-33f5-49d8-aded-af689f05a76c" providerId="ADAL" clId="{B1A2D090-8EC8-4AF3-B178-EEAEC3F7A736}" dt="2023-06-05T05:13:05.501" v="358" actId="478"/>
          <ac:picMkLst>
            <pc:docMk/>
            <pc:sldMk cId="109857222" sldId="256"/>
            <ac:picMk id="4" creationId="{F3223E71-1F28-EB59-F3BC-540D527694F9}"/>
          </ac:picMkLst>
        </pc:picChg>
        <pc:picChg chg="add mod">
          <ac:chgData name="01-132202-022" userId="4447fd2a-33f5-49d8-aded-af689f05a76c" providerId="ADAL" clId="{B1A2D090-8EC8-4AF3-B178-EEAEC3F7A736}" dt="2023-06-07T04:56:34.142" v="1224" actId="1076"/>
          <ac:picMkLst>
            <pc:docMk/>
            <pc:sldMk cId="109857222" sldId="256"/>
            <ac:picMk id="11" creationId="{EC39CEE8-B01D-22C4-D436-6B591B049F7E}"/>
          </ac:picMkLst>
        </pc:picChg>
        <pc:picChg chg="add del">
          <ac:chgData name="01-132202-022" userId="4447fd2a-33f5-49d8-aded-af689f05a76c" providerId="ADAL" clId="{B1A2D090-8EC8-4AF3-B178-EEAEC3F7A736}" dt="2023-06-05T05:13:17.954" v="360" actId="26606"/>
          <ac:picMkLst>
            <pc:docMk/>
            <pc:sldMk cId="109857222" sldId="256"/>
            <ac:picMk id="16" creationId="{5A042D29-B00A-0C15-8240-96CFAA4E1ACC}"/>
          </ac:picMkLst>
        </pc:picChg>
        <pc:picChg chg="add del">
          <ac:chgData name="01-132202-022" userId="4447fd2a-33f5-49d8-aded-af689f05a76c" providerId="ADAL" clId="{B1A2D090-8EC8-4AF3-B178-EEAEC3F7A736}" dt="2023-06-05T05:13:17.954" v="360" actId="26606"/>
          <ac:picMkLst>
            <pc:docMk/>
            <pc:sldMk cId="109857222" sldId="256"/>
            <ac:picMk id="18" creationId="{1A4C720E-710D-44F8-A8D7-2BAA61E1814B}"/>
          </ac:picMkLst>
        </pc:picChg>
        <pc:picChg chg="add del">
          <ac:chgData name="01-132202-022" userId="4447fd2a-33f5-49d8-aded-af689f05a76c" providerId="ADAL" clId="{B1A2D090-8EC8-4AF3-B178-EEAEC3F7A736}" dt="2023-06-05T05:13:21.509" v="362" actId="26606"/>
          <ac:picMkLst>
            <pc:docMk/>
            <pc:sldMk cId="109857222" sldId="256"/>
            <ac:picMk id="23" creationId="{A17F7527-5AC0-479A-B79F-9CF463410490}"/>
          </ac:picMkLst>
        </pc:picChg>
        <pc:picChg chg="add del">
          <ac:chgData name="01-132202-022" userId="4447fd2a-33f5-49d8-aded-af689f05a76c" providerId="ADAL" clId="{B1A2D090-8EC8-4AF3-B178-EEAEC3F7A736}" dt="2023-06-05T05:14:16.688" v="373" actId="478"/>
          <ac:picMkLst>
            <pc:docMk/>
            <pc:sldMk cId="109857222" sldId="256"/>
            <ac:picMk id="34" creationId="{5A042D29-B00A-0C15-8240-96CFAA4E1ACC}"/>
          </ac:picMkLst>
        </pc:picChg>
        <pc:picChg chg="add del">
          <ac:chgData name="01-132202-022" userId="4447fd2a-33f5-49d8-aded-af689f05a76c" providerId="ADAL" clId="{B1A2D090-8EC8-4AF3-B178-EEAEC3F7A736}" dt="2023-06-07T04:43:51.388" v="1174"/>
          <ac:picMkLst>
            <pc:docMk/>
            <pc:sldMk cId="109857222" sldId="256"/>
            <ac:picMk id="38" creationId="{1A4C720E-710D-44F8-A8D7-2BAA61E1814B}"/>
          </ac:picMkLst>
        </pc:picChg>
        <pc:cxnChg chg="add del">
          <ac:chgData name="01-132202-022" userId="4447fd2a-33f5-49d8-aded-af689f05a76c" providerId="ADAL" clId="{B1A2D090-8EC8-4AF3-B178-EEAEC3F7A736}" dt="2023-06-05T05:13:21.509" v="362" actId="26606"/>
          <ac:cxnSpMkLst>
            <pc:docMk/>
            <pc:sldMk cId="109857222" sldId="256"/>
            <ac:cxnSpMk id="28" creationId="{26E963D7-0A73-484A-B8A2-DDBFEA123C2F}"/>
          </ac:cxnSpMkLst>
        </pc:cxnChg>
      </pc:sldChg>
      <pc:sldChg chg="addSp delSp modSp new del mod setBg setClrOvrMap delDesignElem">
        <pc:chgData name="01-132202-022" userId="4447fd2a-33f5-49d8-aded-af689f05a76c" providerId="ADAL" clId="{B1A2D090-8EC8-4AF3-B178-EEAEC3F7A736}" dt="2023-06-05T05:06:12.729" v="30" actId="47"/>
        <pc:sldMkLst>
          <pc:docMk/>
          <pc:sldMk cId="1661587332" sldId="257"/>
        </pc:sldMkLst>
        <pc:spChg chg="mod">
          <ac:chgData name="01-132202-022" userId="4447fd2a-33f5-49d8-aded-af689f05a76c" providerId="ADAL" clId="{B1A2D090-8EC8-4AF3-B178-EEAEC3F7A736}" dt="2023-06-05T05:04:25.538" v="7" actId="26606"/>
          <ac:spMkLst>
            <pc:docMk/>
            <pc:sldMk cId="1661587332" sldId="257"/>
            <ac:spMk id="2" creationId="{B764E68A-2EAD-4A74-BFF1-F8EBBB1C0D83}"/>
          </ac:spMkLst>
        </pc:spChg>
        <pc:spChg chg="del">
          <ac:chgData name="01-132202-022" userId="4447fd2a-33f5-49d8-aded-af689f05a76c" providerId="ADAL" clId="{B1A2D090-8EC8-4AF3-B178-EEAEC3F7A736}" dt="2023-06-05T05:04:25.538" v="7" actId="26606"/>
          <ac:spMkLst>
            <pc:docMk/>
            <pc:sldMk cId="1661587332" sldId="257"/>
            <ac:spMk id="3" creationId="{E8DBFF47-27B1-9A74-B54F-97C471AB27F0}"/>
          </ac:spMkLst>
        </pc:spChg>
        <pc:spChg chg="add del">
          <ac:chgData name="01-132202-022" userId="4447fd2a-33f5-49d8-aded-af689f05a76c" providerId="ADAL" clId="{B1A2D090-8EC8-4AF3-B178-EEAEC3F7A736}" dt="2023-06-05T05:05:44.057" v="27"/>
          <ac:spMkLst>
            <pc:docMk/>
            <pc:sldMk cId="1661587332" sldId="257"/>
            <ac:spMk id="9" creationId="{71B2258F-86CA-4D4D-8270-BC05FCDEBFB3}"/>
          </ac:spMkLst>
        </pc:spChg>
        <pc:picChg chg="add">
          <ac:chgData name="01-132202-022" userId="4447fd2a-33f5-49d8-aded-af689f05a76c" providerId="ADAL" clId="{B1A2D090-8EC8-4AF3-B178-EEAEC3F7A736}" dt="2023-06-05T05:04:25.538" v="7" actId="26606"/>
          <ac:picMkLst>
            <pc:docMk/>
            <pc:sldMk cId="1661587332" sldId="257"/>
            <ac:picMk id="5" creationId="{7865A784-CDE1-BD2B-3CA6-D03A681EC2A9}"/>
          </ac:picMkLst>
        </pc:picChg>
      </pc:sldChg>
      <pc:sldChg chg="addSp modSp add mod">
        <pc:chgData name="01-132202-022" userId="4447fd2a-33f5-49d8-aded-af689f05a76c" providerId="ADAL" clId="{B1A2D090-8EC8-4AF3-B178-EEAEC3F7A736}" dt="2023-06-05T05:17:32.890" v="468" actId="167"/>
        <pc:sldMkLst>
          <pc:docMk/>
          <pc:sldMk cId="1994801004" sldId="257"/>
        </pc:sldMkLst>
        <pc:spChg chg="mod">
          <ac:chgData name="01-132202-022" userId="4447fd2a-33f5-49d8-aded-af689f05a76c" providerId="ADAL" clId="{B1A2D090-8EC8-4AF3-B178-EEAEC3F7A736}" dt="2023-06-05T05:16:35.934" v="463" actId="20577"/>
          <ac:spMkLst>
            <pc:docMk/>
            <pc:sldMk cId="1994801004" sldId="257"/>
            <ac:spMk id="2" creationId="{00000000-0000-0000-0000-000000000000}"/>
          </ac:spMkLst>
        </pc:spChg>
        <pc:spChg chg="mod">
          <ac:chgData name="01-132202-022" userId="4447fd2a-33f5-49d8-aded-af689f05a76c" providerId="ADAL" clId="{B1A2D090-8EC8-4AF3-B178-EEAEC3F7A736}" dt="2023-06-05T05:16:10.743" v="440" actId="403"/>
          <ac:spMkLst>
            <pc:docMk/>
            <pc:sldMk cId="1994801004" sldId="257"/>
            <ac:spMk id="3" creationId="{00000000-0000-0000-0000-000000000000}"/>
          </ac:spMkLst>
        </pc:spChg>
        <pc:picChg chg="add mod ord">
          <ac:chgData name="01-132202-022" userId="4447fd2a-33f5-49d8-aded-af689f05a76c" providerId="ADAL" clId="{B1A2D090-8EC8-4AF3-B178-EEAEC3F7A736}" dt="2023-06-05T05:17:32.890" v="468" actId="167"/>
          <ac:picMkLst>
            <pc:docMk/>
            <pc:sldMk cId="1994801004" sldId="257"/>
            <ac:picMk id="5" creationId="{3BE68EEB-09A4-EE3C-B36E-66A96A8E7C4F}"/>
          </ac:picMkLst>
        </pc:picChg>
      </pc:sldChg>
      <pc:sldChg chg="addSp delSp modSp new mod setBg setClrOvrMap">
        <pc:chgData name="01-132202-022" userId="4447fd2a-33f5-49d8-aded-af689f05a76c" providerId="ADAL" clId="{B1A2D090-8EC8-4AF3-B178-EEAEC3F7A736}" dt="2023-06-07T04:45:42.110" v="1194" actId="1035"/>
        <pc:sldMkLst>
          <pc:docMk/>
          <pc:sldMk cId="125582366" sldId="258"/>
        </pc:sldMkLst>
        <pc:spChg chg="mod">
          <ac:chgData name="01-132202-022" userId="4447fd2a-33f5-49d8-aded-af689f05a76c" providerId="ADAL" clId="{B1A2D090-8EC8-4AF3-B178-EEAEC3F7A736}" dt="2023-06-07T04:43:51.388" v="1174"/>
          <ac:spMkLst>
            <pc:docMk/>
            <pc:sldMk cId="125582366" sldId="258"/>
            <ac:spMk id="2" creationId="{031CC347-0AC4-4EC5-9537-C84E75193CA8}"/>
          </ac:spMkLst>
        </pc:spChg>
        <pc:spChg chg="add del mod">
          <ac:chgData name="01-132202-022" userId="4447fd2a-33f5-49d8-aded-af689f05a76c" providerId="ADAL" clId="{B1A2D090-8EC8-4AF3-B178-EEAEC3F7A736}" dt="2023-06-05T07:03:16.974" v="770" actId="26606"/>
          <ac:spMkLst>
            <pc:docMk/>
            <pc:sldMk cId="125582366" sldId="258"/>
            <ac:spMk id="3" creationId="{9E52D5B4-8BEE-4704-7D38-F18F313FA4A0}"/>
          </ac:spMkLst>
        </pc:spChg>
        <pc:spChg chg="add del">
          <ac:chgData name="01-132202-022" userId="4447fd2a-33f5-49d8-aded-af689f05a76c" providerId="ADAL" clId="{B1A2D090-8EC8-4AF3-B178-EEAEC3F7A736}" dt="2023-06-05T07:02:47.535" v="755" actId="26606"/>
          <ac:spMkLst>
            <pc:docMk/>
            <pc:sldMk cId="125582366" sldId="258"/>
            <ac:spMk id="10" creationId="{9E52D5B4-8BEE-4704-7D38-F18F313FA4A0}"/>
          </ac:spMkLst>
        </pc:spChg>
        <pc:spChg chg="add del">
          <ac:chgData name="01-132202-022" userId="4447fd2a-33f5-49d8-aded-af689f05a76c" providerId="ADAL" clId="{B1A2D090-8EC8-4AF3-B178-EEAEC3F7A736}" dt="2023-06-05T07:02:48.988" v="757" actId="26606"/>
          <ac:spMkLst>
            <pc:docMk/>
            <pc:sldMk cId="125582366" sldId="258"/>
            <ac:spMk id="12" creationId="{9E52D5B4-8BEE-4704-7D38-F18F313FA4A0}"/>
          </ac:spMkLst>
        </pc:spChg>
        <pc:spChg chg="add del">
          <ac:chgData name="01-132202-022" userId="4447fd2a-33f5-49d8-aded-af689f05a76c" providerId="ADAL" clId="{B1A2D090-8EC8-4AF3-B178-EEAEC3F7A736}" dt="2023-06-05T07:02:50.972" v="759" actId="26606"/>
          <ac:spMkLst>
            <pc:docMk/>
            <pc:sldMk cId="125582366" sldId="258"/>
            <ac:spMk id="15" creationId="{CBD94887-6A10-4F62-8EE1-B2BCFA1F380F}"/>
          </ac:spMkLst>
        </pc:spChg>
        <pc:spChg chg="add del">
          <ac:chgData name="01-132202-022" userId="4447fd2a-33f5-49d8-aded-af689f05a76c" providerId="ADAL" clId="{B1A2D090-8EC8-4AF3-B178-EEAEC3F7A736}" dt="2023-06-05T07:02:50.972" v="759" actId="26606"/>
          <ac:spMkLst>
            <pc:docMk/>
            <pc:sldMk cId="125582366" sldId="258"/>
            <ac:spMk id="17" creationId="{9E52D5B4-8BEE-4704-7D38-F18F313FA4A0}"/>
          </ac:spMkLst>
        </pc:spChg>
        <pc:spChg chg="add del">
          <ac:chgData name="01-132202-022" userId="4447fd2a-33f5-49d8-aded-af689f05a76c" providerId="ADAL" clId="{B1A2D090-8EC8-4AF3-B178-EEAEC3F7A736}" dt="2023-06-05T07:02:52.511" v="761" actId="26606"/>
          <ac:spMkLst>
            <pc:docMk/>
            <pc:sldMk cId="125582366" sldId="258"/>
            <ac:spMk id="20" creationId="{9E52D5B4-8BEE-4704-7D38-F18F313FA4A0}"/>
          </ac:spMkLst>
        </pc:spChg>
        <pc:spChg chg="add del">
          <ac:chgData name="01-132202-022" userId="4447fd2a-33f5-49d8-aded-af689f05a76c" providerId="ADAL" clId="{B1A2D090-8EC8-4AF3-B178-EEAEC3F7A736}" dt="2023-06-05T07:02:55.956" v="763" actId="26606"/>
          <ac:spMkLst>
            <pc:docMk/>
            <pc:sldMk cId="125582366" sldId="258"/>
            <ac:spMk id="22" creationId="{BDA1A795-9F3B-4412-B88B-45CFD41624BE}"/>
          </ac:spMkLst>
        </pc:spChg>
        <pc:spChg chg="add del">
          <ac:chgData name="01-132202-022" userId="4447fd2a-33f5-49d8-aded-af689f05a76c" providerId="ADAL" clId="{B1A2D090-8EC8-4AF3-B178-EEAEC3F7A736}" dt="2023-06-05T07:02:55.956" v="763" actId="26606"/>
          <ac:spMkLst>
            <pc:docMk/>
            <pc:sldMk cId="125582366" sldId="258"/>
            <ac:spMk id="23" creationId="{D2119176-D999-4429-8EE2-965C05B03068}"/>
          </ac:spMkLst>
        </pc:spChg>
        <pc:spChg chg="add del">
          <ac:chgData name="01-132202-022" userId="4447fd2a-33f5-49d8-aded-af689f05a76c" providerId="ADAL" clId="{B1A2D090-8EC8-4AF3-B178-EEAEC3F7A736}" dt="2023-06-05T07:02:55.956" v="763" actId="26606"/>
          <ac:spMkLst>
            <pc:docMk/>
            <pc:sldMk cId="125582366" sldId="258"/>
            <ac:spMk id="25" creationId="{F72123AE-04D3-447B-AB03-A6913AB38299}"/>
          </ac:spMkLst>
        </pc:spChg>
        <pc:spChg chg="add del">
          <ac:chgData name="01-132202-022" userId="4447fd2a-33f5-49d8-aded-af689f05a76c" providerId="ADAL" clId="{B1A2D090-8EC8-4AF3-B178-EEAEC3F7A736}" dt="2023-06-05T07:02:58.471" v="765" actId="26606"/>
          <ac:spMkLst>
            <pc:docMk/>
            <pc:sldMk cId="125582366" sldId="258"/>
            <ac:spMk id="28" creationId="{9E52D5B4-8BEE-4704-7D38-F18F313FA4A0}"/>
          </ac:spMkLst>
        </pc:spChg>
        <pc:graphicFrameChg chg="add del">
          <ac:chgData name="01-132202-022" userId="4447fd2a-33f5-49d8-aded-af689f05a76c" providerId="ADAL" clId="{B1A2D090-8EC8-4AF3-B178-EEAEC3F7A736}" dt="2023-06-05T07:02:40.676" v="751" actId="26606"/>
          <ac:graphicFrameMkLst>
            <pc:docMk/>
            <pc:sldMk cId="125582366" sldId="258"/>
            <ac:graphicFrameMk id="5" creationId="{F70EC27C-5CAA-3A7A-EF2F-FEC75000AC0C}"/>
          </ac:graphicFrameMkLst>
        </pc:graphicFrameChg>
        <pc:graphicFrameChg chg="add del">
          <ac:chgData name="01-132202-022" userId="4447fd2a-33f5-49d8-aded-af689f05a76c" providerId="ADAL" clId="{B1A2D090-8EC8-4AF3-B178-EEAEC3F7A736}" dt="2023-06-05T07:02:44.223" v="753" actId="26606"/>
          <ac:graphicFrameMkLst>
            <pc:docMk/>
            <pc:sldMk cId="125582366" sldId="258"/>
            <ac:graphicFrameMk id="7" creationId="{A78EB696-4559-276A-513D-23CB3B9F05C8}"/>
          </ac:graphicFrameMkLst>
        </pc:graphicFrameChg>
        <pc:graphicFrameChg chg="add del">
          <ac:chgData name="01-132202-022" userId="4447fd2a-33f5-49d8-aded-af689f05a76c" providerId="ADAL" clId="{B1A2D090-8EC8-4AF3-B178-EEAEC3F7A736}" dt="2023-06-05T07:02:55.956" v="763" actId="26606"/>
          <ac:graphicFrameMkLst>
            <pc:docMk/>
            <pc:sldMk cId="125582366" sldId="258"/>
            <ac:graphicFrameMk id="26" creationId="{3E8FF946-5513-8B4B-5CE2-3E0EACBBEB21}"/>
          </ac:graphicFrameMkLst>
        </pc:graphicFrameChg>
        <pc:graphicFrameChg chg="add del">
          <ac:chgData name="01-132202-022" userId="4447fd2a-33f5-49d8-aded-af689f05a76c" providerId="ADAL" clId="{B1A2D090-8EC8-4AF3-B178-EEAEC3F7A736}" dt="2023-06-05T07:02:59.620" v="767" actId="26606"/>
          <ac:graphicFrameMkLst>
            <pc:docMk/>
            <pc:sldMk cId="125582366" sldId="258"/>
            <ac:graphicFrameMk id="31" creationId="{A78EB696-4559-276A-513D-23CB3B9F05C8}"/>
          </ac:graphicFrameMkLst>
        </pc:graphicFrameChg>
        <pc:graphicFrameChg chg="add del">
          <ac:chgData name="01-132202-022" userId="4447fd2a-33f5-49d8-aded-af689f05a76c" providerId="ADAL" clId="{B1A2D090-8EC8-4AF3-B178-EEAEC3F7A736}" dt="2023-06-05T07:03:16.865" v="769" actId="26606"/>
          <ac:graphicFrameMkLst>
            <pc:docMk/>
            <pc:sldMk cId="125582366" sldId="258"/>
            <ac:graphicFrameMk id="33" creationId="{F70EC27C-5CAA-3A7A-EF2F-FEC75000AC0C}"/>
          </ac:graphicFrameMkLst>
        </pc:graphicFrameChg>
        <pc:graphicFrameChg chg="add mod">
          <ac:chgData name="01-132202-022" userId="4447fd2a-33f5-49d8-aded-af689f05a76c" providerId="ADAL" clId="{B1A2D090-8EC8-4AF3-B178-EEAEC3F7A736}" dt="2023-06-07T04:45:26.898" v="1191" actId="478"/>
          <ac:graphicFrameMkLst>
            <pc:docMk/>
            <pc:sldMk cId="125582366" sldId="258"/>
            <ac:graphicFrameMk id="35" creationId="{484AA887-A992-C494-A7EC-B67901B46C5C}"/>
          </ac:graphicFrameMkLst>
        </pc:graphicFrameChg>
        <pc:picChg chg="add mod ord">
          <ac:chgData name="01-132202-022" userId="4447fd2a-33f5-49d8-aded-af689f05a76c" providerId="ADAL" clId="{B1A2D090-8EC8-4AF3-B178-EEAEC3F7A736}" dt="2023-06-07T04:45:42.110" v="1194" actId="1035"/>
          <ac:picMkLst>
            <pc:docMk/>
            <pc:sldMk cId="125582366" sldId="258"/>
            <ac:picMk id="4" creationId="{8C90EE9D-C446-3479-5A5E-E97946D09BDD}"/>
          </ac:picMkLst>
        </pc:picChg>
        <pc:picChg chg="add mod">
          <ac:chgData name="01-132202-022" userId="4447fd2a-33f5-49d8-aded-af689f05a76c" providerId="ADAL" clId="{B1A2D090-8EC8-4AF3-B178-EEAEC3F7A736}" dt="2023-06-05T07:27:08.378" v="966"/>
          <ac:picMkLst>
            <pc:docMk/>
            <pc:sldMk cId="125582366" sldId="258"/>
            <ac:picMk id="6" creationId="{FB6E0A63-27B2-0557-B133-7DB9CF282544}"/>
          </ac:picMkLst>
        </pc:picChg>
        <pc:picChg chg="add del">
          <ac:chgData name="01-132202-022" userId="4447fd2a-33f5-49d8-aded-af689f05a76c" providerId="ADAL" clId="{B1A2D090-8EC8-4AF3-B178-EEAEC3F7A736}" dt="2023-06-05T07:02:47.535" v="755" actId="26606"/>
          <ac:picMkLst>
            <pc:docMk/>
            <pc:sldMk cId="125582366" sldId="258"/>
            <ac:picMk id="9" creationId="{5AF70AE8-0EF6-F3D0-4A9F-93559DD6F412}"/>
          </ac:picMkLst>
        </pc:picChg>
        <pc:picChg chg="add del">
          <ac:chgData name="01-132202-022" userId="4447fd2a-33f5-49d8-aded-af689f05a76c" providerId="ADAL" clId="{B1A2D090-8EC8-4AF3-B178-EEAEC3F7A736}" dt="2023-06-05T07:02:50.972" v="759" actId="26606"/>
          <ac:picMkLst>
            <pc:docMk/>
            <pc:sldMk cId="125582366" sldId="258"/>
            <ac:picMk id="11" creationId="{A3D512BA-228A-4979-9312-ACD246E1099D}"/>
          </ac:picMkLst>
        </pc:picChg>
        <pc:picChg chg="add del">
          <ac:chgData name="01-132202-022" userId="4447fd2a-33f5-49d8-aded-af689f05a76c" providerId="ADAL" clId="{B1A2D090-8EC8-4AF3-B178-EEAEC3F7A736}" dt="2023-06-05T07:02:48.988" v="757" actId="26606"/>
          <ac:picMkLst>
            <pc:docMk/>
            <pc:sldMk cId="125582366" sldId="258"/>
            <ac:picMk id="13" creationId="{DBD562D4-9C5A-8EEF-E26B-F553E0EA26A9}"/>
          </ac:picMkLst>
        </pc:picChg>
        <pc:picChg chg="add del">
          <ac:chgData name="01-132202-022" userId="4447fd2a-33f5-49d8-aded-af689f05a76c" providerId="ADAL" clId="{B1A2D090-8EC8-4AF3-B178-EEAEC3F7A736}" dt="2023-06-05T07:02:50.972" v="759" actId="26606"/>
          <ac:picMkLst>
            <pc:docMk/>
            <pc:sldMk cId="125582366" sldId="258"/>
            <ac:picMk id="16" creationId="{014953B6-5CC1-0076-94E9-8550FEEAB7D8}"/>
          </ac:picMkLst>
        </pc:picChg>
        <pc:picChg chg="add del">
          <ac:chgData name="01-132202-022" userId="4447fd2a-33f5-49d8-aded-af689f05a76c" providerId="ADAL" clId="{B1A2D090-8EC8-4AF3-B178-EEAEC3F7A736}" dt="2023-06-05T07:02:52.511" v="761" actId="26606"/>
          <ac:picMkLst>
            <pc:docMk/>
            <pc:sldMk cId="125582366" sldId="258"/>
            <ac:picMk id="19" creationId="{625055ED-8FC2-C3DC-2DB4-3B4CFC82EEC0}"/>
          </ac:picMkLst>
        </pc:picChg>
        <pc:picChg chg="add del">
          <ac:chgData name="01-132202-022" userId="4447fd2a-33f5-49d8-aded-af689f05a76c" providerId="ADAL" clId="{B1A2D090-8EC8-4AF3-B178-EEAEC3F7A736}" dt="2023-06-05T07:02:55.956" v="763" actId="26606"/>
          <ac:picMkLst>
            <pc:docMk/>
            <pc:sldMk cId="125582366" sldId="258"/>
            <ac:picMk id="24" creationId="{804918B7-0D16-48A2-8B49-9948EC9BD313}"/>
          </ac:picMkLst>
        </pc:picChg>
        <pc:picChg chg="add del">
          <ac:chgData name="01-132202-022" userId="4447fd2a-33f5-49d8-aded-af689f05a76c" providerId="ADAL" clId="{B1A2D090-8EC8-4AF3-B178-EEAEC3F7A736}" dt="2023-06-05T07:02:58.471" v="765" actId="26606"/>
          <ac:picMkLst>
            <pc:docMk/>
            <pc:sldMk cId="125582366" sldId="258"/>
            <ac:picMk id="29" creationId="{DBD562D4-9C5A-8EEF-E26B-F553E0EA26A9}"/>
          </ac:picMkLst>
        </pc:picChg>
      </pc:sldChg>
      <pc:sldChg chg="add del">
        <pc:chgData name="01-132202-022" userId="4447fd2a-33f5-49d8-aded-af689f05a76c" providerId="ADAL" clId="{B1A2D090-8EC8-4AF3-B178-EEAEC3F7A736}" dt="2023-06-05T06:59:14.929" v="470" actId="2890"/>
        <pc:sldMkLst>
          <pc:docMk/>
          <pc:sldMk cId="2485118746" sldId="258"/>
        </pc:sldMkLst>
      </pc:sldChg>
      <pc:sldChg chg="addSp delSp modSp new mod setBg">
        <pc:chgData name="01-132202-022" userId="4447fd2a-33f5-49d8-aded-af689f05a76c" providerId="ADAL" clId="{B1A2D090-8EC8-4AF3-B178-EEAEC3F7A736}" dt="2023-06-05T07:27:28.183" v="970"/>
        <pc:sldMkLst>
          <pc:docMk/>
          <pc:sldMk cId="3206848698" sldId="259"/>
        </pc:sldMkLst>
        <pc:spChg chg="mod ord">
          <ac:chgData name="01-132202-022" userId="4447fd2a-33f5-49d8-aded-af689f05a76c" providerId="ADAL" clId="{B1A2D090-8EC8-4AF3-B178-EEAEC3F7A736}" dt="2023-06-05T07:14:51.682" v="849" actId="14100"/>
          <ac:spMkLst>
            <pc:docMk/>
            <pc:sldMk cId="3206848698" sldId="259"/>
            <ac:spMk id="2" creationId="{B43B2249-C091-9EC3-43DC-83EC4C4B7F26}"/>
          </ac:spMkLst>
        </pc:spChg>
        <pc:spChg chg="mod">
          <ac:chgData name="01-132202-022" userId="4447fd2a-33f5-49d8-aded-af689f05a76c" providerId="ADAL" clId="{B1A2D090-8EC8-4AF3-B178-EEAEC3F7A736}" dt="2023-06-05T07:15:13.599" v="854" actId="1076"/>
          <ac:spMkLst>
            <pc:docMk/>
            <pc:sldMk cId="3206848698" sldId="259"/>
            <ac:spMk id="3" creationId="{BBB6F078-A98E-9B10-C852-B677304BB572}"/>
          </ac:spMkLst>
        </pc:spChg>
        <pc:spChg chg="add del">
          <ac:chgData name="01-132202-022" userId="4447fd2a-33f5-49d8-aded-af689f05a76c" providerId="ADAL" clId="{B1A2D090-8EC8-4AF3-B178-EEAEC3F7A736}" dt="2023-06-05T07:14:19.583" v="842" actId="26606"/>
          <ac:spMkLst>
            <pc:docMk/>
            <pc:sldMk cId="3206848698" sldId="259"/>
            <ac:spMk id="11" creationId="{CBD94887-6A10-4F62-8EE1-B2BCFA1F380F}"/>
          </ac:spMkLst>
        </pc:spChg>
        <pc:spChg chg="add del">
          <ac:chgData name="01-132202-022" userId="4447fd2a-33f5-49d8-aded-af689f05a76c" providerId="ADAL" clId="{B1A2D090-8EC8-4AF3-B178-EEAEC3F7A736}" dt="2023-06-05T07:12:04.694" v="809" actId="26606"/>
          <ac:spMkLst>
            <pc:docMk/>
            <pc:sldMk cId="3206848698" sldId="259"/>
            <ac:spMk id="12" creationId="{5322CD25-774C-445A-BB73-E7CA305DBEFB}"/>
          </ac:spMkLst>
        </pc:spChg>
        <pc:spChg chg="add del">
          <ac:chgData name="01-132202-022" userId="4447fd2a-33f5-49d8-aded-af689f05a76c" providerId="ADAL" clId="{B1A2D090-8EC8-4AF3-B178-EEAEC3F7A736}" dt="2023-06-05T07:12:11.982" v="811" actId="26606"/>
          <ac:spMkLst>
            <pc:docMk/>
            <pc:sldMk cId="3206848698" sldId="259"/>
            <ac:spMk id="17" creationId="{2D2F9523-C090-4E9F-876E-C5B05F29087F}"/>
          </ac:spMkLst>
        </pc:spChg>
        <pc:spChg chg="add del">
          <ac:chgData name="01-132202-022" userId="4447fd2a-33f5-49d8-aded-af689f05a76c" providerId="ADAL" clId="{B1A2D090-8EC8-4AF3-B178-EEAEC3F7A736}" dt="2023-06-05T07:14:25.216" v="844" actId="26606"/>
          <ac:spMkLst>
            <pc:docMk/>
            <pc:sldMk cId="3206848698" sldId="259"/>
            <ac:spMk id="18" creationId="{2D2F9523-C090-4E9F-876E-C5B05F29087F}"/>
          </ac:spMkLst>
        </pc:spChg>
        <pc:picChg chg="add del mod">
          <ac:chgData name="01-132202-022" userId="4447fd2a-33f5-49d8-aded-af689f05a76c" providerId="ADAL" clId="{B1A2D090-8EC8-4AF3-B178-EEAEC3F7A736}" dt="2023-06-05T07:27:28.183" v="970"/>
          <ac:picMkLst>
            <pc:docMk/>
            <pc:sldMk cId="3206848698" sldId="259"/>
            <ac:picMk id="4" creationId="{F77D4BCD-D42B-D54B-523B-96FBDC90C48F}"/>
          </ac:picMkLst>
        </pc:picChg>
        <pc:picChg chg="add del">
          <ac:chgData name="01-132202-022" userId="4447fd2a-33f5-49d8-aded-af689f05a76c" providerId="ADAL" clId="{B1A2D090-8EC8-4AF3-B178-EEAEC3F7A736}" dt="2023-06-05T07:11:32.523" v="802" actId="26606"/>
          <ac:picMkLst>
            <pc:docMk/>
            <pc:sldMk cId="3206848698" sldId="259"/>
            <ac:picMk id="5" creationId="{348260E2-C945-472F-C116-218692D3CA9B}"/>
          </ac:picMkLst>
        </pc:picChg>
        <pc:picChg chg="add mod ord">
          <ac:chgData name="01-132202-022" userId="4447fd2a-33f5-49d8-aded-af689f05a76c" providerId="ADAL" clId="{B1A2D090-8EC8-4AF3-B178-EEAEC3F7A736}" dt="2023-06-05T07:15:15.214" v="855" actId="1076"/>
          <ac:picMkLst>
            <pc:docMk/>
            <pc:sldMk cId="3206848698" sldId="259"/>
            <ac:picMk id="6" creationId="{DE6A45F8-2BA8-F14C-B808-D39094924595}"/>
          </ac:picMkLst>
        </pc:picChg>
        <pc:picChg chg="add del mod">
          <ac:chgData name="01-132202-022" userId="4447fd2a-33f5-49d8-aded-af689f05a76c" providerId="ADAL" clId="{B1A2D090-8EC8-4AF3-B178-EEAEC3F7A736}" dt="2023-06-05T07:12:12.518" v="812" actId="26606"/>
          <ac:picMkLst>
            <pc:docMk/>
            <pc:sldMk cId="3206848698" sldId="259"/>
            <ac:picMk id="7" creationId="{A94D802D-4FC3-42E3-8D4C-64CA15E9C0D7}"/>
          </ac:picMkLst>
        </pc:picChg>
        <pc:picChg chg="add del">
          <ac:chgData name="01-132202-022" userId="4447fd2a-33f5-49d8-aded-af689f05a76c" providerId="ADAL" clId="{B1A2D090-8EC8-4AF3-B178-EEAEC3F7A736}" dt="2023-06-05T07:14:19.583" v="842" actId="26606"/>
          <ac:picMkLst>
            <pc:docMk/>
            <pc:sldMk cId="3206848698" sldId="259"/>
            <ac:picMk id="13" creationId="{A3D512BA-228A-4979-9312-ACD246E1099D}"/>
          </ac:picMkLst>
        </pc:picChg>
        <pc:picChg chg="add del">
          <ac:chgData name="01-132202-022" userId="4447fd2a-33f5-49d8-aded-af689f05a76c" providerId="ADAL" clId="{B1A2D090-8EC8-4AF3-B178-EEAEC3F7A736}" dt="2023-06-05T07:12:04.694" v="809" actId="26606"/>
          <ac:picMkLst>
            <pc:docMk/>
            <pc:sldMk cId="3206848698" sldId="259"/>
            <ac:picMk id="14" creationId="{0CE22D27-F39E-4E29-B074-E0E3F1C8F8E3}"/>
          </ac:picMkLst>
        </pc:picChg>
        <pc:picChg chg="add del">
          <ac:chgData name="01-132202-022" userId="4447fd2a-33f5-49d8-aded-af689f05a76c" providerId="ADAL" clId="{B1A2D090-8EC8-4AF3-B178-EEAEC3F7A736}" dt="2023-06-05T07:14:25.216" v="844" actId="26606"/>
          <ac:picMkLst>
            <pc:docMk/>
            <pc:sldMk cId="3206848698" sldId="259"/>
            <ac:picMk id="15" creationId="{34034ABF-6942-4B47-BE7E-55C7914689BD}"/>
          </ac:picMkLst>
        </pc:picChg>
        <pc:picChg chg="add del">
          <ac:chgData name="01-132202-022" userId="4447fd2a-33f5-49d8-aded-af689f05a76c" providerId="ADAL" clId="{B1A2D090-8EC8-4AF3-B178-EEAEC3F7A736}" dt="2023-06-05T07:12:11.982" v="811" actId="26606"/>
          <ac:picMkLst>
            <pc:docMk/>
            <pc:sldMk cId="3206848698" sldId="259"/>
            <ac:picMk id="16" creationId="{34034ABF-6942-4B47-BE7E-55C7914689BD}"/>
          </ac:picMkLst>
        </pc:picChg>
      </pc:sldChg>
      <pc:sldChg chg="addSp delSp modSp new mod setBg">
        <pc:chgData name="01-132202-022" userId="4447fd2a-33f5-49d8-aded-af689f05a76c" providerId="ADAL" clId="{B1A2D090-8EC8-4AF3-B178-EEAEC3F7A736}" dt="2023-06-07T04:43:51.388" v="1174"/>
        <pc:sldMkLst>
          <pc:docMk/>
          <pc:sldMk cId="3031036039" sldId="260"/>
        </pc:sldMkLst>
        <pc:spChg chg="mod">
          <ac:chgData name="01-132202-022" userId="4447fd2a-33f5-49d8-aded-af689f05a76c" providerId="ADAL" clId="{B1A2D090-8EC8-4AF3-B178-EEAEC3F7A736}" dt="2023-06-07T04:43:51.388" v="1174"/>
          <ac:spMkLst>
            <pc:docMk/>
            <pc:sldMk cId="3031036039" sldId="260"/>
            <ac:spMk id="2" creationId="{348EA3C4-2513-4496-D4E5-EB0510D779B9}"/>
          </ac:spMkLst>
        </pc:spChg>
        <pc:spChg chg="mod">
          <ac:chgData name="01-132202-022" userId="4447fd2a-33f5-49d8-aded-af689f05a76c" providerId="ADAL" clId="{B1A2D090-8EC8-4AF3-B178-EEAEC3F7A736}" dt="2023-06-05T07:18:39.636" v="930" actId="1076"/>
          <ac:spMkLst>
            <pc:docMk/>
            <pc:sldMk cId="3031036039" sldId="260"/>
            <ac:spMk id="3" creationId="{9885FE77-EFE7-A6BB-2670-8C1661C35443}"/>
          </ac:spMkLst>
        </pc:spChg>
        <pc:spChg chg="add del">
          <ac:chgData name="01-132202-022" userId="4447fd2a-33f5-49d8-aded-af689f05a76c" providerId="ADAL" clId="{B1A2D090-8EC8-4AF3-B178-EEAEC3F7A736}" dt="2023-06-05T07:17:47.742" v="928" actId="26606"/>
          <ac:spMkLst>
            <pc:docMk/>
            <pc:sldMk cId="3031036039" sldId="260"/>
            <ac:spMk id="9" creationId="{5322CD25-774C-445A-BB73-E7CA305DBEFB}"/>
          </ac:spMkLst>
        </pc:spChg>
        <pc:picChg chg="add mod">
          <ac:chgData name="01-132202-022" userId="4447fd2a-33f5-49d8-aded-af689f05a76c" providerId="ADAL" clId="{B1A2D090-8EC8-4AF3-B178-EEAEC3F7A736}" dt="2023-06-05T07:27:30.695" v="971"/>
          <ac:picMkLst>
            <pc:docMk/>
            <pc:sldMk cId="3031036039" sldId="260"/>
            <ac:picMk id="4" creationId="{C272CB2C-393D-172E-CAD2-0B92C4AAB4DF}"/>
          </ac:picMkLst>
        </pc:picChg>
        <pc:picChg chg="add del">
          <ac:chgData name="01-132202-022" userId="4447fd2a-33f5-49d8-aded-af689f05a76c" providerId="ADAL" clId="{B1A2D090-8EC8-4AF3-B178-EEAEC3F7A736}" dt="2023-06-05T07:17:47.742" v="928" actId="26606"/>
          <ac:picMkLst>
            <pc:docMk/>
            <pc:sldMk cId="3031036039" sldId="260"/>
            <ac:picMk id="5" creationId="{6CF6833E-A9D6-1FE7-D11E-8370E6856534}"/>
          </ac:picMkLst>
        </pc:picChg>
        <pc:picChg chg="add del">
          <ac:chgData name="01-132202-022" userId="4447fd2a-33f5-49d8-aded-af689f05a76c" providerId="ADAL" clId="{B1A2D090-8EC8-4AF3-B178-EEAEC3F7A736}" dt="2023-06-05T07:17:47.742" v="928" actId="26606"/>
          <ac:picMkLst>
            <pc:docMk/>
            <pc:sldMk cId="3031036039" sldId="260"/>
            <ac:picMk id="11" creationId="{0CE22D27-F39E-4E29-B074-E0E3F1C8F8E3}"/>
          </ac:picMkLst>
        </pc:picChg>
      </pc:sldChg>
      <pc:sldChg chg="addSp delSp modSp new mod setBg setClrOvrMap delDesignElem">
        <pc:chgData name="01-132202-022" userId="4447fd2a-33f5-49d8-aded-af689f05a76c" providerId="ADAL" clId="{B1A2D090-8EC8-4AF3-B178-EEAEC3F7A736}" dt="2023-06-07T04:43:51.388" v="1174"/>
        <pc:sldMkLst>
          <pc:docMk/>
          <pc:sldMk cId="668398762" sldId="261"/>
        </pc:sldMkLst>
        <pc:spChg chg="mod">
          <ac:chgData name="01-132202-022" userId="4447fd2a-33f5-49d8-aded-af689f05a76c" providerId="ADAL" clId="{B1A2D090-8EC8-4AF3-B178-EEAEC3F7A736}" dt="2023-06-07T04:43:51.388" v="1174"/>
          <ac:spMkLst>
            <pc:docMk/>
            <pc:sldMk cId="668398762" sldId="261"/>
            <ac:spMk id="2" creationId="{AFC9563E-78C8-801B-E0C2-4FC58B01298C}"/>
          </ac:spMkLst>
        </pc:spChg>
        <pc:spChg chg="add del mod">
          <ac:chgData name="01-132202-022" userId="4447fd2a-33f5-49d8-aded-af689f05a76c" providerId="ADAL" clId="{B1A2D090-8EC8-4AF3-B178-EEAEC3F7A736}" dt="2023-06-05T07:25:18.276" v="965" actId="26606"/>
          <ac:spMkLst>
            <pc:docMk/>
            <pc:sldMk cId="668398762" sldId="261"/>
            <ac:spMk id="3" creationId="{BE8E6AFA-A271-F1AB-A949-8F11FF646C32}"/>
          </ac:spMkLst>
        </pc:spChg>
        <pc:spChg chg="add del">
          <ac:chgData name="01-132202-022" userId="4447fd2a-33f5-49d8-aded-af689f05a76c" providerId="ADAL" clId="{B1A2D090-8EC8-4AF3-B178-EEAEC3F7A736}" dt="2023-06-05T07:22:15.454" v="954" actId="26606"/>
          <ac:spMkLst>
            <pc:docMk/>
            <pc:sldMk cId="668398762" sldId="261"/>
            <ac:spMk id="9" creationId="{5322CD25-774C-445A-BB73-E7CA305DBEFB}"/>
          </ac:spMkLst>
        </pc:spChg>
        <pc:spChg chg="add del">
          <ac:chgData name="01-132202-022" userId="4447fd2a-33f5-49d8-aded-af689f05a76c" providerId="ADAL" clId="{B1A2D090-8EC8-4AF3-B178-EEAEC3F7A736}" dt="2023-06-05T07:25:18.220" v="964" actId="26606"/>
          <ac:spMkLst>
            <pc:docMk/>
            <pc:sldMk cId="668398762" sldId="261"/>
            <ac:spMk id="10" creationId="{BE8E6AFA-A271-F1AB-A949-8F11FF646C32}"/>
          </ac:spMkLst>
        </pc:spChg>
        <pc:spChg chg="add del">
          <ac:chgData name="01-132202-022" userId="4447fd2a-33f5-49d8-aded-af689f05a76c" providerId="ADAL" clId="{B1A2D090-8EC8-4AF3-B178-EEAEC3F7A736}" dt="2023-06-07T04:43:51.388" v="1174"/>
          <ac:spMkLst>
            <pc:docMk/>
            <pc:sldMk cId="668398762" sldId="261"/>
            <ac:spMk id="12" creationId="{5322CD25-774C-445A-BB73-E7CA305DBEFB}"/>
          </ac:spMkLst>
        </pc:spChg>
        <pc:spChg chg="add del">
          <ac:chgData name="01-132202-022" userId="4447fd2a-33f5-49d8-aded-af689f05a76c" providerId="ADAL" clId="{B1A2D090-8EC8-4AF3-B178-EEAEC3F7A736}" dt="2023-06-05T07:22:24.050" v="956" actId="26606"/>
          <ac:spMkLst>
            <pc:docMk/>
            <pc:sldMk cId="668398762" sldId="261"/>
            <ac:spMk id="14" creationId="{BDA1A795-9F3B-4412-B88B-45CFD41624BE}"/>
          </ac:spMkLst>
        </pc:spChg>
        <pc:spChg chg="add del">
          <ac:chgData name="01-132202-022" userId="4447fd2a-33f5-49d8-aded-af689f05a76c" providerId="ADAL" clId="{B1A2D090-8EC8-4AF3-B178-EEAEC3F7A736}" dt="2023-06-05T07:22:24.050" v="956" actId="26606"/>
          <ac:spMkLst>
            <pc:docMk/>
            <pc:sldMk cId="668398762" sldId="261"/>
            <ac:spMk id="15" creationId="{F72123AE-04D3-447B-AB03-A6913AB38299}"/>
          </ac:spMkLst>
        </pc:spChg>
        <pc:spChg chg="add del">
          <ac:chgData name="01-132202-022" userId="4447fd2a-33f5-49d8-aded-af689f05a76c" providerId="ADAL" clId="{B1A2D090-8EC8-4AF3-B178-EEAEC3F7A736}" dt="2023-06-05T07:22:24.050" v="956" actId="26606"/>
          <ac:spMkLst>
            <pc:docMk/>
            <pc:sldMk cId="668398762" sldId="261"/>
            <ac:spMk id="16" creationId="{D2119176-D999-4429-8EE2-965C05B03068}"/>
          </ac:spMkLst>
        </pc:spChg>
        <pc:spChg chg="add del">
          <ac:chgData name="01-132202-022" userId="4447fd2a-33f5-49d8-aded-af689f05a76c" providerId="ADAL" clId="{B1A2D090-8EC8-4AF3-B178-EEAEC3F7A736}" dt="2023-06-05T07:24:46.033" v="960" actId="26606"/>
          <ac:spMkLst>
            <pc:docMk/>
            <pc:sldMk cId="668398762" sldId="261"/>
            <ac:spMk id="19" creationId="{5322CD25-774C-445A-BB73-E7CA305DBEFB}"/>
          </ac:spMkLst>
        </pc:spChg>
        <pc:spChg chg="add del">
          <ac:chgData name="01-132202-022" userId="4447fd2a-33f5-49d8-aded-af689f05a76c" providerId="ADAL" clId="{B1A2D090-8EC8-4AF3-B178-EEAEC3F7A736}" dt="2023-06-05T07:24:46.033" v="960" actId="26606"/>
          <ac:spMkLst>
            <pc:docMk/>
            <pc:sldMk cId="668398762" sldId="261"/>
            <ac:spMk id="22" creationId="{BE8E6AFA-A271-F1AB-A949-8F11FF646C32}"/>
          </ac:spMkLst>
        </pc:spChg>
        <pc:spChg chg="add mod">
          <ac:chgData name="01-132202-022" userId="4447fd2a-33f5-49d8-aded-af689f05a76c" providerId="ADAL" clId="{B1A2D090-8EC8-4AF3-B178-EEAEC3F7A736}" dt="2023-06-07T04:43:51.388" v="1174"/>
          <ac:spMkLst>
            <pc:docMk/>
            <pc:sldMk cId="668398762" sldId="261"/>
            <ac:spMk id="25" creationId="{BE8E6AFA-A271-F1AB-A949-8F11FF646C32}"/>
          </ac:spMkLst>
        </pc:spChg>
        <pc:graphicFrameChg chg="add del">
          <ac:chgData name="01-132202-022" userId="4447fd2a-33f5-49d8-aded-af689f05a76c" providerId="ADAL" clId="{B1A2D090-8EC8-4AF3-B178-EEAEC3F7A736}" dt="2023-06-05T07:25:12.988" v="962" actId="26606"/>
          <ac:graphicFrameMkLst>
            <pc:docMk/>
            <pc:sldMk cId="668398762" sldId="261"/>
            <ac:graphicFrameMk id="6" creationId="{980F1059-7DE8-DDCE-BF35-505A83621191}"/>
          </ac:graphicFrameMkLst>
        </pc:graphicFrameChg>
        <pc:graphicFrameChg chg="add del">
          <ac:chgData name="01-132202-022" userId="4447fd2a-33f5-49d8-aded-af689f05a76c" providerId="ADAL" clId="{B1A2D090-8EC8-4AF3-B178-EEAEC3F7A736}" dt="2023-06-05T07:22:24.050" v="956" actId="26606"/>
          <ac:graphicFrameMkLst>
            <pc:docMk/>
            <pc:sldMk cId="668398762" sldId="261"/>
            <ac:graphicFrameMk id="17" creationId="{3F710220-6B4B-9B11-B4D9-E87966D8D2B4}"/>
          </ac:graphicFrameMkLst>
        </pc:graphicFrameChg>
        <pc:graphicFrameChg chg="add del">
          <ac:chgData name="01-132202-022" userId="4447fd2a-33f5-49d8-aded-af689f05a76c" providerId="ADAL" clId="{B1A2D090-8EC8-4AF3-B178-EEAEC3F7A736}" dt="2023-06-05T07:24:42.664" v="959" actId="26606"/>
          <ac:graphicFrameMkLst>
            <pc:docMk/>
            <pc:sldMk cId="668398762" sldId="261"/>
            <ac:graphicFrameMk id="24" creationId="{960B74CD-1667-FD00-E9C1-EC84DB90392C}"/>
          </ac:graphicFrameMkLst>
        </pc:graphicFrameChg>
        <pc:picChg chg="add mod">
          <ac:chgData name="01-132202-022" userId="4447fd2a-33f5-49d8-aded-af689f05a76c" providerId="ADAL" clId="{B1A2D090-8EC8-4AF3-B178-EEAEC3F7A736}" dt="2023-06-05T07:27:32.859" v="972"/>
          <ac:picMkLst>
            <pc:docMk/>
            <pc:sldMk cId="668398762" sldId="261"/>
            <ac:picMk id="4" creationId="{474712FD-0148-BA97-9E21-A5D5A2FACC7D}"/>
          </ac:picMkLst>
        </pc:picChg>
        <pc:picChg chg="add del">
          <ac:chgData name="01-132202-022" userId="4447fd2a-33f5-49d8-aded-af689f05a76c" providerId="ADAL" clId="{B1A2D090-8EC8-4AF3-B178-EEAEC3F7A736}" dt="2023-06-05T07:22:15.454" v="954" actId="26606"/>
          <ac:picMkLst>
            <pc:docMk/>
            <pc:sldMk cId="668398762" sldId="261"/>
            <ac:picMk id="5" creationId="{1D3D0F8D-38FD-7900-57AB-04859297F2AA}"/>
          </ac:picMkLst>
        </pc:picChg>
        <pc:picChg chg="add del">
          <ac:chgData name="01-132202-022" userId="4447fd2a-33f5-49d8-aded-af689f05a76c" providerId="ADAL" clId="{B1A2D090-8EC8-4AF3-B178-EEAEC3F7A736}" dt="2023-06-05T07:25:18.220" v="964" actId="26606"/>
          <ac:picMkLst>
            <pc:docMk/>
            <pc:sldMk cId="668398762" sldId="261"/>
            <ac:picMk id="8" creationId="{768CF591-5AAF-AB06-41EA-9F434FB49D32}"/>
          </ac:picMkLst>
        </pc:picChg>
        <pc:picChg chg="add del">
          <ac:chgData name="01-132202-022" userId="4447fd2a-33f5-49d8-aded-af689f05a76c" providerId="ADAL" clId="{B1A2D090-8EC8-4AF3-B178-EEAEC3F7A736}" dt="2023-06-05T07:22:15.454" v="954" actId="26606"/>
          <ac:picMkLst>
            <pc:docMk/>
            <pc:sldMk cId="668398762" sldId="261"/>
            <ac:picMk id="11" creationId="{0CE22D27-F39E-4E29-B074-E0E3F1C8F8E3}"/>
          </ac:picMkLst>
        </pc:picChg>
        <pc:picChg chg="add del">
          <ac:chgData name="01-132202-022" userId="4447fd2a-33f5-49d8-aded-af689f05a76c" providerId="ADAL" clId="{B1A2D090-8EC8-4AF3-B178-EEAEC3F7A736}" dt="2023-06-05T07:22:24.050" v="956" actId="26606"/>
          <ac:picMkLst>
            <pc:docMk/>
            <pc:sldMk cId="668398762" sldId="261"/>
            <ac:picMk id="13" creationId="{804918B7-0D16-48A2-8B49-9948EC9BD313}"/>
          </ac:picMkLst>
        </pc:picChg>
        <pc:picChg chg="add">
          <ac:chgData name="01-132202-022" userId="4447fd2a-33f5-49d8-aded-af689f05a76c" providerId="ADAL" clId="{B1A2D090-8EC8-4AF3-B178-EEAEC3F7A736}" dt="2023-06-05T07:25:18.276" v="965" actId="26606"/>
          <ac:picMkLst>
            <pc:docMk/>
            <pc:sldMk cId="668398762" sldId="261"/>
            <ac:picMk id="18" creationId="{8FA725A0-C188-3AFF-4C2B-0E683E4CC452}"/>
          </ac:picMkLst>
        </pc:picChg>
        <pc:picChg chg="add del">
          <ac:chgData name="01-132202-022" userId="4447fd2a-33f5-49d8-aded-af689f05a76c" providerId="ADAL" clId="{B1A2D090-8EC8-4AF3-B178-EEAEC3F7A736}" dt="2023-06-05T07:24:46.033" v="960" actId="26606"/>
          <ac:picMkLst>
            <pc:docMk/>
            <pc:sldMk cId="668398762" sldId="261"/>
            <ac:picMk id="20" creationId="{1D3D0F8D-38FD-7900-57AB-04859297F2AA}"/>
          </ac:picMkLst>
        </pc:picChg>
        <pc:picChg chg="add del">
          <ac:chgData name="01-132202-022" userId="4447fd2a-33f5-49d8-aded-af689f05a76c" providerId="ADAL" clId="{B1A2D090-8EC8-4AF3-B178-EEAEC3F7A736}" dt="2023-06-05T07:24:46.033" v="960" actId="26606"/>
          <ac:picMkLst>
            <pc:docMk/>
            <pc:sldMk cId="668398762" sldId="261"/>
            <ac:picMk id="21" creationId="{0CE22D27-F39E-4E29-B074-E0E3F1C8F8E3}"/>
          </ac:picMkLst>
        </pc:picChg>
        <pc:picChg chg="add del">
          <ac:chgData name="01-132202-022" userId="4447fd2a-33f5-49d8-aded-af689f05a76c" providerId="ADAL" clId="{B1A2D090-8EC8-4AF3-B178-EEAEC3F7A736}" dt="2023-06-07T04:43:51.388" v="1174"/>
          <ac:picMkLst>
            <pc:docMk/>
            <pc:sldMk cId="668398762" sldId="261"/>
            <ac:picMk id="23" creationId="{0CE22D27-F39E-4E29-B074-E0E3F1C8F8E3}"/>
          </ac:picMkLst>
        </pc:picChg>
      </pc:sldChg>
      <pc:sldChg chg="addSp delSp modSp new mod setBg delDesignElem">
        <pc:chgData name="01-132202-022" userId="4447fd2a-33f5-49d8-aded-af689f05a76c" providerId="ADAL" clId="{B1A2D090-8EC8-4AF3-B178-EEAEC3F7A736}" dt="2023-06-07T04:43:51.388" v="1174"/>
        <pc:sldMkLst>
          <pc:docMk/>
          <pc:sldMk cId="1799927325" sldId="262"/>
        </pc:sldMkLst>
        <pc:spChg chg="mod ord">
          <ac:chgData name="01-132202-022" userId="4447fd2a-33f5-49d8-aded-af689f05a76c" providerId="ADAL" clId="{B1A2D090-8EC8-4AF3-B178-EEAEC3F7A736}" dt="2023-06-07T04:43:51.388" v="1174"/>
          <ac:spMkLst>
            <pc:docMk/>
            <pc:sldMk cId="1799927325" sldId="262"/>
            <ac:spMk id="2" creationId="{FB7F60E4-BB10-82DD-ABF4-E2E3813F9A14}"/>
          </ac:spMkLst>
        </pc:spChg>
        <pc:spChg chg="mod">
          <ac:chgData name="01-132202-022" userId="4447fd2a-33f5-49d8-aded-af689f05a76c" providerId="ADAL" clId="{B1A2D090-8EC8-4AF3-B178-EEAEC3F7A736}" dt="2023-06-07T04:43:51.388" v="1174"/>
          <ac:spMkLst>
            <pc:docMk/>
            <pc:sldMk cId="1799927325" sldId="262"/>
            <ac:spMk id="3" creationId="{6EA7FACF-1F58-5AF6-D632-2F2ACFAA7247}"/>
          </ac:spMkLst>
        </pc:spChg>
        <pc:spChg chg="add del">
          <ac:chgData name="01-132202-022" userId="4447fd2a-33f5-49d8-aded-af689f05a76c" providerId="ADAL" clId="{B1A2D090-8EC8-4AF3-B178-EEAEC3F7A736}" dt="2023-06-05T07:32:07.433" v="1007" actId="26606"/>
          <ac:spMkLst>
            <pc:docMk/>
            <pc:sldMk cId="1799927325" sldId="262"/>
            <ac:spMk id="9" creationId="{5322CD25-774C-445A-BB73-E7CA305DBEFB}"/>
          </ac:spMkLst>
        </pc:spChg>
        <pc:spChg chg="add del">
          <ac:chgData name="01-132202-022" userId="4447fd2a-33f5-49d8-aded-af689f05a76c" providerId="ADAL" clId="{B1A2D090-8EC8-4AF3-B178-EEAEC3F7A736}" dt="2023-06-07T04:43:51.388" v="1174"/>
          <ac:spMkLst>
            <pc:docMk/>
            <pc:sldMk cId="1799927325" sldId="262"/>
            <ac:spMk id="10" creationId="{5322CD25-774C-445A-BB73-E7CA305DBEFB}"/>
          </ac:spMkLst>
        </pc:spChg>
        <pc:picChg chg="add del">
          <ac:chgData name="01-132202-022" userId="4447fd2a-33f5-49d8-aded-af689f05a76c" providerId="ADAL" clId="{B1A2D090-8EC8-4AF3-B178-EEAEC3F7A736}" dt="2023-06-05T07:32:07.433" v="1007" actId="26606"/>
          <ac:picMkLst>
            <pc:docMk/>
            <pc:sldMk cId="1799927325" sldId="262"/>
            <ac:picMk id="5" creationId="{B269216C-69B2-F5DB-B8B5-33C4618EAB3E}"/>
          </ac:picMkLst>
        </pc:picChg>
        <pc:picChg chg="add del">
          <ac:chgData name="01-132202-022" userId="4447fd2a-33f5-49d8-aded-af689f05a76c" providerId="ADAL" clId="{B1A2D090-8EC8-4AF3-B178-EEAEC3F7A736}" dt="2023-06-07T04:30:12.254" v="1056" actId="26606"/>
          <ac:picMkLst>
            <pc:docMk/>
            <pc:sldMk cId="1799927325" sldId="262"/>
            <ac:picMk id="6" creationId="{5090C69A-68BB-4451-8763-793ECD7F92C5}"/>
          </ac:picMkLst>
        </pc:picChg>
        <pc:picChg chg="add mod">
          <ac:chgData name="01-132202-022" userId="4447fd2a-33f5-49d8-aded-af689f05a76c" providerId="ADAL" clId="{B1A2D090-8EC8-4AF3-B178-EEAEC3F7A736}" dt="2023-06-07T04:30:41.252" v="1058" actId="26606"/>
          <ac:picMkLst>
            <pc:docMk/>
            <pc:sldMk cId="1799927325" sldId="262"/>
            <ac:picMk id="8" creationId="{71CD8EB3-9B7C-AFE8-F90B-CE55F36F8627}"/>
          </ac:picMkLst>
        </pc:picChg>
        <pc:picChg chg="add del">
          <ac:chgData name="01-132202-022" userId="4447fd2a-33f5-49d8-aded-af689f05a76c" providerId="ADAL" clId="{B1A2D090-8EC8-4AF3-B178-EEAEC3F7A736}" dt="2023-06-05T07:32:07.433" v="1007" actId="26606"/>
          <ac:picMkLst>
            <pc:docMk/>
            <pc:sldMk cId="1799927325" sldId="262"/>
            <ac:picMk id="11" creationId="{0CE22D27-F39E-4E29-B074-E0E3F1C8F8E3}"/>
          </ac:picMkLst>
        </pc:picChg>
        <pc:picChg chg="add del">
          <ac:chgData name="01-132202-022" userId="4447fd2a-33f5-49d8-aded-af689f05a76c" providerId="ADAL" clId="{B1A2D090-8EC8-4AF3-B178-EEAEC3F7A736}" dt="2023-06-07T04:43:51.388" v="1174"/>
          <ac:picMkLst>
            <pc:docMk/>
            <pc:sldMk cId="1799927325" sldId="262"/>
            <ac:picMk id="12" creationId="{0CE22D27-F39E-4E29-B074-E0E3F1C8F8E3}"/>
          </ac:picMkLst>
        </pc:picChg>
        <pc:picChg chg="add del">
          <ac:chgData name="01-132202-022" userId="4447fd2a-33f5-49d8-aded-af689f05a76c" providerId="ADAL" clId="{B1A2D090-8EC8-4AF3-B178-EEAEC3F7A736}" dt="2023-06-05T07:32:10.615" v="1009" actId="26606"/>
          <ac:picMkLst>
            <pc:docMk/>
            <pc:sldMk cId="1799927325" sldId="262"/>
            <ac:picMk id="13" creationId="{2013BCDD-ACCB-DE4B-C840-1A9618B496EA}"/>
          </ac:picMkLst>
        </pc:picChg>
        <pc:picChg chg="add del">
          <ac:chgData name="01-132202-022" userId="4447fd2a-33f5-49d8-aded-af689f05a76c" providerId="ADAL" clId="{B1A2D090-8EC8-4AF3-B178-EEAEC3F7A736}" dt="2023-06-05T07:32:14.131" v="1011" actId="26606"/>
          <ac:picMkLst>
            <pc:docMk/>
            <pc:sldMk cId="1799927325" sldId="262"/>
            <ac:picMk id="15" creationId="{62AACCAB-F2B3-3330-ECE2-484A53DAD67A}"/>
          </ac:picMkLst>
        </pc:picChg>
      </pc:sldChg>
      <pc:sldChg chg="addSp delSp modSp new mod setBg delDesignElem">
        <pc:chgData name="01-132202-022" userId="4447fd2a-33f5-49d8-aded-af689f05a76c" providerId="ADAL" clId="{B1A2D090-8EC8-4AF3-B178-EEAEC3F7A736}" dt="2023-06-07T04:43:51.388" v="1174"/>
        <pc:sldMkLst>
          <pc:docMk/>
          <pc:sldMk cId="1865450411" sldId="263"/>
        </pc:sldMkLst>
        <pc:spChg chg="mod ord">
          <ac:chgData name="01-132202-022" userId="4447fd2a-33f5-49d8-aded-af689f05a76c" providerId="ADAL" clId="{B1A2D090-8EC8-4AF3-B178-EEAEC3F7A736}" dt="2023-06-07T04:43:51.388" v="1174"/>
          <ac:spMkLst>
            <pc:docMk/>
            <pc:sldMk cId="1865450411" sldId="263"/>
            <ac:spMk id="2" creationId="{EAB881D7-D0CE-7E09-6489-132223DD666E}"/>
          </ac:spMkLst>
        </pc:spChg>
        <pc:spChg chg="add del mod">
          <ac:chgData name="01-132202-022" userId="4447fd2a-33f5-49d8-aded-af689f05a76c" providerId="ADAL" clId="{B1A2D090-8EC8-4AF3-B178-EEAEC3F7A736}" dt="2023-06-07T04:31:51.061" v="1080" actId="26606"/>
          <ac:spMkLst>
            <pc:docMk/>
            <pc:sldMk cId="1865450411" sldId="263"/>
            <ac:spMk id="3" creationId="{8638627C-14F6-FA73-2A4A-1E129306E50D}"/>
          </ac:spMkLst>
        </pc:spChg>
        <pc:spChg chg="add del mod">
          <ac:chgData name="01-132202-022" userId="4447fd2a-33f5-49d8-aded-af689f05a76c" providerId="ADAL" clId="{B1A2D090-8EC8-4AF3-B178-EEAEC3F7A736}" dt="2023-06-07T04:40:20.881" v="1135" actId="26606"/>
          <ac:spMkLst>
            <pc:docMk/>
            <pc:sldMk cId="1865450411" sldId="263"/>
            <ac:spMk id="8" creationId="{870A4F66-8184-5C07-5EA4-A0A7E84D4EC1}"/>
          </ac:spMkLst>
        </pc:spChg>
        <pc:spChg chg="add del">
          <ac:chgData name="01-132202-022" userId="4447fd2a-33f5-49d8-aded-af689f05a76c" providerId="ADAL" clId="{B1A2D090-8EC8-4AF3-B178-EEAEC3F7A736}" dt="2023-06-07T04:37:14.828" v="1116" actId="26606"/>
          <ac:spMkLst>
            <pc:docMk/>
            <pc:sldMk cId="1865450411" sldId="263"/>
            <ac:spMk id="14" creationId="{5322CD25-774C-445A-BB73-E7CA305DBEFB}"/>
          </ac:spMkLst>
        </pc:spChg>
        <pc:spChg chg="add del">
          <ac:chgData name="01-132202-022" userId="4447fd2a-33f5-49d8-aded-af689f05a76c" providerId="ADAL" clId="{B1A2D090-8EC8-4AF3-B178-EEAEC3F7A736}" dt="2023-06-07T04:37:16.047" v="1118" actId="26606"/>
          <ac:spMkLst>
            <pc:docMk/>
            <pc:sldMk cId="1865450411" sldId="263"/>
            <ac:spMk id="18" creationId="{CBD94887-6A10-4F62-8EE1-B2BCFA1F380F}"/>
          </ac:spMkLst>
        </pc:spChg>
        <pc:spChg chg="add del">
          <ac:chgData name="01-132202-022" userId="4447fd2a-33f5-49d8-aded-af689f05a76c" providerId="ADAL" clId="{B1A2D090-8EC8-4AF3-B178-EEAEC3F7A736}" dt="2023-06-07T04:37:20.687" v="1120" actId="26606"/>
          <ac:spMkLst>
            <pc:docMk/>
            <pc:sldMk cId="1865450411" sldId="263"/>
            <ac:spMk id="22" creationId="{5322CD25-774C-445A-BB73-E7CA305DBEFB}"/>
          </ac:spMkLst>
        </pc:spChg>
        <pc:spChg chg="add del">
          <ac:chgData name="01-132202-022" userId="4447fd2a-33f5-49d8-aded-af689f05a76c" providerId="ADAL" clId="{B1A2D090-8EC8-4AF3-B178-EEAEC3F7A736}" dt="2023-06-07T04:43:51.388" v="1174"/>
          <ac:spMkLst>
            <pc:docMk/>
            <pc:sldMk cId="1865450411" sldId="263"/>
            <ac:spMk id="31" creationId="{5322CD25-774C-445A-BB73-E7CA305DBEFB}"/>
          </ac:spMkLst>
        </pc:spChg>
        <pc:graphicFrameChg chg="add del modGraphic">
          <ac:chgData name="01-132202-022" userId="4447fd2a-33f5-49d8-aded-af689f05a76c" providerId="ADAL" clId="{B1A2D090-8EC8-4AF3-B178-EEAEC3F7A736}" dt="2023-06-07T04:36:58.955" v="1114" actId="478"/>
          <ac:graphicFrameMkLst>
            <pc:docMk/>
            <pc:sldMk cId="1865450411" sldId="263"/>
            <ac:graphicFrameMk id="4" creationId="{07E8A78C-0C40-A694-08C5-B472266DE02E}"/>
          </ac:graphicFrameMkLst>
        </pc:graphicFrameChg>
        <pc:graphicFrameChg chg="add del">
          <ac:chgData name="01-132202-022" userId="4447fd2a-33f5-49d8-aded-af689f05a76c" providerId="ADAL" clId="{B1A2D090-8EC8-4AF3-B178-EEAEC3F7A736}" dt="2023-06-07T04:31:49.061" v="1077" actId="26606"/>
          <ac:graphicFrameMkLst>
            <pc:docMk/>
            <pc:sldMk cId="1865450411" sldId="263"/>
            <ac:graphicFrameMk id="5" creationId="{C506E2B4-C90C-4F7C-3D58-195822FF5287}"/>
          </ac:graphicFrameMkLst>
        </pc:graphicFrameChg>
        <pc:graphicFrameChg chg="add del">
          <ac:chgData name="01-132202-022" userId="4447fd2a-33f5-49d8-aded-af689f05a76c" providerId="ADAL" clId="{B1A2D090-8EC8-4AF3-B178-EEAEC3F7A736}" dt="2023-06-07T04:31:50.999" v="1079" actId="26606"/>
          <ac:graphicFrameMkLst>
            <pc:docMk/>
            <pc:sldMk cId="1865450411" sldId="263"/>
            <ac:graphicFrameMk id="7" creationId="{D4AB4587-B76A-C8E2-2863-28082DC40848}"/>
          </ac:graphicFrameMkLst>
        </pc:graphicFrameChg>
        <pc:graphicFrameChg chg="add del mod modGraphic">
          <ac:chgData name="01-132202-022" userId="4447fd2a-33f5-49d8-aded-af689f05a76c" providerId="ADAL" clId="{B1A2D090-8EC8-4AF3-B178-EEAEC3F7A736}" dt="2023-06-07T04:36:46.229" v="1111" actId="478"/>
          <ac:graphicFrameMkLst>
            <pc:docMk/>
            <pc:sldMk cId="1865450411" sldId="263"/>
            <ac:graphicFrameMk id="9" creationId="{9D67A0CD-9DD0-A0BB-8158-39F2CBDEE673}"/>
          </ac:graphicFrameMkLst>
        </pc:graphicFrameChg>
        <pc:graphicFrameChg chg="add del mod modGraphic">
          <ac:chgData name="01-132202-022" userId="4447fd2a-33f5-49d8-aded-af689f05a76c" providerId="ADAL" clId="{B1A2D090-8EC8-4AF3-B178-EEAEC3F7A736}" dt="2023-06-07T04:38:49.504" v="1125" actId="1032"/>
          <ac:graphicFrameMkLst>
            <pc:docMk/>
            <pc:sldMk cId="1865450411" sldId="263"/>
            <ac:graphicFrameMk id="11" creationId="{EA942CDC-0950-AB05-5C49-C9639F40A0F2}"/>
          </ac:graphicFrameMkLst>
        </pc:graphicFrameChg>
        <pc:graphicFrameChg chg="add del modGraphic">
          <ac:chgData name="01-132202-022" userId="4447fd2a-33f5-49d8-aded-af689f05a76c" providerId="ADAL" clId="{B1A2D090-8EC8-4AF3-B178-EEAEC3F7A736}" dt="2023-06-07T04:39:10.001" v="1127" actId="1032"/>
          <ac:graphicFrameMkLst>
            <pc:docMk/>
            <pc:sldMk cId="1865450411" sldId="263"/>
            <ac:graphicFrameMk id="12" creationId="{27535E93-DD81-D4BA-3850-FEBA4DC3A3A1}"/>
          </ac:graphicFrameMkLst>
        </pc:graphicFrameChg>
        <pc:graphicFrameChg chg="add del">
          <ac:chgData name="01-132202-022" userId="4447fd2a-33f5-49d8-aded-af689f05a76c" providerId="ADAL" clId="{B1A2D090-8EC8-4AF3-B178-EEAEC3F7A736}" dt="2023-06-07T04:40:06.978" v="1132" actId="26606"/>
          <ac:graphicFrameMkLst>
            <pc:docMk/>
            <pc:sldMk cId="1865450411" sldId="263"/>
            <ac:graphicFrameMk id="35" creationId="{1779D74F-6019-7167-B3BE-739AA9745808}"/>
          </ac:graphicFrameMkLst>
        </pc:graphicFrameChg>
        <pc:graphicFrameChg chg="add del">
          <ac:chgData name="01-132202-022" userId="4447fd2a-33f5-49d8-aded-af689f05a76c" providerId="ADAL" clId="{B1A2D090-8EC8-4AF3-B178-EEAEC3F7A736}" dt="2023-06-07T04:40:20.819" v="1134" actId="26606"/>
          <ac:graphicFrameMkLst>
            <pc:docMk/>
            <pc:sldMk cId="1865450411" sldId="263"/>
            <ac:graphicFrameMk id="37" creationId="{4B50EA1B-77B5-DA7C-42AD-14AD3D5D596C}"/>
          </ac:graphicFrameMkLst>
        </pc:graphicFrameChg>
        <pc:graphicFrameChg chg="add mod modGraphic">
          <ac:chgData name="01-132202-022" userId="4447fd2a-33f5-49d8-aded-af689f05a76c" providerId="ADAL" clId="{B1A2D090-8EC8-4AF3-B178-EEAEC3F7A736}" dt="2023-06-07T04:43:51.388" v="1174"/>
          <ac:graphicFrameMkLst>
            <pc:docMk/>
            <pc:sldMk cId="1865450411" sldId="263"/>
            <ac:graphicFrameMk id="39" creationId="{EB05A246-C2B0-7AE7-ECEA-7B5F371908D4}"/>
          </ac:graphicFrameMkLst>
        </pc:graphicFrameChg>
        <pc:picChg chg="add del">
          <ac:chgData name="01-132202-022" userId="4447fd2a-33f5-49d8-aded-af689f05a76c" providerId="ADAL" clId="{B1A2D090-8EC8-4AF3-B178-EEAEC3F7A736}" dt="2023-06-07T04:37:14.828" v="1116" actId="26606"/>
          <ac:picMkLst>
            <pc:docMk/>
            <pc:sldMk cId="1865450411" sldId="263"/>
            <ac:picMk id="10" creationId="{97611EC1-ABDA-7E63-F4D1-3A08B3A6621C}"/>
          </ac:picMkLst>
        </pc:picChg>
        <pc:picChg chg="add del">
          <ac:chgData name="01-132202-022" userId="4447fd2a-33f5-49d8-aded-af689f05a76c" providerId="ADAL" clId="{B1A2D090-8EC8-4AF3-B178-EEAEC3F7A736}" dt="2023-06-07T04:37:14.828" v="1116" actId="26606"/>
          <ac:picMkLst>
            <pc:docMk/>
            <pc:sldMk cId="1865450411" sldId="263"/>
            <ac:picMk id="16" creationId="{0CE22D27-F39E-4E29-B074-E0E3F1C8F8E3}"/>
          </ac:picMkLst>
        </pc:picChg>
        <pc:picChg chg="add del">
          <ac:chgData name="01-132202-022" userId="4447fd2a-33f5-49d8-aded-af689f05a76c" providerId="ADAL" clId="{B1A2D090-8EC8-4AF3-B178-EEAEC3F7A736}" dt="2023-06-07T04:37:16.047" v="1118" actId="26606"/>
          <ac:picMkLst>
            <pc:docMk/>
            <pc:sldMk cId="1865450411" sldId="263"/>
            <ac:picMk id="19" creationId="{18684A73-6A58-FE8C-6A46-A1253990C281}"/>
          </ac:picMkLst>
        </pc:picChg>
        <pc:picChg chg="add del">
          <ac:chgData name="01-132202-022" userId="4447fd2a-33f5-49d8-aded-af689f05a76c" providerId="ADAL" clId="{B1A2D090-8EC8-4AF3-B178-EEAEC3F7A736}" dt="2023-06-07T04:37:16.047" v="1118" actId="26606"/>
          <ac:picMkLst>
            <pc:docMk/>
            <pc:sldMk cId="1865450411" sldId="263"/>
            <ac:picMk id="20" creationId="{A3D512BA-228A-4979-9312-ACD246E1099D}"/>
          </ac:picMkLst>
        </pc:picChg>
        <pc:picChg chg="add del">
          <ac:chgData name="01-132202-022" userId="4447fd2a-33f5-49d8-aded-af689f05a76c" providerId="ADAL" clId="{B1A2D090-8EC8-4AF3-B178-EEAEC3F7A736}" dt="2023-06-07T04:37:20.687" v="1120" actId="26606"/>
          <ac:picMkLst>
            <pc:docMk/>
            <pc:sldMk cId="1865450411" sldId="263"/>
            <ac:picMk id="23" creationId="{97611EC1-ABDA-7E63-F4D1-3A08B3A6621C}"/>
          </ac:picMkLst>
        </pc:picChg>
        <pc:picChg chg="add del">
          <ac:chgData name="01-132202-022" userId="4447fd2a-33f5-49d8-aded-af689f05a76c" providerId="ADAL" clId="{B1A2D090-8EC8-4AF3-B178-EEAEC3F7A736}" dt="2023-06-07T04:37:20.687" v="1120" actId="26606"/>
          <ac:picMkLst>
            <pc:docMk/>
            <pc:sldMk cId="1865450411" sldId="263"/>
            <ac:picMk id="24" creationId="{0CE22D27-F39E-4E29-B074-E0E3F1C8F8E3}"/>
          </ac:picMkLst>
        </pc:picChg>
        <pc:picChg chg="add mod">
          <ac:chgData name="01-132202-022" userId="4447fd2a-33f5-49d8-aded-af689f05a76c" providerId="ADAL" clId="{B1A2D090-8EC8-4AF3-B178-EEAEC3F7A736}" dt="2023-06-07T04:37:30.109" v="1122" actId="26606"/>
          <ac:picMkLst>
            <pc:docMk/>
            <pc:sldMk cId="1865450411" sldId="263"/>
            <ac:picMk id="26" creationId="{8E6A5AA4-80F1-75BF-A766-786C9A3974FB}"/>
          </ac:picMkLst>
        </pc:picChg>
        <pc:picChg chg="add del">
          <ac:chgData name="01-132202-022" userId="4447fd2a-33f5-49d8-aded-af689f05a76c" providerId="ADAL" clId="{B1A2D090-8EC8-4AF3-B178-EEAEC3F7A736}" dt="2023-06-07T04:43:51.388" v="1174"/>
          <ac:picMkLst>
            <pc:docMk/>
            <pc:sldMk cId="1865450411" sldId="263"/>
            <ac:picMk id="33" creationId="{0CE22D27-F39E-4E29-B074-E0E3F1C8F8E3}"/>
          </ac:picMkLst>
        </pc:picChg>
      </pc:sldChg>
      <pc:sldChg chg="addSp delSp modSp new mod setBg delDesignElem">
        <pc:chgData name="01-132202-022" userId="4447fd2a-33f5-49d8-aded-af689f05a76c" providerId="ADAL" clId="{B1A2D090-8EC8-4AF3-B178-EEAEC3F7A736}" dt="2023-06-07T04:43:51.388" v="1174"/>
        <pc:sldMkLst>
          <pc:docMk/>
          <pc:sldMk cId="3680884390" sldId="264"/>
        </pc:sldMkLst>
        <pc:spChg chg="mod">
          <ac:chgData name="01-132202-022" userId="4447fd2a-33f5-49d8-aded-af689f05a76c" providerId="ADAL" clId="{B1A2D090-8EC8-4AF3-B178-EEAEC3F7A736}" dt="2023-06-07T04:43:51.388" v="1174"/>
          <ac:spMkLst>
            <pc:docMk/>
            <pc:sldMk cId="3680884390" sldId="264"/>
            <ac:spMk id="2" creationId="{7BE9503B-2370-F28D-8CDE-DD99223BCB14}"/>
          </ac:spMkLst>
        </pc:spChg>
        <pc:spChg chg="mod">
          <ac:chgData name="01-132202-022" userId="4447fd2a-33f5-49d8-aded-af689f05a76c" providerId="ADAL" clId="{B1A2D090-8EC8-4AF3-B178-EEAEC3F7A736}" dt="2023-06-07T04:43:51.388" v="1174"/>
          <ac:spMkLst>
            <pc:docMk/>
            <pc:sldMk cId="3680884390" sldId="264"/>
            <ac:spMk id="3" creationId="{BB0D9EAE-E680-265A-6D33-2649F14C3E94}"/>
          </ac:spMkLst>
        </pc:spChg>
        <pc:spChg chg="add del">
          <ac:chgData name="01-132202-022" userId="4447fd2a-33f5-49d8-aded-af689f05a76c" providerId="ADAL" clId="{B1A2D090-8EC8-4AF3-B178-EEAEC3F7A736}" dt="2023-06-07T04:33:53.963" v="1104" actId="26606"/>
          <ac:spMkLst>
            <pc:docMk/>
            <pc:sldMk cId="3680884390" sldId="264"/>
            <ac:spMk id="9" creationId="{CBD94887-6A10-4F62-8EE1-B2BCFA1F380F}"/>
          </ac:spMkLst>
        </pc:spChg>
        <pc:spChg chg="add del">
          <ac:chgData name="01-132202-022" userId="4447fd2a-33f5-49d8-aded-af689f05a76c" providerId="ADAL" clId="{B1A2D090-8EC8-4AF3-B178-EEAEC3F7A736}" dt="2023-06-07T04:43:51.388" v="1174"/>
          <ac:spMkLst>
            <pc:docMk/>
            <pc:sldMk cId="3680884390" sldId="264"/>
            <ac:spMk id="16" creationId="{5322CD25-774C-445A-BB73-E7CA305DBEFB}"/>
          </ac:spMkLst>
        </pc:spChg>
        <pc:picChg chg="add mod">
          <ac:chgData name="01-132202-022" userId="4447fd2a-33f5-49d8-aded-af689f05a76c" providerId="ADAL" clId="{B1A2D090-8EC8-4AF3-B178-EEAEC3F7A736}" dt="2023-06-07T04:33:53.963" v="1104" actId="26606"/>
          <ac:picMkLst>
            <pc:docMk/>
            <pc:sldMk cId="3680884390" sldId="264"/>
            <ac:picMk id="5" creationId="{7740B797-C779-4AFB-C10C-138FC52E1131}"/>
          </ac:picMkLst>
        </pc:picChg>
        <pc:picChg chg="add del">
          <ac:chgData name="01-132202-022" userId="4447fd2a-33f5-49d8-aded-af689f05a76c" providerId="ADAL" clId="{B1A2D090-8EC8-4AF3-B178-EEAEC3F7A736}" dt="2023-06-07T04:33:53.963" v="1104" actId="26606"/>
          <ac:picMkLst>
            <pc:docMk/>
            <pc:sldMk cId="3680884390" sldId="264"/>
            <ac:picMk id="11" creationId="{A3D512BA-228A-4979-9312-ACD246E1099D}"/>
          </ac:picMkLst>
        </pc:picChg>
        <pc:picChg chg="add del">
          <ac:chgData name="01-132202-022" userId="4447fd2a-33f5-49d8-aded-af689f05a76c" providerId="ADAL" clId="{B1A2D090-8EC8-4AF3-B178-EEAEC3F7A736}" dt="2023-06-07T04:43:51.388" v="1174"/>
          <ac:picMkLst>
            <pc:docMk/>
            <pc:sldMk cId="3680884390" sldId="264"/>
            <ac:picMk id="18" creationId="{0CE22D27-F39E-4E29-B074-E0E3F1C8F8E3}"/>
          </ac:picMkLst>
        </pc:picChg>
      </pc:sldChg>
      <pc:sldChg chg="addSp delSp modSp new mod setBg delDesignElem">
        <pc:chgData name="01-132202-022" userId="4447fd2a-33f5-49d8-aded-af689f05a76c" providerId="ADAL" clId="{B1A2D090-8EC8-4AF3-B178-EEAEC3F7A736}" dt="2023-06-07T04:44:48.440" v="1188" actId="26606"/>
        <pc:sldMkLst>
          <pc:docMk/>
          <pc:sldMk cId="1207658436" sldId="265"/>
        </pc:sldMkLst>
        <pc:spChg chg="mod">
          <ac:chgData name="01-132202-022" userId="4447fd2a-33f5-49d8-aded-af689f05a76c" providerId="ADAL" clId="{B1A2D090-8EC8-4AF3-B178-EEAEC3F7A736}" dt="2023-06-07T04:44:48.440" v="1188" actId="26606"/>
          <ac:spMkLst>
            <pc:docMk/>
            <pc:sldMk cId="1207658436" sldId="265"/>
            <ac:spMk id="2" creationId="{22B91835-B7AF-F5CC-CF84-2F0B8A279C50}"/>
          </ac:spMkLst>
        </pc:spChg>
        <pc:spChg chg="add del">
          <ac:chgData name="01-132202-022" userId="4447fd2a-33f5-49d8-aded-af689f05a76c" providerId="ADAL" clId="{B1A2D090-8EC8-4AF3-B178-EEAEC3F7A736}" dt="2023-06-07T04:43:53.115" v="1175" actId="26606"/>
          <ac:spMkLst>
            <pc:docMk/>
            <pc:sldMk cId="1207658436" sldId="265"/>
            <ac:spMk id="9" creationId="{DF43132E-D4DF-4A83-9344-A782D0F5D9F6}"/>
          </ac:spMkLst>
        </pc:spChg>
        <pc:spChg chg="add del">
          <ac:chgData name="01-132202-022" userId="4447fd2a-33f5-49d8-aded-af689f05a76c" providerId="ADAL" clId="{B1A2D090-8EC8-4AF3-B178-EEAEC3F7A736}" dt="2023-06-07T04:44:21.276" v="1177" actId="26606"/>
          <ac:spMkLst>
            <pc:docMk/>
            <pc:sldMk cId="1207658436" sldId="265"/>
            <ac:spMk id="10" creationId="{5CEE3B40-0719-467B-A4F7-B7D14A4AC8D6}"/>
          </ac:spMkLst>
        </pc:spChg>
        <pc:spChg chg="add">
          <ac:chgData name="01-132202-022" userId="4447fd2a-33f5-49d8-aded-af689f05a76c" providerId="ADAL" clId="{B1A2D090-8EC8-4AF3-B178-EEAEC3F7A736}" dt="2023-06-07T04:44:48.440" v="1188" actId="26606"/>
          <ac:spMkLst>
            <pc:docMk/>
            <pc:sldMk cId="1207658436" sldId="265"/>
            <ac:spMk id="13" creationId="{F0251C95-A8B8-482B-9B2C-15BA87ED8868}"/>
          </ac:spMkLst>
        </pc:spChg>
        <pc:spChg chg="add">
          <ac:chgData name="01-132202-022" userId="4447fd2a-33f5-49d8-aded-af689f05a76c" providerId="ADAL" clId="{B1A2D090-8EC8-4AF3-B178-EEAEC3F7A736}" dt="2023-06-07T04:44:48.440" v="1188" actId="26606"/>
          <ac:spMkLst>
            <pc:docMk/>
            <pc:sldMk cId="1207658436" sldId="265"/>
            <ac:spMk id="14" creationId="{20BF13BF-F822-4E8D-8CD1-D9FA00EDA891}"/>
          </ac:spMkLst>
        </pc:spChg>
        <pc:grpChg chg="add">
          <ac:chgData name="01-132202-022" userId="4447fd2a-33f5-49d8-aded-af689f05a76c" providerId="ADAL" clId="{B1A2D090-8EC8-4AF3-B178-EEAEC3F7A736}" dt="2023-06-07T04:44:48.440" v="1188" actId="26606"/>
          <ac:grpSpMkLst>
            <pc:docMk/>
            <pc:sldMk cId="1207658436" sldId="265"/>
            <ac:grpSpMk id="15" creationId="{0E08F711-8969-43E3-A7DF-95326231288E}"/>
          </ac:grpSpMkLst>
        </pc:grpChg>
        <pc:picChg chg="add del">
          <ac:chgData name="01-132202-022" userId="4447fd2a-33f5-49d8-aded-af689f05a76c" providerId="ADAL" clId="{B1A2D090-8EC8-4AF3-B178-EEAEC3F7A736}" dt="2023-06-07T04:44:21.276" v="1177" actId="26606"/>
          <ac:picMkLst>
            <pc:docMk/>
            <pc:sldMk cId="1207658436" sldId="265"/>
            <ac:picMk id="4" creationId="{3289A25B-6E99-DB9C-2995-8580E0573CEC}"/>
          </ac:picMkLst>
        </pc:picChg>
        <pc:picChg chg="add">
          <ac:chgData name="01-132202-022" userId="4447fd2a-33f5-49d8-aded-af689f05a76c" providerId="ADAL" clId="{B1A2D090-8EC8-4AF3-B178-EEAEC3F7A736}" dt="2023-06-07T04:44:48.440" v="1188" actId="26606"/>
          <ac:picMkLst>
            <pc:docMk/>
            <pc:sldMk cId="1207658436" sldId="265"/>
            <ac:picMk id="5" creationId="{4432DA31-8308-4F44-87C4-068169AA4DCA}"/>
          </ac:picMkLst>
        </pc:picChg>
        <pc:picChg chg="add">
          <ac:chgData name="01-132202-022" userId="4447fd2a-33f5-49d8-aded-af689f05a76c" providerId="ADAL" clId="{B1A2D090-8EC8-4AF3-B178-EEAEC3F7A736}" dt="2023-06-07T04:44:48.440" v="1188" actId="26606"/>
          <ac:picMkLst>
            <pc:docMk/>
            <pc:sldMk cId="1207658436" sldId="265"/>
            <ac:picMk id="6" creationId="{0EEB4245-E307-10D0-EEB8-7C736AE2B359}"/>
          </ac:picMkLst>
        </pc:picChg>
        <pc:picChg chg="add del">
          <ac:chgData name="01-132202-022" userId="4447fd2a-33f5-49d8-aded-af689f05a76c" providerId="ADAL" clId="{B1A2D090-8EC8-4AF3-B178-EEAEC3F7A736}" dt="2023-06-07T04:43:53.115" v="1175" actId="26606"/>
          <ac:picMkLst>
            <pc:docMk/>
            <pc:sldMk cId="1207658436" sldId="265"/>
            <ac:picMk id="7" creationId="{18BD78ED-75E1-4879-B369-BC61F7C45E22}"/>
          </ac:picMkLst>
        </pc:picChg>
        <pc:picChg chg="add del">
          <ac:chgData name="01-132202-022" userId="4447fd2a-33f5-49d8-aded-af689f05a76c" providerId="ADAL" clId="{B1A2D090-8EC8-4AF3-B178-EEAEC3F7A736}" dt="2023-06-07T04:44:21.276" v="1177" actId="26606"/>
          <ac:picMkLst>
            <pc:docMk/>
            <pc:sldMk cId="1207658436" sldId="265"/>
            <ac:picMk id="8" creationId="{9F6D95BA-5DEA-4969-83AE-052DB82DC8AB}"/>
          </ac:picMkLst>
        </pc:picChg>
        <pc:picChg chg="add del">
          <ac:chgData name="01-132202-022" userId="4447fd2a-33f5-49d8-aded-af689f05a76c" providerId="ADAL" clId="{B1A2D090-8EC8-4AF3-B178-EEAEC3F7A736}" dt="2023-06-07T04:44:21.276" v="1177" actId="26606"/>
          <ac:picMkLst>
            <pc:docMk/>
            <pc:sldMk cId="1207658436" sldId="265"/>
            <ac:picMk id="12" creationId="{8D2D1CDE-6BAA-430B-9048-78C5BBF8CF23}"/>
          </ac:picMkLst>
        </pc:picChg>
        <pc:cxnChg chg="add del">
          <ac:chgData name="01-132202-022" userId="4447fd2a-33f5-49d8-aded-af689f05a76c" providerId="ADAL" clId="{B1A2D090-8EC8-4AF3-B178-EEAEC3F7A736}" dt="2023-06-07T04:43:53.115" v="1175" actId="26606"/>
          <ac:cxnSpMkLst>
            <pc:docMk/>
            <pc:sldMk cId="1207658436" sldId="265"/>
            <ac:cxnSpMk id="11" creationId="{6AA24BC1-1577-4586-AD7A-417660E37253}"/>
          </ac:cxnSpMkLst>
        </pc:cxnChg>
      </pc:sldChg>
      <pc:sldChg chg="modSp new del mod ord">
        <pc:chgData name="01-132202-022" userId="4447fd2a-33f5-49d8-aded-af689f05a76c" providerId="ADAL" clId="{B1A2D090-8EC8-4AF3-B178-EEAEC3F7A736}" dt="2023-06-07T04:42:48.579" v="1144" actId="47"/>
        <pc:sldMkLst>
          <pc:docMk/>
          <pc:sldMk cId="1384370705" sldId="265"/>
        </pc:sldMkLst>
        <pc:spChg chg="mod">
          <ac:chgData name="01-132202-022" userId="4447fd2a-33f5-49d8-aded-af689f05a76c" providerId="ADAL" clId="{B1A2D090-8EC8-4AF3-B178-EEAEC3F7A736}" dt="2023-06-05T07:31:47.147" v="1005" actId="20577"/>
          <ac:spMkLst>
            <pc:docMk/>
            <pc:sldMk cId="1384370705" sldId="265"/>
            <ac:spMk id="2" creationId="{0609CC96-1832-F4B8-2E41-E45D6A8F091F}"/>
          </ac:spMkLst>
        </pc:spChg>
        <pc:spChg chg="mod">
          <ac:chgData name="01-132202-022" userId="4447fd2a-33f5-49d8-aded-af689f05a76c" providerId="ADAL" clId="{B1A2D090-8EC8-4AF3-B178-EEAEC3F7A736}" dt="2023-06-07T03:59:20.322" v="1030" actId="20577"/>
          <ac:spMkLst>
            <pc:docMk/>
            <pc:sldMk cId="1384370705" sldId="265"/>
            <ac:spMk id="3" creationId="{5BD60E84-AA4B-7F1B-AFB6-85E6709D7FC8}"/>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34A3E9-7845-46C5-8430-453CC8FC8E6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2CC4BA1-AC76-4B48-97F8-15119E6D8A28}">
      <dgm:prSet/>
      <dgm:spPr/>
      <dgm:t>
        <a:bodyPr/>
        <a:lstStyle/>
        <a:p>
          <a:pPr>
            <a:lnSpc>
              <a:spcPct val="100000"/>
            </a:lnSpc>
            <a:defRPr cap="all"/>
          </a:pPr>
          <a:r>
            <a:rPr lang="en-US"/>
            <a:t>Background</a:t>
          </a:r>
        </a:p>
      </dgm:t>
    </dgm:pt>
    <dgm:pt modelId="{4E2CFBE6-B45F-4449-9442-D09577EA760B}" type="parTrans" cxnId="{B44CCE35-DC86-4D54-A08C-8066991B58F9}">
      <dgm:prSet/>
      <dgm:spPr/>
      <dgm:t>
        <a:bodyPr/>
        <a:lstStyle/>
        <a:p>
          <a:endParaRPr lang="en-US"/>
        </a:p>
      </dgm:t>
    </dgm:pt>
    <dgm:pt modelId="{8E16DF34-1E3E-489E-9DDF-14C171B78375}" type="sibTrans" cxnId="{B44CCE35-DC86-4D54-A08C-8066991B58F9}">
      <dgm:prSet/>
      <dgm:spPr/>
      <dgm:t>
        <a:bodyPr/>
        <a:lstStyle/>
        <a:p>
          <a:endParaRPr lang="en-US"/>
        </a:p>
      </dgm:t>
    </dgm:pt>
    <dgm:pt modelId="{727B0B54-36D8-403A-A507-282FE3B5B305}">
      <dgm:prSet/>
      <dgm:spPr/>
      <dgm:t>
        <a:bodyPr/>
        <a:lstStyle/>
        <a:p>
          <a:pPr>
            <a:lnSpc>
              <a:spcPct val="100000"/>
            </a:lnSpc>
            <a:defRPr cap="all"/>
          </a:pPr>
          <a:r>
            <a:rPr lang="en-US"/>
            <a:t>Problem Statement</a:t>
          </a:r>
        </a:p>
      </dgm:t>
    </dgm:pt>
    <dgm:pt modelId="{DFD0273F-C648-47B8-992A-3B7E0D36432B}" type="parTrans" cxnId="{5D8F8811-0599-455D-9CCF-841239CD9F4A}">
      <dgm:prSet/>
      <dgm:spPr/>
      <dgm:t>
        <a:bodyPr/>
        <a:lstStyle/>
        <a:p>
          <a:endParaRPr lang="en-US"/>
        </a:p>
      </dgm:t>
    </dgm:pt>
    <dgm:pt modelId="{EFC421BA-D796-44C5-9982-7B80CB84E967}" type="sibTrans" cxnId="{5D8F8811-0599-455D-9CCF-841239CD9F4A}">
      <dgm:prSet/>
      <dgm:spPr/>
      <dgm:t>
        <a:bodyPr/>
        <a:lstStyle/>
        <a:p>
          <a:endParaRPr lang="en-US"/>
        </a:p>
      </dgm:t>
    </dgm:pt>
    <dgm:pt modelId="{2BEA4192-0ED6-4C9C-B13C-42396696A890}">
      <dgm:prSet/>
      <dgm:spPr/>
      <dgm:t>
        <a:bodyPr/>
        <a:lstStyle/>
        <a:p>
          <a:pPr>
            <a:lnSpc>
              <a:spcPct val="100000"/>
            </a:lnSpc>
            <a:defRPr cap="all"/>
          </a:pPr>
          <a:r>
            <a:rPr lang="en-US"/>
            <a:t>Objectives</a:t>
          </a:r>
        </a:p>
      </dgm:t>
    </dgm:pt>
    <dgm:pt modelId="{54FD772E-0EE6-40AA-B02A-B707953E745F}" type="parTrans" cxnId="{54BA863A-321D-48AC-880A-1800D40FF4E9}">
      <dgm:prSet/>
      <dgm:spPr/>
      <dgm:t>
        <a:bodyPr/>
        <a:lstStyle/>
        <a:p>
          <a:endParaRPr lang="en-US"/>
        </a:p>
      </dgm:t>
    </dgm:pt>
    <dgm:pt modelId="{D4C3BBFF-7430-47C9-B3C4-7662E026DEDA}" type="sibTrans" cxnId="{54BA863A-321D-48AC-880A-1800D40FF4E9}">
      <dgm:prSet/>
      <dgm:spPr/>
      <dgm:t>
        <a:bodyPr/>
        <a:lstStyle/>
        <a:p>
          <a:endParaRPr lang="en-US"/>
        </a:p>
      </dgm:t>
    </dgm:pt>
    <dgm:pt modelId="{255079E1-1EAC-4F27-94A8-875287BF36F8}">
      <dgm:prSet/>
      <dgm:spPr/>
      <dgm:t>
        <a:bodyPr/>
        <a:lstStyle/>
        <a:p>
          <a:pPr>
            <a:lnSpc>
              <a:spcPct val="100000"/>
            </a:lnSpc>
            <a:defRPr cap="all"/>
          </a:pPr>
          <a:r>
            <a:rPr lang="en-US"/>
            <a:t>Proposed Solution</a:t>
          </a:r>
        </a:p>
      </dgm:t>
    </dgm:pt>
    <dgm:pt modelId="{41DE55B5-38C9-40BA-81F1-F0E1D94C99FF}" type="parTrans" cxnId="{901AD354-10C1-4804-9AAD-E8B66A875BD9}">
      <dgm:prSet/>
      <dgm:spPr/>
      <dgm:t>
        <a:bodyPr/>
        <a:lstStyle/>
        <a:p>
          <a:endParaRPr lang="en-US"/>
        </a:p>
      </dgm:t>
    </dgm:pt>
    <dgm:pt modelId="{997AB6A1-5D6E-4299-84ED-E2F7860F6243}" type="sibTrans" cxnId="{901AD354-10C1-4804-9AAD-E8B66A875BD9}">
      <dgm:prSet/>
      <dgm:spPr/>
      <dgm:t>
        <a:bodyPr/>
        <a:lstStyle/>
        <a:p>
          <a:endParaRPr lang="en-US"/>
        </a:p>
      </dgm:t>
    </dgm:pt>
    <dgm:pt modelId="{E2A46D65-3442-4F25-BEAC-47EF6FBE62DD}">
      <dgm:prSet/>
      <dgm:spPr/>
      <dgm:t>
        <a:bodyPr/>
        <a:lstStyle/>
        <a:p>
          <a:pPr>
            <a:lnSpc>
              <a:spcPct val="100000"/>
            </a:lnSpc>
            <a:defRPr cap="all"/>
          </a:pPr>
          <a:r>
            <a:rPr lang="en-US"/>
            <a:t>Methodology</a:t>
          </a:r>
        </a:p>
      </dgm:t>
    </dgm:pt>
    <dgm:pt modelId="{74DD7001-4C03-45B2-9D4B-D981339346C3}" type="parTrans" cxnId="{E4938529-5B21-40BD-936E-219C1F9F7FAB}">
      <dgm:prSet/>
      <dgm:spPr/>
      <dgm:t>
        <a:bodyPr/>
        <a:lstStyle/>
        <a:p>
          <a:endParaRPr lang="en-US"/>
        </a:p>
      </dgm:t>
    </dgm:pt>
    <dgm:pt modelId="{C2F50151-140A-48B2-8A0B-C69590FC91DB}" type="sibTrans" cxnId="{E4938529-5B21-40BD-936E-219C1F9F7FAB}">
      <dgm:prSet/>
      <dgm:spPr/>
      <dgm:t>
        <a:bodyPr/>
        <a:lstStyle/>
        <a:p>
          <a:endParaRPr lang="en-US"/>
        </a:p>
      </dgm:t>
    </dgm:pt>
    <dgm:pt modelId="{D53381D7-52DA-4BD1-87EC-BB1C10D27174}">
      <dgm:prSet/>
      <dgm:spPr/>
      <dgm:t>
        <a:bodyPr/>
        <a:lstStyle/>
        <a:p>
          <a:pPr>
            <a:lnSpc>
              <a:spcPct val="100000"/>
            </a:lnSpc>
            <a:defRPr cap="all"/>
          </a:pPr>
          <a:r>
            <a:rPr lang="en-US"/>
            <a:t>Timeline</a:t>
          </a:r>
        </a:p>
      </dgm:t>
    </dgm:pt>
    <dgm:pt modelId="{2484A212-1152-4615-9169-DC9D40135992}" type="parTrans" cxnId="{5FFC6E57-BD58-4777-9744-F66F6A175B99}">
      <dgm:prSet/>
      <dgm:spPr/>
      <dgm:t>
        <a:bodyPr/>
        <a:lstStyle/>
        <a:p>
          <a:endParaRPr lang="en-US"/>
        </a:p>
      </dgm:t>
    </dgm:pt>
    <dgm:pt modelId="{1E0AB614-E21A-4473-B3C2-15EF6FA73643}" type="sibTrans" cxnId="{5FFC6E57-BD58-4777-9744-F66F6A175B99}">
      <dgm:prSet/>
      <dgm:spPr/>
      <dgm:t>
        <a:bodyPr/>
        <a:lstStyle/>
        <a:p>
          <a:endParaRPr lang="en-US"/>
        </a:p>
      </dgm:t>
    </dgm:pt>
    <dgm:pt modelId="{4C1E95CC-F086-4643-ABF2-F70D357649B8}">
      <dgm:prSet/>
      <dgm:spPr/>
      <dgm:t>
        <a:bodyPr/>
        <a:lstStyle/>
        <a:p>
          <a:pPr>
            <a:lnSpc>
              <a:spcPct val="100000"/>
            </a:lnSpc>
            <a:defRPr cap="all"/>
          </a:pPr>
          <a:r>
            <a:rPr lang="en-US"/>
            <a:t>Scope</a:t>
          </a:r>
        </a:p>
      </dgm:t>
    </dgm:pt>
    <dgm:pt modelId="{3A2DB49D-3E86-4B7C-BF9A-C0E18D0EAFDB}" type="parTrans" cxnId="{3B52AF55-6583-4BBF-8CCB-821E78775DE9}">
      <dgm:prSet/>
      <dgm:spPr/>
      <dgm:t>
        <a:bodyPr/>
        <a:lstStyle/>
        <a:p>
          <a:endParaRPr lang="en-US"/>
        </a:p>
      </dgm:t>
    </dgm:pt>
    <dgm:pt modelId="{F093D29A-1DCD-434C-A9F0-D104ACF6889C}" type="sibTrans" cxnId="{3B52AF55-6583-4BBF-8CCB-821E78775DE9}">
      <dgm:prSet/>
      <dgm:spPr/>
      <dgm:t>
        <a:bodyPr/>
        <a:lstStyle/>
        <a:p>
          <a:endParaRPr lang="en-US"/>
        </a:p>
      </dgm:t>
    </dgm:pt>
    <dgm:pt modelId="{3E5F2CFB-6347-4A80-8226-2F76E6011874}" type="pres">
      <dgm:prSet presAssocID="{7934A3E9-7845-46C5-8430-453CC8FC8E65}" presName="root" presStyleCnt="0">
        <dgm:presLayoutVars>
          <dgm:dir/>
          <dgm:resizeHandles val="exact"/>
        </dgm:presLayoutVars>
      </dgm:prSet>
      <dgm:spPr/>
    </dgm:pt>
    <dgm:pt modelId="{CE0871AC-4C33-4E58-8553-AEBBC744C868}" type="pres">
      <dgm:prSet presAssocID="{F2CC4BA1-AC76-4B48-97F8-15119E6D8A28}" presName="compNode" presStyleCnt="0"/>
      <dgm:spPr/>
    </dgm:pt>
    <dgm:pt modelId="{A3CE4AB1-BD59-464D-992E-F0831535CE24}" type="pres">
      <dgm:prSet presAssocID="{F2CC4BA1-AC76-4B48-97F8-15119E6D8A28}" presName="iconBgRect" presStyleLbl="bgShp" presStyleIdx="0" presStyleCnt="7"/>
      <dgm:spPr/>
    </dgm:pt>
    <dgm:pt modelId="{9A4B31A5-F8C2-41D9-8F1C-25F84AB315B4}" type="pres">
      <dgm:prSet presAssocID="{F2CC4BA1-AC76-4B48-97F8-15119E6D8A28}"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ducation"/>
        </a:ext>
      </dgm:extLst>
    </dgm:pt>
    <dgm:pt modelId="{435E784B-4645-4793-BECC-97A05F6550FD}" type="pres">
      <dgm:prSet presAssocID="{F2CC4BA1-AC76-4B48-97F8-15119E6D8A28}" presName="spaceRect" presStyleCnt="0"/>
      <dgm:spPr/>
    </dgm:pt>
    <dgm:pt modelId="{0D7A7CA4-AF21-4D1D-A497-CADA1ED6CB39}" type="pres">
      <dgm:prSet presAssocID="{F2CC4BA1-AC76-4B48-97F8-15119E6D8A28}" presName="textRect" presStyleLbl="revTx" presStyleIdx="0" presStyleCnt="7">
        <dgm:presLayoutVars>
          <dgm:chMax val="1"/>
          <dgm:chPref val="1"/>
        </dgm:presLayoutVars>
      </dgm:prSet>
      <dgm:spPr/>
    </dgm:pt>
    <dgm:pt modelId="{05EBCCF5-BDEC-4D18-B76F-6EE9067FA089}" type="pres">
      <dgm:prSet presAssocID="{8E16DF34-1E3E-489E-9DDF-14C171B78375}" presName="sibTrans" presStyleCnt="0"/>
      <dgm:spPr/>
    </dgm:pt>
    <dgm:pt modelId="{F4E113E9-4CAE-4F6F-8B1E-DF8C2CDECF01}" type="pres">
      <dgm:prSet presAssocID="{727B0B54-36D8-403A-A507-282FE3B5B305}" presName="compNode" presStyleCnt="0"/>
      <dgm:spPr/>
    </dgm:pt>
    <dgm:pt modelId="{48955FD3-3AC3-4D74-89C5-0AB16C09D6A4}" type="pres">
      <dgm:prSet presAssocID="{727B0B54-36D8-403A-A507-282FE3B5B305}" presName="iconBgRect" presStyleLbl="bgShp" presStyleIdx="1" presStyleCnt="7"/>
      <dgm:spPr/>
    </dgm:pt>
    <dgm:pt modelId="{630134A4-3383-46E2-9F32-DE5C1303FEBD}" type="pres">
      <dgm:prSet presAssocID="{727B0B54-36D8-403A-A507-282FE3B5B30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nostic"/>
        </a:ext>
      </dgm:extLst>
    </dgm:pt>
    <dgm:pt modelId="{67CE9B6E-C698-42A8-A5FC-E098A9BE0684}" type="pres">
      <dgm:prSet presAssocID="{727B0B54-36D8-403A-A507-282FE3B5B305}" presName="spaceRect" presStyleCnt="0"/>
      <dgm:spPr/>
    </dgm:pt>
    <dgm:pt modelId="{79E293D2-057E-4FC0-867C-F49D3333DBCE}" type="pres">
      <dgm:prSet presAssocID="{727B0B54-36D8-403A-A507-282FE3B5B305}" presName="textRect" presStyleLbl="revTx" presStyleIdx="1" presStyleCnt="7">
        <dgm:presLayoutVars>
          <dgm:chMax val="1"/>
          <dgm:chPref val="1"/>
        </dgm:presLayoutVars>
      </dgm:prSet>
      <dgm:spPr/>
    </dgm:pt>
    <dgm:pt modelId="{43FA45B2-AD85-442A-87CC-4CC58E39EF46}" type="pres">
      <dgm:prSet presAssocID="{EFC421BA-D796-44C5-9982-7B80CB84E967}" presName="sibTrans" presStyleCnt="0"/>
      <dgm:spPr/>
    </dgm:pt>
    <dgm:pt modelId="{A1CAA1A6-775E-4AA4-9FB1-DF24AB2D53DC}" type="pres">
      <dgm:prSet presAssocID="{2BEA4192-0ED6-4C9C-B13C-42396696A890}" presName="compNode" presStyleCnt="0"/>
      <dgm:spPr/>
    </dgm:pt>
    <dgm:pt modelId="{1E9B8229-D183-4A2D-A6DC-903AA0B549C7}" type="pres">
      <dgm:prSet presAssocID="{2BEA4192-0ED6-4C9C-B13C-42396696A890}" presName="iconBgRect" presStyleLbl="bgShp" presStyleIdx="2" presStyleCnt="7"/>
      <dgm:spPr/>
    </dgm:pt>
    <dgm:pt modelId="{D0A9DE57-52E8-4B99-A17B-81B7B31F5544}" type="pres">
      <dgm:prSet presAssocID="{2BEA4192-0ED6-4C9C-B13C-42396696A89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naire"/>
        </a:ext>
      </dgm:extLst>
    </dgm:pt>
    <dgm:pt modelId="{437B2821-11C7-48D1-B702-7FE5EC805194}" type="pres">
      <dgm:prSet presAssocID="{2BEA4192-0ED6-4C9C-B13C-42396696A890}" presName="spaceRect" presStyleCnt="0"/>
      <dgm:spPr/>
    </dgm:pt>
    <dgm:pt modelId="{E30481A1-5E73-4DAE-A5AC-6DB0873F17B5}" type="pres">
      <dgm:prSet presAssocID="{2BEA4192-0ED6-4C9C-B13C-42396696A890}" presName="textRect" presStyleLbl="revTx" presStyleIdx="2" presStyleCnt="7">
        <dgm:presLayoutVars>
          <dgm:chMax val="1"/>
          <dgm:chPref val="1"/>
        </dgm:presLayoutVars>
      </dgm:prSet>
      <dgm:spPr/>
    </dgm:pt>
    <dgm:pt modelId="{2DF66479-9BE5-48BC-806A-43BD833DAEEB}" type="pres">
      <dgm:prSet presAssocID="{D4C3BBFF-7430-47C9-B3C4-7662E026DEDA}" presName="sibTrans" presStyleCnt="0"/>
      <dgm:spPr/>
    </dgm:pt>
    <dgm:pt modelId="{204258B4-720F-4AA5-8ADD-062CD5D1EB16}" type="pres">
      <dgm:prSet presAssocID="{255079E1-1EAC-4F27-94A8-875287BF36F8}" presName="compNode" presStyleCnt="0"/>
      <dgm:spPr/>
    </dgm:pt>
    <dgm:pt modelId="{44DA0295-511B-4E7D-84B6-BAB0E66E8EB0}" type="pres">
      <dgm:prSet presAssocID="{255079E1-1EAC-4F27-94A8-875287BF36F8}" presName="iconBgRect" presStyleLbl="bgShp" presStyleIdx="3" presStyleCnt="7"/>
      <dgm:spPr/>
    </dgm:pt>
    <dgm:pt modelId="{DD1ECCB6-C173-4B4B-A224-BF6A5641412A}" type="pres">
      <dgm:prSet presAssocID="{255079E1-1EAC-4F27-94A8-875287BF36F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ment Urgent"/>
        </a:ext>
      </dgm:extLst>
    </dgm:pt>
    <dgm:pt modelId="{CC0A2957-669E-405B-9373-438CDCF3D099}" type="pres">
      <dgm:prSet presAssocID="{255079E1-1EAC-4F27-94A8-875287BF36F8}" presName="spaceRect" presStyleCnt="0"/>
      <dgm:spPr/>
    </dgm:pt>
    <dgm:pt modelId="{B8A2BCFC-43DF-425E-9A25-056708A45BD0}" type="pres">
      <dgm:prSet presAssocID="{255079E1-1EAC-4F27-94A8-875287BF36F8}" presName="textRect" presStyleLbl="revTx" presStyleIdx="3" presStyleCnt="7">
        <dgm:presLayoutVars>
          <dgm:chMax val="1"/>
          <dgm:chPref val="1"/>
        </dgm:presLayoutVars>
      </dgm:prSet>
      <dgm:spPr/>
    </dgm:pt>
    <dgm:pt modelId="{9363C35A-5AFA-4580-B02D-A28194D59E8F}" type="pres">
      <dgm:prSet presAssocID="{997AB6A1-5D6E-4299-84ED-E2F7860F6243}" presName="sibTrans" presStyleCnt="0"/>
      <dgm:spPr/>
    </dgm:pt>
    <dgm:pt modelId="{0833063A-95BF-4F82-A2F5-0F9BFE781D87}" type="pres">
      <dgm:prSet presAssocID="{E2A46D65-3442-4F25-BEAC-47EF6FBE62DD}" presName="compNode" presStyleCnt="0"/>
      <dgm:spPr/>
    </dgm:pt>
    <dgm:pt modelId="{62F98449-4846-4C7E-9C67-4471DC302CAC}" type="pres">
      <dgm:prSet presAssocID="{E2A46D65-3442-4F25-BEAC-47EF6FBE62DD}" presName="iconBgRect" presStyleLbl="bgShp" presStyleIdx="4" presStyleCnt="7"/>
      <dgm:spPr/>
    </dgm:pt>
    <dgm:pt modelId="{33596922-19E3-4E5D-92DE-C72E7E6190F0}" type="pres">
      <dgm:prSet presAssocID="{E2A46D65-3442-4F25-BEAC-47EF6FBE62DD}"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Enrollment"/>
        </a:ext>
      </dgm:extLst>
    </dgm:pt>
    <dgm:pt modelId="{A5A3B96E-66D4-4909-AFF8-D3160B5B28B4}" type="pres">
      <dgm:prSet presAssocID="{E2A46D65-3442-4F25-BEAC-47EF6FBE62DD}" presName="spaceRect" presStyleCnt="0"/>
      <dgm:spPr/>
    </dgm:pt>
    <dgm:pt modelId="{A83A85E7-878E-4A02-967A-B59F29099700}" type="pres">
      <dgm:prSet presAssocID="{E2A46D65-3442-4F25-BEAC-47EF6FBE62DD}" presName="textRect" presStyleLbl="revTx" presStyleIdx="4" presStyleCnt="7">
        <dgm:presLayoutVars>
          <dgm:chMax val="1"/>
          <dgm:chPref val="1"/>
        </dgm:presLayoutVars>
      </dgm:prSet>
      <dgm:spPr/>
    </dgm:pt>
    <dgm:pt modelId="{E5CD7C2D-BF1F-430D-8276-D2309158D148}" type="pres">
      <dgm:prSet presAssocID="{C2F50151-140A-48B2-8A0B-C69590FC91DB}" presName="sibTrans" presStyleCnt="0"/>
      <dgm:spPr/>
    </dgm:pt>
    <dgm:pt modelId="{BF418BB2-5470-4CCF-ABDC-470C5A4581D4}" type="pres">
      <dgm:prSet presAssocID="{D53381D7-52DA-4BD1-87EC-BB1C10D27174}" presName="compNode" presStyleCnt="0"/>
      <dgm:spPr/>
    </dgm:pt>
    <dgm:pt modelId="{C1B72FF1-7344-4283-AA0F-FABE5FCC96A0}" type="pres">
      <dgm:prSet presAssocID="{D53381D7-52DA-4BD1-87EC-BB1C10D27174}" presName="iconBgRect" presStyleLbl="bgShp" presStyleIdx="5" presStyleCnt="7"/>
      <dgm:spPr/>
    </dgm:pt>
    <dgm:pt modelId="{6F2B663A-C92F-40FB-B6C8-30D2159D2B2F}" type="pres">
      <dgm:prSet presAssocID="{D53381D7-52DA-4BD1-87EC-BB1C10D2717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imeline"/>
        </a:ext>
      </dgm:extLst>
    </dgm:pt>
    <dgm:pt modelId="{E666D79B-613B-4749-B38E-951F8627A125}" type="pres">
      <dgm:prSet presAssocID="{D53381D7-52DA-4BD1-87EC-BB1C10D27174}" presName="spaceRect" presStyleCnt="0"/>
      <dgm:spPr/>
    </dgm:pt>
    <dgm:pt modelId="{3F402433-A26E-473C-B207-B74EB7199CB0}" type="pres">
      <dgm:prSet presAssocID="{D53381D7-52DA-4BD1-87EC-BB1C10D27174}" presName="textRect" presStyleLbl="revTx" presStyleIdx="5" presStyleCnt="7">
        <dgm:presLayoutVars>
          <dgm:chMax val="1"/>
          <dgm:chPref val="1"/>
        </dgm:presLayoutVars>
      </dgm:prSet>
      <dgm:spPr/>
    </dgm:pt>
    <dgm:pt modelId="{16AB2A78-14F3-4583-A9F1-798087619C72}" type="pres">
      <dgm:prSet presAssocID="{1E0AB614-E21A-4473-B3C2-15EF6FA73643}" presName="sibTrans" presStyleCnt="0"/>
      <dgm:spPr/>
    </dgm:pt>
    <dgm:pt modelId="{6E80CC80-56A5-4A45-9512-91D368DE01C8}" type="pres">
      <dgm:prSet presAssocID="{4C1E95CC-F086-4643-ABF2-F70D357649B8}" presName="compNode" presStyleCnt="0"/>
      <dgm:spPr/>
    </dgm:pt>
    <dgm:pt modelId="{57C17BBE-FFDA-4AAC-9088-DF10CCB2FF7A}" type="pres">
      <dgm:prSet presAssocID="{4C1E95CC-F086-4643-ABF2-F70D357649B8}" presName="iconBgRect" presStyleLbl="bgShp" presStyleIdx="6" presStyleCnt="7"/>
      <dgm:spPr/>
    </dgm:pt>
    <dgm:pt modelId="{028F843E-2603-4173-B779-83367279853C}" type="pres">
      <dgm:prSet presAssocID="{4C1E95CC-F086-4643-ABF2-F70D357649B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acklog"/>
        </a:ext>
      </dgm:extLst>
    </dgm:pt>
    <dgm:pt modelId="{9657405A-6E35-4F29-8B50-BEF788246766}" type="pres">
      <dgm:prSet presAssocID="{4C1E95CC-F086-4643-ABF2-F70D357649B8}" presName="spaceRect" presStyleCnt="0"/>
      <dgm:spPr/>
    </dgm:pt>
    <dgm:pt modelId="{F9E6EF1B-A9A8-4929-9153-767586A7E164}" type="pres">
      <dgm:prSet presAssocID="{4C1E95CC-F086-4643-ABF2-F70D357649B8}" presName="textRect" presStyleLbl="revTx" presStyleIdx="6" presStyleCnt="7">
        <dgm:presLayoutVars>
          <dgm:chMax val="1"/>
          <dgm:chPref val="1"/>
        </dgm:presLayoutVars>
      </dgm:prSet>
      <dgm:spPr/>
    </dgm:pt>
  </dgm:ptLst>
  <dgm:cxnLst>
    <dgm:cxn modelId="{5D8F8811-0599-455D-9CCF-841239CD9F4A}" srcId="{7934A3E9-7845-46C5-8430-453CC8FC8E65}" destId="{727B0B54-36D8-403A-A507-282FE3B5B305}" srcOrd="1" destOrd="0" parTransId="{DFD0273F-C648-47B8-992A-3B7E0D36432B}" sibTransId="{EFC421BA-D796-44C5-9982-7B80CB84E967}"/>
    <dgm:cxn modelId="{3182231A-D3D0-4575-BCCA-C10D85803908}" type="presOf" srcId="{4C1E95CC-F086-4643-ABF2-F70D357649B8}" destId="{F9E6EF1B-A9A8-4929-9153-767586A7E164}" srcOrd="0" destOrd="0" presId="urn:microsoft.com/office/officeart/2018/5/layout/IconCircleLabelList"/>
    <dgm:cxn modelId="{E4938529-5B21-40BD-936E-219C1F9F7FAB}" srcId="{7934A3E9-7845-46C5-8430-453CC8FC8E65}" destId="{E2A46D65-3442-4F25-BEAC-47EF6FBE62DD}" srcOrd="4" destOrd="0" parTransId="{74DD7001-4C03-45B2-9D4B-D981339346C3}" sibTransId="{C2F50151-140A-48B2-8A0B-C69590FC91DB}"/>
    <dgm:cxn modelId="{B44CCE35-DC86-4D54-A08C-8066991B58F9}" srcId="{7934A3E9-7845-46C5-8430-453CC8FC8E65}" destId="{F2CC4BA1-AC76-4B48-97F8-15119E6D8A28}" srcOrd="0" destOrd="0" parTransId="{4E2CFBE6-B45F-4449-9442-D09577EA760B}" sibTransId="{8E16DF34-1E3E-489E-9DDF-14C171B78375}"/>
    <dgm:cxn modelId="{54BA863A-321D-48AC-880A-1800D40FF4E9}" srcId="{7934A3E9-7845-46C5-8430-453CC8FC8E65}" destId="{2BEA4192-0ED6-4C9C-B13C-42396696A890}" srcOrd="2" destOrd="0" parTransId="{54FD772E-0EE6-40AA-B02A-B707953E745F}" sibTransId="{D4C3BBFF-7430-47C9-B3C4-7662E026DEDA}"/>
    <dgm:cxn modelId="{F917B35E-9E93-478A-A7BD-886A1A81FD67}" type="presOf" srcId="{255079E1-1EAC-4F27-94A8-875287BF36F8}" destId="{B8A2BCFC-43DF-425E-9A25-056708A45BD0}" srcOrd="0" destOrd="0" presId="urn:microsoft.com/office/officeart/2018/5/layout/IconCircleLabelList"/>
    <dgm:cxn modelId="{4078D969-DC71-46D1-B5B4-C0521366FA10}" type="presOf" srcId="{D53381D7-52DA-4BD1-87EC-BB1C10D27174}" destId="{3F402433-A26E-473C-B207-B74EB7199CB0}" srcOrd="0" destOrd="0" presId="urn:microsoft.com/office/officeart/2018/5/layout/IconCircleLabelList"/>
    <dgm:cxn modelId="{EAB2024C-D129-4FBF-9F12-837592176305}" type="presOf" srcId="{7934A3E9-7845-46C5-8430-453CC8FC8E65}" destId="{3E5F2CFB-6347-4A80-8226-2F76E6011874}" srcOrd="0" destOrd="0" presId="urn:microsoft.com/office/officeart/2018/5/layout/IconCircleLabelList"/>
    <dgm:cxn modelId="{901AD354-10C1-4804-9AAD-E8B66A875BD9}" srcId="{7934A3E9-7845-46C5-8430-453CC8FC8E65}" destId="{255079E1-1EAC-4F27-94A8-875287BF36F8}" srcOrd="3" destOrd="0" parTransId="{41DE55B5-38C9-40BA-81F1-F0E1D94C99FF}" sibTransId="{997AB6A1-5D6E-4299-84ED-E2F7860F6243}"/>
    <dgm:cxn modelId="{3B52AF55-6583-4BBF-8CCB-821E78775DE9}" srcId="{7934A3E9-7845-46C5-8430-453CC8FC8E65}" destId="{4C1E95CC-F086-4643-ABF2-F70D357649B8}" srcOrd="6" destOrd="0" parTransId="{3A2DB49D-3E86-4B7C-BF9A-C0E18D0EAFDB}" sibTransId="{F093D29A-1DCD-434C-A9F0-D104ACF6889C}"/>
    <dgm:cxn modelId="{31F3CA75-619A-4E6E-B298-2F7CCC4AFC3A}" type="presOf" srcId="{F2CC4BA1-AC76-4B48-97F8-15119E6D8A28}" destId="{0D7A7CA4-AF21-4D1D-A497-CADA1ED6CB39}" srcOrd="0" destOrd="0" presId="urn:microsoft.com/office/officeart/2018/5/layout/IconCircleLabelList"/>
    <dgm:cxn modelId="{5FFC6E57-BD58-4777-9744-F66F6A175B99}" srcId="{7934A3E9-7845-46C5-8430-453CC8FC8E65}" destId="{D53381D7-52DA-4BD1-87EC-BB1C10D27174}" srcOrd="5" destOrd="0" parTransId="{2484A212-1152-4615-9169-DC9D40135992}" sibTransId="{1E0AB614-E21A-4473-B3C2-15EF6FA73643}"/>
    <dgm:cxn modelId="{96611A8E-E4A7-43E0-A7CD-A40FF0A16A6A}" type="presOf" srcId="{2BEA4192-0ED6-4C9C-B13C-42396696A890}" destId="{E30481A1-5E73-4DAE-A5AC-6DB0873F17B5}" srcOrd="0" destOrd="0" presId="urn:microsoft.com/office/officeart/2018/5/layout/IconCircleLabelList"/>
    <dgm:cxn modelId="{65CA6ADE-57CF-4420-AE35-6B06FA7D4597}" type="presOf" srcId="{727B0B54-36D8-403A-A507-282FE3B5B305}" destId="{79E293D2-057E-4FC0-867C-F49D3333DBCE}" srcOrd="0" destOrd="0" presId="urn:microsoft.com/office/officeart/2018/5/layout/IconCircleLabelList"/>
    <dgm:cxn modelId="{8E5776ED-FA1D-4E2B-80D2-048DDC7A14DB}" type="presOf" srcId="{E2A46D65-3442-4F25-BEAC-47EF6FBE62DD}" destId="{A83A85E7-878E-4A02-967A-B59F29099700}" srcOrd="0" destOrd="0" presId="urn:microsoft.com/office/officeart/2018/5/layout/IconCircleLabelList"/>
    <dgm:cxn modelId="{19058F4D-9A5E-4230-88EE-A9AC79567D65}" type="presParOf" srcId="{3E5F2CFB-6347-4A80-8226-2F76E6011874}" destId="{CE0871AC-4C33-4E58-8553-AEBBC744C868}" srcOrd="0" destOrd="0" presId="urn:microsoft.com/office/officeart/2018/5/layout/IconCircleLabelList"/>
    <dgm:cxn modelId="{855ACBC7-FAB7-495F-9AFF-577BA970C91D}" type="presParOf" srcId="{CE0871AC-4C33-4E58-8553-AEBBC744C868}" destId="{A3CE4AB1-BD59-464D-992E-F0831535CE24}" srcOrd="0" destOrd="0" presId="urn:microsoft.com/office/officeart/2018/5/layout/IconCircleLabelList"/>
    <dgm:cxn modelId="{5BC0E9F5-48B8-49D5-BF1C-E939651135F1}" type="presParOf" srcId="{CE0871AC-4C33-4E58-8553-AEBBC744C868}" destId="{9A4B31A5-F8C2-41D9-8F1C-25F84AB315B4}" srcOrd="1" destOrd="0" presId="urn:microsoft.com/office/officeart/2018/5/layout/IconCircleLabelList"/>
    <dgm:cxn modelId="{9F956A69-3312-445E-B392-1922276F17D9}" type="presParOf" srcId="{CE0871AC-4C33-4E58-8553-AEBBC744C868}" destId="{435E784B-4645-4793-BECC-97A05F6550FD}" srcOrd="2" destOrd="0" presId="urn:microsoft.com/office/officeart/2018/5/layout/IconCircleLabelList"/>
    <dgm:cxn modelId="{506991C7-32F0-4A48-A346-C7F45452FB16}" type="presParOf" srcId="{CE0871AC-4C33-4E58-8553-AEBBC744C868}" destId="{0D7A7CA4-AF21-4D1D-A497-CADA1ED6CB39}" srcOrd="3" destOrd="0" presId="urn:microsoft.com/office/officeart/2018/5/layout/IconCircleLabelList"/>
    <dgm:cxn modelId="{F3B99855-EAFC-4EE8-9E5B-FBE16E804C87}" type="presParOf" srcId="{3E5F2CFB-6347-4A80-8226-2F76E6011874}" destId="{05EBCCF5-BDEC-4D18-B76F-6EE9067FA089}" srcOrd="1" destOrd="0" presId="urn:microsoft.com/office/officeart/2018/5/layout/IconCircleLabelList"/>
    <dgm:cxn modelId="{662BB497-F777-43B9-A43C-02AEBD56DA70}" type="presParOf" srcId="{3E5F2CFB-6347-4A80-8226-2F76E6011874}" destId="{F4E113E9-4CAE-4F6F-8B1E-DF8C2CDECF01}" srcOrd="2" destOrd="0" presId="urn:microsoft.com/office/officeart/2018/5/layout/IconCircleLabelList"/>
    <dgm:cxn modelId="{AC78AAE7-C26F-4E12-B876-C6798EB87020}" type="presParOf" srcId="{F4E113E9-4CAE-4F6F-8B1E-DF8C2CDECF01}" destId="{48955FD3-3AC3-4D74-89C5-0AB16C09D6A4}" srcOrd="0" destOrd="0" presId="urn:microsoft.com/office/officeart/2018/5/layout/IconCircleLabelList"/>
    <dgm:cxn modelId="{976DC8DF-1342-4F79-AC28-427167D908D9}" type="presParOf" srcId="{F4E113E9-4CAE-4F6F-8B1E-DF8C2CDECF01}" destId="{630134A4-3383-46E2-9F32-DE5C1303FEBD}" srcOrd="1" destOrd="0" presId="urn:microsoft.com/office/officeart/2018/5/layout/IconCircleLabelList"/>
    <dgm:cxn modelId="{3B15B108-C9DE-46F5-A85A-02F9DB172561}" type="presParOf" srcId="{F4E113E9-4CAE-4F6F-8B1E-DF8C2CDECF01}" destId="{67CE9B6E-C698-42A8-A5FC-E098A9BE0684}" srcOrd="2" destOrd="0" presId="urn:microsoft.com/office/officeart/2018/5/layout/IconCircleLabelList"/>
    <dgm:cxn modelId="{1EE9EDC7-687A-422C-A2C1-229119E8C976}" type="presParOf" srcId="{F4E113E9-4CAE-4F6F-8B1E-DF8C2CDECF01}" destId="{79E293D2-057E-4FC0-867C-F49D3333DBCE}" srcOrd="3" destOrd="0" presId="urn:microsoft.com/office/officeart/2018/5/layout/IconCircleLabelList"/>
    <dgm:cxn modelId="{2A67E587-FA80-46D5-92FA-A4CA0335C478}" type="presParOf" srcId="{3E5F2CFB-6347-4A80-8226-2F76E6011874}" destId="{43FA45B2-AD85-442A-87CC-4CC58E39EF46}" srcOrd="3" destOrd="0" presId="urn:microsoft.com/office/officeart/2018/5/layout/IconCircleLabelList"/>
    <dgm:cxn modelId="{EE1066DF-441E-473D-83F9-E3B351CFC16C}" type="presParOf" srcId="{3E5F2CFB-6347-4A80-8226-2F76E6011874}" destId="{A1CAA1A6-775E-4AA4-9FB1-DF24AB2D53DC}" srcOrd="4" destOrd="0" presId="urn:microsoft.com/office/officeart/2018/5/layout/IconCircleLabelList"/>
    <dgm:cxn modelId="{F26B7FC7-D254-41CB-BC96-9E198B5C7CCF}" type="presParOf" srcId="{A1CAA1A6-775E-4AA4-9FB1-DF24AB2D53DC}" destId="{1E9B8229-D183-4A2D-A6DC-903AA0B549C7}" srcOrd="0" destOrd="0" presId="urn:microsoft.com/office/officeart/2018/5/layout/IconCircleLabelList"/>
    <dgm:cxn modelId="{5AE1B0DE-7A7C-4B9B-8293-BD118E2B5B90}" type="presParOf" srcId="{A1CAA1A6-775E-4AA4-9FB1-DF24AB2D53DC}" destId="{D0A9DE57-52E8-4B99-A17B-81B7B31F5544}" srcOrd="1" destOrd="0" presId="urn:microsoft.com/office/officeart/2018/5/layout/IconCircleLabelList"/>
    <dgm:cxn modelId="{95A11DFA-E2D2-425F-B446-2B8F99333844}" type="presParOf" srcId="{A1CAA1A6-775E-4AA4-9FB1-DF24AB2D53DC}" destId="{437B2821-11C7-48D1-B702-7FE5EC805194}" srcOrd="2" destOrd="0" presId="urn:microsoft.com/office/officeart/2018/5/layout/IconCircleLabelList"/>
    <dgm:cxn modelId="{96885D53-A297-4968-BB46-81B5A43941E2}" type="presParOf" srcId="{A1CAA1A6-775E-4AA4-9FB1-DF24AB2D53DC}" destId="{E30481A1-5E73-4DAE-A5AC-6DB0873F17B5}" srcOrd="3" destOrd="0" presId="urn:microsoft.com/office/officeart/2018/5/layout/IconCircleLabelList"/>
    <dgm:cxn modelId="{DD2D0599-024A-4648-BE02-3DEDD526D507}" type="presParOf" srcId="{3E5F2CFB-6347-4A80-8226-2F76E6011874}" destId="{2DF66479-9BE5-48BC-806A-43BD833DAEEB}" srcOrd="5" destOrd="0" presId="urn:microsoft.com/office/officeart/2018/5/layout/IconCircleLabelList"/>
    <dgm:cxn modelId="{88E1E628-4045-4075-A0C2-EC5A1C72941B}" type="presParOf" srcId="{3E5F2CFB-6347-4A80-8226-2F76E6011874}" destId="{204258B4-720F-4AA5-8ADD-062CD5D1EB16}" srcOrd="6" destOrd="0" presId="urn:microsoft.com/office/officeart/2018/5/layout/IconCircleLabelList"/>
    <dgm:cxn modelId="{35630E15-022D-43D1-8199-4B107CFE3B20}" type="presParOf" srcId="{204258B4-720F-4AA5-8ADD-062CD5D1EB16}" destId="{44DA0295-511B-4E7D-84B6-BAB0E66E8EB0}" srcOrd="0" destOrd="0" presId="urn:microsoft.com/office/officeart/2018/5/layout/IconCircleLabelList"/>
    <dgm:cxn modelId="{07C6DE0A-671C-4EAC-9291-AE41F33A19C1}" type="presParOf" srcId="{204258B4-720F-4AA5-8ADD-062CD5D1EB16}" destId="{DD1ECCB6-C173-4B4B-A224-BF6A5641412A}" srcOrd="1" destOrd="0" presId="urn:microsoft.com/office/officeart/2018/5/layout/IconCircleLabelList"/>
    <dgm:cxn modelId="{DC1879D0-5AFD-40A5-B677-1A7CEB015506}" type="presParOf" srcId="{204258B4-720F-4AA5-8ADD-062CD5D1EB16}" destId="{CC0A2957-669E-405B-9373-438CDCF3D099}" srcOrd="2" destOrd="0" presId="urn:microsoft.com/office/officeart/2018/5/layout/IconCircleLabelList"/>
    <dgm:cxn modelId="{AC812C7F-307B-47A8-AC2D-7A0E82115299}" type="presParOf" srcId="{204258B4-720F-4AA5-8ADD-062CD5D1EB16}" destId="{B8A2BCFC-43DF-425E-9A25-056708A45BD0}" srcOrd="3" destOrd="0" presId="urn:microsoft.com/office/officeart/2018/5/layout/IconCircleLabelList"/>
    <dgm:cxn modelId="{9EB4A0EF-E3A2-4851-82A0-49837CBAC728}" type="presParOf" srcId="{3E5F2CFB-6347-4A80-8226-2F76E6011874}" destId="{9363C35A-5AFA-4580-B02D-A28194D59E8F}" srcOrd="7" destOrd="0" presId="urn:microsoft.com/office/officeart/2018/5/layout/IconCircleLabelList"/>
    <dgm:cxn modelId="{D2A2A048-4463-4BDA-8AB3-38CDC227340C}" type="presParOf" srcId="{3E5F2CFB-6347-4A80-8226-2F76E6011874}" destId="{0833063A-95BF-4F82-A2F5-0F9BFE781D87}" srcOrd="8" destOrd="0" presId="urn:microsoft.com/office/officeart/2018/5/layout/IconCircleLabelList"/>
    <dgm:cxn modelId="{806FD9EE-A2C6-46A1-A5FC-A4C8C97C753F}" type="presParOf" srcId="{0833063A-95BF-4F82-A2F5-0F9BFE781D87}" destId="{62F98449-4846-4C7E-9C67-4471DC302CAC}" srcOrd="0" destOrd="0" presId="urn:microsoft.com/office/officeart/2018/5/layout/IconCircleLabelList"/>
    <dgm:cxn modelId="{5244B5EA-0CE8-465B-8A28-2EE9902BE60A}" type="presParOf" srcId="{0833063A-95BF-4F82-A2F5-0F9BFE781D87}" destId="{33596922-19E3-4E5D-92DE-C72E7E6190F0}" srcOrd="1" destOrd="0" presId="urn:microsoft.com/office/officeart/2018/5/layout/IconCircleLabelList"/>
    <dgm:cxn modelId="{202D33B4-26D7-4851-BC77-78DD14F7234F}" type="presParOf" srcId="{0833063A-95BF-4F82-A2F5-0F9BFE781D87}" destId="{A5A3B96E-66D4-4909-AFF8-D3160B5B28B4}" srcOrd="2" destOrd="0" presId="urn:microsoft.com/office/officeart/2018/5/layout/IconCircleLabelList"/>
    <dgm:cxn modelId="{DB27D6BB-CE00-44FC-8BFD-739921D06A6E}" type="presParOf" srcId="{0833063A-95BF-4F82-A2F5-0F9BFE781D87}" destId="{A83A85E7-878E-4A02-967A-B59F29099700}" srcOrd="3" destOrd="0" presId="urn:microsoft.com/office/officeart/2018/5/layout/IconCircleLabelList"/>
    <dgm:cxn modelId="{AAE73F44-6C36-40F6-8EF6-8B3D091F95C3}" type="presParOf" srcId="{3E5F2CFB-6347-4A80-8226-2F76E6011874}" destId="{E5CD7C2D-BF1F-430D-8276-D2309158D148}" srcOrd="9" destOrd="0" presId="urn:microsoft.com/office/officeart/2018/5/layout/IconCircleLabelList"/>
    <dgm:cxn modelId="{FB76A806-56F2-402A-B7C8-28B8484C8D73}" type="presParOf" srcId="{3E5F2CFB-6347-4A80-8226-2F76E6011874}" destId="{BF418BB2-5470-4CCF-ABDC-470C5A4581D4}" srcOrd="10" destOrd="0" presId="urn:microsoft.com/office/officeart/2018/5/layout/IconCircleLabelList"/>
    <dgm:cxn modelId="{EBCD8E2A-C831-4A57-9E59-BB470D0D25C4}" type="presParOf" srcId="{BF418BB2-5470-4CCF-ABDC-470C5A4581D4}" destId="{C1B72FF1-7344-4283-AA0F-FABE5FCC96A0}" srcOrd="0" destOrd="0" presId="urn:microsoft.com/office/officeart/2018/5/layout/IconCircleLabelList"/>
    <dgm:cxn modelId="{14C63BC8-9576-4F93-BD52-7DBD755CB9B7}" type="presParOf" srcId="{BF418BB2-5470-4CCF-ABDC-470C5A4581D4}" destId="{6F2B663A-C92F-40FB-B6C8-30D2159D2B2F}" srcOrd="1" destOrd="0" presId="urn:microsoft.com/office/officeart/2018/5/layout/IconCircleLabelList"/>
    <dgm:cxn modelId="{360368F4-D9A5-4CBD-949C-5968FD746CB2}" type="presParOf" srcId="{BF418BB2-5470-4CCF-ABDC-470C5A4581D4}" destId="{E666D79B-613B-4749-B38E-951F8627A125}" srcOrd="2" destOrd="0" presId="urn:microsoft.com/office/officeart/2018/5/layout/IconCircleLabelList"/>
    <dgm:cxn modelId="{AB80DAF4-60C7-4CB7-85CC-871F9355770E}" type="presParOf" srcId="{BF418BB2-5470-4CCF-ABDC-470C5A4581D4}" destId="{3F402433-A26E-473C-B207-B74EB7199CB0}" srcOrd="3" destOrd="0" presId="urn:microsoft.com/office/officeart/2018/5/layout/IconCircleLabelList"/>
    <dgm:cxn modelId="{5C0D31B4-83CB-4C2C-97F2-0A6516CED842}" type="presParOf" srcId="{3E5F2CFB-6347-4A80-8226-2F76E6011874}" destId="{16AB2A78-14F3-4583-A9F1-798087619C72}" srcOrd="11" destOrd="0" presId="urn:microsoft.com/office/officeart/2018/5/layout/IconCircleLabelList"/>
    <dgm:cxn modelId="{50A2DDE7-FEC3-43F9-9662-BC1914C91DA7}" type="presParOf" srcId="{3E5F2CFB-6347-4A80-8226-2F76E6011874}" destId="{6E80CC80-56A5-4A45-9512-91D368DE01C8}" srcOrd="12" destOrd="0" presId="urn:microsoft.com/office/officeart/2018/5/layout/IconCircleLabelList"/>
    <dgm:cxn modelId="{57D057F2-4436-44F0-8429-F6F8F510CECF}" type="presParOf" srcId="{6E80CC80-56A5-4A45-9512-91D368DE01C8}" destId="{57C17BBE-FFDA-4AAC-9088-DF10CCB2FF7A}" srcOrd="0" destOrd="0" presId="urn:microsoft.com/office/officeart/2018/5/layout/IconCircleLabelList"/>
    <dgm:cxn modelId="{8E646B5C-6E86-4FC7-9551-BD4CC3A79177}" type="presParOf" srcId="{6E80CC80-56A5-4A45-9512-91D368DE01C8}" destId="{028F843E-2603-4173-B779-83367279853C}" srcOrd="1" destOrd="0" presId="urn:microsoft.com/office/officeart/2018/5/layout/IconCircleLabelList"/>
    <dgm:cxn modelId="{7D6E213C-B0F7-4C6D-8353-9CD3EFB7AB7E}" type="presParOf" srcId="{6E80CC80-56A5-4A45-9512-91D368DE01C8}" destId="{9657405A-6E35-4F29-8B50-BEF788246766}" srcOrd="2" destOrd="0" presId="urn:microsoft.com/office/officeart/2018/5/layout/IconCircleLabelList"/>
    <dgm:cxn modelId="{38EF8ED5-AF75-4DE3-92E1-6B09225C43AD}" type="presParOf" srcId="{6E80CC80-56A5-4A45-9512-91D368DE01C8}" destId="{F9E6EF1B-A9A8-4929-9153-767586A7E164}"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DF2B5F-2AC7-4A0D-A6B2-D07CE67A4528}"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896528EA-5CE5-4A14-A295-F7AA7204EEC3}">
      <dgm:prSet custT="1"/>
      <dgm:spPr>
        <a:noFill/>
        <a:ln w="3175">
          <a:solidFill>
            <a:schemeClr val="tx1"/>
          </a:solidFill>
        </a:ln>
      </dgm:spPr>
      <dgm:t>
        <a:bodyPr/>
        <a:lstStyle/>
        <a:p>
          <a:r>
            <a:rPr lang="en-US" sz="1800"/>
            <a:t>Stage 1</a:t>
          </a:r>
        </a:p>
      </dgm:t>
    </dgm:pt>
    <dgm:pt modelId="{AD38CF33-2A20-41E6-9BCE-9A5049687598}" type="parTrans" cxnId="{B6011D25-CFD7-4D43-A381-CD6629C7B26F}">
      <dgm:prSet/>
      <dgm:spPr/>
      <dgm:t>
        <a:bodyPr/>
        <a:lstStyle/>
        <a:p>
          <a:endParaRPr lang="en-US"/>
        </a:p>
      </dgm:t>
    </dgm:pt>
    <dgm:pt modelId="{C8E317EC-0EF5-452B-A6FD-2D59433ADB88}" type="sibTrans" cxnId="{B6011D25-CFD7-4D43-A381-CD6629C7B26F}">
      <dgm:prSet/>
      <dgm:spPr/>
      <dgm:t>
        <a:bodyPr/>
        <a:lstStyle/>
        <a:p>
          <a:endParaRPr lang="en-US"/>
        </a:p>
      </dgm:t>
    </dgm:pt>
    <dgm:pt modelId="{89B6AB5F-54A3-46DC-94C3-942C94CBD361}">
      <dgm:prSet custT="1"/>
      <dgm:spPr/>
      <dgm:t>
        <a:bodyPr/>
        <a:lstStyle/>
        <a:p>
          <a:r>
            <a:rPr lang="en-US" sz="1400"/>
            <a:t>June 2023 – July 2023): Project problem view, proposal preparation and </a:t>
          </a:r>
          <a:r>
            <a:rPr lang="en-US" sz="1400" err="1"/>
            <a:t>defence</a:t>
          </a:r>
          <a:r>
            <a:rPr lang="en-US" sz="1400"/>
            <a:t>. </a:t>
          </a:r>
        </a:p>
      </dgm:t>
    </dgm:pt>
    <dgm:pt modelId="{0573821C-2C67-4B88-AB5E-F67F5AE2D3F0}" type="parTrans" cxnId="{B8E7C786-0424-4337-820F-BC7C1D12E75B}">
      <dgm:prSet/>
      <dgm:spPr/>
      <dgm:t>
        <a:bodyPr/>
        <a:lstStyle/>
        <a:p>
          <a:endParaRPr lang="en-US"/>
        </a:p>
      </dgm:t>
    </dgm:pt>
    <dgm:pt modelId="{0B1893CB-C696-4452-BDA3-812C14B04F8D}" type="sibTrans" cxnId="{B8E7C786-0424-4337-820F-BC7C1D12E75B}">
      <dgm:prSet/>
      <dgm:spPr/>
      <dgm:t>
        <a:bodyPr/>
        <a:lstStyle/>
        <a:p>
          <a:endParaRPr lang="en-US"/>
        </a:p>
      </dgm:t>
    </dgm:pt>
    <dgm:pt modelId="{5A0C5C6C-F7AC-4AEC-AB7F-6E9DFC5B45E9}">
      <dgm:prSet custT="1"/>
      <dgm:spPr>
        <a:noFill/>
        <a:ln w="3175">
          <a:solidFill>
            <a:schemeClr val="tx1"/>
          </a:solidFill>
        </a:ln>
      </dgm:spPr>
      <dgm:t>
        <a:bodyPr/>
        <a:lstStyle/>
        <a:p>
          <a:r>
            <a:rPr lang="en-US" sz="1800"/>
            <a:t>Stage 2</a:t>
          </a:r>
        </a:p>
      </dgm:t>
    </dgm:pt>
    <dgm:pt modelId="{8A26D01D-14FA-40EC-A339-44A09B04F0DF}" type="parTrans" cxnId="{844CCA69-DE38-4C1E-911E-5137141926C1}">
      <dgm:prSet/>
      <dgm:spPr/>
      <dgm:t>
        <a:bodyPr/>
        <a:lstStyle/>
        <a:p>
          <a:endParaRPr lang="en-US"/>
        </a:p>
      </dgm:t>
    </dgm:pt>
    <dgm:pt modelId="{1FC7B7C0-76B0-49F5-B45A-BE4C9180910A}" type="sibTrans" cxnId="{844CCA69-DE38-4C1E-911E-5137141926C1}">
      <dgm:prSet/>
      <dgm:spPr/>
      <dgm:t>
        <a:bodyPr/>
        <a:lstStyle/>
        <a:p>
          <a:endParaRPr lang="en-US"/>
        </a:p>
      </dgm:t>
    </dgm:pt>
    <dgm:pt modelId="{39605AE4-619B-4F54-806D-CFFCF6C7EABC}">
      <dgm:prSet custT="1"/>
      <dgm:spPr/>
      <dgm:t>
        <a:bodyPr/>
        <a:lstStyle/>
        <a:p>
          <a:r>
            <a:rPr lang="en-US" sz="1400"/>
            <a:t>July 2023 – September 2023): Literature Review, learning required concepts and installation of required tools.</a:t>
          </a:r>
        </a:p>
      </dgm:t>
    </dgm:pt>
    <dgm:pt modelId="{B7CF3005-FFE7-4D73-A1A8-7C2D283CA3C2}" type="parTrans" cxnId="{B7DC2B35-CEAC-42D4-9D05-D38E0F1C1835}">
      <dgm:prSet/>
      <dgm:spPr/>
      <dgm:t>
        <a:bodyPr/>
        <a:lstStyle/>
        <a:p>
          <a:endParaRPr lang="en-US"/>
        </a:p>
      </dgm:t>
    </dgm:pt>
    <dgm:pt modelId="{84CA04DB-A3FF-4FF0-BEA5-C2DC670B9F5D}" type="sibTrans" cxnId="{B7DC2B35-CEAC-42D4-9D05-D38E0F1C1835}">
      <dgm:prSet/>
      <dgm:spPr/>
      <dgm:t>
        <a:bodyPr/>
        <a:lstStyle/>
        <a:p>
          <a:endParaRPr lang="en-US"/>
        </a:p>
      </dgm:t>
    </dgm:pt>
    <dgm:pt modelId="{05EAB8D0-2F64-4716-BA98-8593997B4471}">
      <dgm:prSet custT="1"/>
      <dgm:spPr>
        <a:noFill/>
        <a:ln w="3175">
          <a:solidFill>
            <a:schemeClr val="tx1"/>
          </a:solidFill>
        </a:ln>
      </dgm:spPr>
      <dgm:t>
        <a:bodyPr/>
        <a:lstStyle/>
        <a:p>
          <a:r>
            <a:rPr lang="en-US" sz="1800"/>
            <a:t>Stage 3</a:t>
          </a:r>
        </a:p>
      </dgm:t>
    </dgm:pt>
    <dgm:pt modelId="{D857AAA4-387C-4113-B5D7-AEBA09CFBA71}" type="parTrans" cxnId="{C282D965-B37F-4CEC-BCA1-2B57123A7609}">
      <dgm:prSet/>
      <dgm:spPr/>
      <dgm:t>
        <a:bodyPr/>
        <a:lstStyle/>
        <a:p>
          <a:endParaRPr lang="en-US"/>
        </a:p>
      </dgm:t>
    </dgm:pt>
    <dgm:pt modelId="{C04B3845-AEAE-40B1-84C3-BBFCD0208B25}" type="sibTrans" cxnId="{C282D965-B37F-4CEC-BCA1-2B57123A7609}">
      <dgm:prSet/>
      <dgm:spPr/>
      <dgm:t>
        <a:bodyPr/>
        <a:lstStyle/>
        <a:p>
          <a:endParaRPr lang="en-US"/>
        </a:p>
      </dgm:t>
    </dgm:pt>
    <dgm:pt modelId="{28487938-A541-4579-9308-78092E7DB169}">
      <dgm:prSet custT="1"/>
      <dgm:spPr/>
      <dgm:t>
        <a:bodyPr/>
        <a:lstStyle/>
        <a:p>
          <a:r>
            <a:rPr lang="en-US" sz="1400"/>
            <a:t>September 2023 – November 2023): Performing pre-processing, feature engineering etc. on the dataset.</a:t>
          </a:r>
        </a:p>
      </dgm:t>
    </dgm:pt>
    <dgm:pt modelId="{8B7D2B3B-B4B3-4DC6-A8DF-ABB60319DC16}" type="parTrans" cxnId="{5D00BF8E-35E2-46CA-9BCA-EA4683F0D401}">
      <dgm:prSet/>
      <dgm:spPr/>
      <dgm:t>
        <a:bodyPr/>
        <a:lstStyle/>
        <a:p>
          <a:endParaRPr lang="en-US"/>
        </a:p>
      </dgm:t>
    </dgm:pt>
    <dgm:pt modelId="{B3C84C1B-91F8-4320-810A-8DF9260F38BC}" type="sibTrans" cxnId="{5D00BF8E-35E2-46CA-9BCA-EA4683F0D401}">
      <dgm:prSet/>
      <dgm:spPr/>
      <dgm:t>
        <a:bodyPr/>
        <a:lstStyle/>
        <a:p>
          <a:endParaRPr lang="en-US"/>
        </a:p>
      </dgm:t>
    </dgm:pt>
    <dgm:pt modelId="{01D64B7B-FEFC-494D-A66B-E2AA03D6D352}">
      <dgm:prSet custT="1"/>
      <dgm:spPr>
        <a:noFill/>
        <a:ln w="3175">
          <a:solidFill>
            <a:schemeClr val="tx1"/>
          </a:solidFill>
        </a:ln>
      </dgm:spPr>
      <dgm:t>
        <a:bodyPr/>
        <a:lstStyle/>
        <a:p>
          <a:r>
            <a:rPr lang="en-US" sz="1800"/>
            <a:t>Stage 4</a:t>
          </a:r>
        </a:p>
      </dgm:t>
    </dgm:pt>
    <dgm:pt modelId="{D2978E5C-8E4D-4141-8B96-C6D4F23B90C9}" type="parTrans" cxnId="{50FD40F9-2D1C-4C0A-9EC6-75AF942846DF}">
      <dgm:prSet/>
      <dgm:spPr/>
      <dgm:t>
        <a:bodyPr/>
        <a:lstStyle/>
        <a:p>
          <a:endParaRPr lang="en-US"/>
        </a:p>
      </dgm:t>
    </dgm:pt>
    <dgm:pt modelId="{D3DB8107-9794-4916-B422-5E7C60CDBD4B}" type="sibTrans" cxnId="{50FD40F9-2D1C-4C0A-9EC6-75AF942846DF}">
      <dgm:prSet/>
      <dgm:spPr/>
      <dgm:t>
        <a:bodyPr/>
        <a:lstStyle/>
        <a:p>
          <a:endParaRPr lang="en-US"/>
        </a:p>
      </dgm:t>
    </dgm:pt>
    <dgm:pt modelId="{B0227EB0-93F5-4B85-BA38-F95942D03B61}">
      <dgm:prSet custT="1"/>
      <dgm:spPr/>
      <dgm:t>
        <a:bodyPr/>
        <a:lstStyle/>
        <a:p>
          <a:r>
            <a:rPr lang="en-US" sz="1400"/>
            <a:t>December 2023 – January 2024): Implementation and training of Deep Learning model used to predict RUL and maintenance time.</a:t>
          </a:r>
        </a:p>
      </dgm:t>
    </dgm:pt>
    <dgm:pt modelId="{2DE5BB11-80E0-4B02-8238-243ADB26A5F9}" type="parTrans" cxnId="{5D2366BA-C3CC-4237-809F-9B3B58D4272B}">
      <dgm:prSet/>
      <dgm:spPr/>
      <dgm:t>
        <a:bodyPr/>
        <a:lstStyle/>
        <a:p>
          <a:endParaRPr lang="en-US"/>
        </a:p>
      </dgm:t>
    </dgm:pt>
    <dgm:pt modelId="{78894345-8A2D-4366-B16D-95478AF49671}" type="sibTrans" cxnId="{5D2366BA-C3CC-4237-809F-9B3B58D4272B}">
      <dgm:prSet/>
      <dgm:spPr/>
      <dgm:t>
        <a:bodyPr/>
        <a:lstStyle/>
        <a:p>
          <a:endParaRPr lang="en-US"/>
        </a:p>
      </dgm:t>
    </dgm:pt>
    <dgm:pt modelId="{F7C4CDE5-90C9-4568-B73E-CC7910FACEBA}">
      <dgm:prSet custT="1"/>
      <dgm:spPr>
        <a:noFill/>
        <a:ln w="3175">
          <a:solidFill>
            <a:schemeClr val="tx1"/>
          </a:solidFill>
        </a:ln>
      </dgm:spPr>
      <dgm:t>
        <a:bodyPr/>
        <a:lstStyle/>
        <a:p>
          <a:r>
            <a:rPr lang="en-US" sz="1800"/>
            <a:t>Stage 5</a:t>
          </a:r>
        </a:p>
      </dgm:t>
    </dgm:pt>
    <dgm:pt modelId="{C5D9A734-CE2D-4B36-A1B4-F1C65ACB1E31}" type="parTrans" cxnId="{AC63A68E-A198-4200-BD58-773FC9BEB284}">
      <dgm:prSet/>
      <dgm:spPr/>
      <dgm:t>
        <a:bodyPr/>
        <a:lstStyle/>
        <a:p>
          <a:endParaRPr lang="en-US"/>
        </a:p>
      </dgm:t>
    </dgm:pt>
    <dgm:pt modelId="{CC605B54-DF78-42EE-9DB3-EC26E12EAFF5}" type="sibTrans" cxnId="{AC63A68E-A198-4200-BD58-773FC9BEB284}">
      <dgm:prSet/>
      <dgm:spPr/>
      <dgm:t>
        <a:bodyPr/>
        <a:lstStyle/>
        <a:p>
          <a:endParaRPr lang="en-US"/>
        </a:p>
      </dgm:t>
    </dgm:pt>
    <dgm:pt modelId="{F9285A3A-DF37-442C-835E-D9503DF42647}">
      <dgm:prSet custT="1"/>
      <dgm:spPr/>
      <dgm:t>
        <a:bodyPr/>
        <a:lstStyle/>
        <a:p>
          <a:r>
            <a:rPr lang="en-US" sz="1400"/>
            <a:t>January 2024 – March 2024): Create front end for operator to check the statistics and when the maintenance is required.</a:t>
          </a:r>
        </a:p>
      </dgm:t>
    </dgm:pt>
    <dgm:pt modelId="{864E706A-C442-4633-9DBA-16660E9EDE61}" type="parTrans" cxnId="{48A2EED3-36B2-42F5-AD4E-DBA2252A0561}">
      <dgm:prSet/>
      <dgm:spPr/>
      <dgm:t>
        <a:bodyPr/>
        <a:lstStyle/>
        <a:p>
          <a:endParaRPr lang="en-US"/>
        </a:p>
      </dgm:t>
    </dgm:pt>
    <dgm:pt modelId="{38A8128C-AF74-433E-B302-D64EE10599BC}" type="sibTrans" cxnId="{48A2EED3-36B2-42F5-AD4E-DBA2252A0561}">
      <dgm:prSet/>
      <dgm:spPr/>
      <dgm:t>
        <a:bodyPr/>
        <a:lstStyle/>
        <a:p>
          <a:endParaRPr lang="en-US"/>
        </a:p>
      </dgm:t>
    </dgm:pt>
    <dgm:pt modelId="{41E9CD41-8EA1-418E-8EF4-054CAA272106}">
      <dgm:prSet custT="1"/>
      <dgm:spPr>
        <a:noFill/>
        <a:ln w="3175">
          <a:solidFill>
            <a:schemeClr val="tx1"/>
          </a:solidFill>
        </a:ln>
      </dgm:spPr>
      <dgm:t>
        <a:bodyPr/>
        <a:lstStyle/>
        <a:p>
          <a:r>
            <a:rPr lang="en-US" sz="1800"/>
            <a:t>Stage 6</a:t>
          </a:r>
        </a:p>
      </dgm:t>
    </dgm:pt>
    <dgm:pt modelId="{2A42EB9D-6869-4423-AE0F-573CC652BF85}" type="parTrans" cxnId="{05A3A407-981A-4C6D-9806-FA9BFCAAF217}">
      <dgm:prSet/>
      <dgm:spPr/>
      <dgm:t>
        <a:bodyPr/>
        <a:lstStyle/>
        <a:p>
          <a:endParaRPr lang="en-US"/>
        </a:p>
      </dgm:t>
    </dgm:pt>
    <dgm:pt modelId="{AEF8DB19-A1FC-480C-BBB7-230D166A06AC}" type="sibTrans" cxnId="{05A3A407-981A-4C6D-9806-FA9BFCAAF217}">
      <dgm:prSet/>
      <dgm:spPr/>
      <dgm:t>
        <a:bodyPr/>
        <a:lstStyle/>
        <a:p>
          <a:endParaRPr lang="en-US"/>
        </a:p>
      </dgm:t>
    </dgm:pt>
    <dgm:pt modelId="{56EC32A7-303E-4499-90C3-377D823F29AF}">
      <dgm:prSet custT="1"/>
      <dgm:spPr/>
      <dgm:t>
        <a:bodyPr/>
        <a:lstStyle/>
        <a:p>
          <a:r>
            <a:rPr lang="en-US" sz="1400"/>
            <a:t>March 2024 – May 2024): Final Research Document, Submission of Project, and Final </a:t>
          </a:r>
          <a:r>
            <a:rPr lang="en-US" sz="1400" err="1"/>
            <a:t>Defence</a:t>
          </a:r>
          <a:r>
            <a:rPr lang="en-US" sz="1400"/>
            <a:t>.</a:t>
          </a:r>
        </a:p>
      </dgm:t>
    </dgm:pt>
    <dgm:pt modelId="{E37B7E64-22EC-4B99-9182-8813EA85C6B0}" type="parTrans" cxnId="{CF5C4598-FC40-4F32-9298-4FEEF624F831}">
      <dgm:prSet/>
      <dgm:spPr/>
      <dgm:t>
        <a:bodyPr/>
        <a:lstStyle/>
        <a:p>
          <a:endParaRPr lang="en-US"/>
        </a:p>
      </dgm:t>
    </dgm:pt>
    <dgm:pt modelId="{9D2E08C8-013E-464F-AE35-4107DE93FD8A}" type="sibTrans" cxnId="{CF5C4598-FC40-4F32-9298-4FEEF624F831}">
      <dgm:prSet/>
      <dgm:spPr/>
      <dgm:t>
        <a:bodyPr/>
        <a:lstStyle/>
        <a:p>
          <a:endParaRPr lang="en-US"/>
        </a:p>
      </dgm:t>
    </dgm:pt>
    <dgm:pt modelId="{1B0FADF1-AB22-4DAE-91B0-2EAD07E62C52}" type="pres">
      <dgm:prSet presAssocID="{59DF2B5F-2AC7-4A0D-A6B2-D07CE67A4528}" presName="Name0" presStyleCnt="0">
        <dgm:presLayoutVars>
          <dgm:dir/>
          <dgm:animLvl val="lvl"/>
          <dgm:resizeHandles val="exact"/>
        </dgm:presLayoutVars>
      </dgm:prSet>
      <dgm:spPr/>
    </dgm:pt>
    <dgm:pt modelId="{8143B10E-FD35-49FF-A04A-973A97691918}" type="pres">
      <dgm:prSet presAssocID="{41E9CD41-8EA1-418E-8EF4-054CAA272106}" presName="boxAndChildren" presStyleCnt="0"/>
      <dgm:spPr/>
    </dgm:pt>
    <dgm:pt modelId="{BB863187-DA34-45FD-A93F-0B7AAC6C4DA2}" type="pres">
      <dgm:prSet presAssocID="{41E9CD41-8EA1-418E-8EF4-054CAA272106}" presName="parentTextBox" presStyleLbl="alignNode1" presStyleIdx="0" presStyleCnt="6"/>
      <dgm:spPr/>
    </dgm:pt>
    <dgm:pt modelId="{63FF718E-82CF-466A-86EF-0E27734C6054}" type="pres">
      <dgm:prSet presAssocID="{41E9CD41-8EA1-418E-8EF4-054CAA272106}" presName="descendantBox" presStyleLbl="bgAccFollowNode1" presStyleIdx="0" presStyleCnt="6"/>
      <dgm:spPr/>
    </dgm:pt>
    <dgm:pt modelId="{7065DD41-E76C-46B9-A6D1-852EFF3433FB}" type="pres">
      <dgm:prSet presAssocID="{CC605B54-DF78-42EE-9DB3-EC26E12EAFF5}" presName="sp" presStyleCnt="0"/>
      <dgm:spPr/>
    </dgm:pt>
    <dgm:pt modelId="{90B0C192-73EC-44FB-A776-20649860E697}" type="pres">
      <dgm:prSet presAssocID="{F7C4CDE5-90C9-4568-B73E-CC7910FACEBA}" presName="arrowAndChildren" presStyleCnt="0"/>
      <dgm:spPr/>
    </dgm:pt>
    <dgm:pt modelId="{30116941-BB83-4BE1-A3B7-A98DA18D7376}" type="pres">
      <dgm:prSet presAssocID="{F7C4CDE5-90C9-4568-B73E-CC7910FACEBA}" presName="parentTextArrow" presStyleLbl="node1" presStyleIdx="0" presStyleCnt="0"/>
      <dgm:spPr/>
    </dgm:pt>
    <dgm:pt modelId="{F4C8EFF3-78F7-4B8B-80AB-1CB7B9F81ED6}" type="pres">
      <dgm:prSet presAssocID="{F7C4CDE5-90C9-4568-B73E-CC7910FACEBA}" presName="arrow" presStyleLbl="alignNode1" presStyleIdx="1" presStyleCnt="6"/>
      <dgm:spPr/>
    </dgm:pt>
    <dgm:pt modelId="{D19367D8-033E-48B1-96F4-E11B91E6F054}" type="pres">
      <dgm:prSet presAssocID="{F7C4CDE5-90C9-4568-B73E-CC7910FACEBA}" presName="descendantArrow" presStyleLbl="bgAccFollowNode1" presStyleIdx="1" presStyleCnt="6"/>
      <dgm:spPr/>
    </dgm:pt>
    <dgm:pt modelId="{3B9B97D9-939F-404E-BC51-676E10FB96DF}" type="pres">
      <dgm:prSet presAssocID="{D3DB8107-9794-4916-B422-5E7C60CDBD4B}" presName="sp" presStyleCnt="0"/>
      <dgm:spPr/>
    </dgm:pt>
    <dgm:pt modelId="{85A7B8D3-E6C6-4B6E-9477-A493ACB1CA05}" type="pres">
      <dgm:prSet presAssocID="{01D64B7B-FEFC-494D-A66B-E2AA03D6D352}" presName="arrowAndChildren" presStyleCnt="0"/>
      <dgm:spPr/>
    </dgm:pt>
    <dgm:pt modelId="{97F87A56-12BF-43B2-B21D-1188218FE964}" type="pres">
      <dgm:prSet presAssocID="{01D64B7B-FEFC-494D-A66B-E2AA03D6D352}" presName="parentTextArrow" presStyleLbl="node1" presStyleIdx="0" presStyleCnt="0"/>
      <dgm:spPr/>
    </dgm:pt>
    <dgm:pt modelId="{92E7CAF5-BF43-4D46-87C6-87895FCE2142}" type="pres">
      <dgm:prSet presAssocID="{01D64B7B-FEFC-494D-A66B-E2AA03D6D352}" presName="arrow" presStyleLbl="alignNode1" presStyleIdx="2" presStyleCnt="6"/>
      <dgm:spPr/>
    </dgm:pt>
    <dgm:pt modelId="{94D8E511-5582-43EF-8FDE-FAD51B632E88}" type="pres">
      <dgm:prSet presAssocID="{01D64B7B-FEFC-494D-A66B-E2AA03D6D352}" presName="descendantArrow" presStyleLbl="bgAccFollowNode1" presStyleIdx="2" presStyleCnt="6"/>
      <dgm:spPr/>
    </dgm:pt>
    <dgm:pt modelId="{EC760254-BD14-49D5-8AED-A792348A7077}" type="pres">
      <dgm:prSet presAssocID="{C04B3845-AEAE-40B1-84C3-BBFCD0208B25}" presName="sp" presStyleCnt="0"/>
      <dgm:spPr/>
    </dgm:pt>
    <dgm:pt modelId="{BFB1567A-B8AA-4C47-81B9-D845E99B2574}" type="pres">
      <dgm:prSet presAssocID="{05EAB8D0-2F64-4716-BA98-8593997B4471}" presName="arrowAndChildren" presStyleCnt="0"/>
      <dgm:spPr/>
    </dgm:pt>
    <dgm:pt modelId="{7DD75B4F-DA3C-4B1D-9B26-F82B6F226249}" type="pres">
      <dgm:prSet presAssocID="{05EAB8D0-2F64-4716-BA98-8593997B4471}" presName="parentTextArrow" presStyleLbl="node1" presStyleIdx="0" presStyleCnt="0"/>
      <dgm:spPr/>
    </dgm:pt>
    <dgm:pt modelId="{788E68D7-D43C-40FB-8E1F-8D8E3D1BD1D8}" type="pres">
      <dgm:prSet presAssocID="{05EAB8D0-2F64-4716-BA98-8593997B4471}" presName="arrow" presStyleLbl="alignNode1" presStyleIdx="3" presStyleCnt="6"/>
      <dgm:spPr/>
    </dgm:pt>
    <dgm:pt modelId="{F36C3A2A-228D-4AD2-99E1-9A4F2B4133F7}" type="pres">
      <dgm:prSet presAssocID="{05EAB8D0-2F64-4716-BA98-8593997B4471}" presName="descendantArrow" presStyleLbl="bgAccFollowNode1" presStyleIdx="3" presStyleCnt="6"/>
      <dgm:spPr/>
    </dgm:pt>
    <dgm:pt modelId="{10EB63AE-0F2C-47B3-B7A7-3583C0EE7399}" type="pres">
      <dgm:prSet presAssocID="{1FC7B7C0-76B0-49F5-B45A-BE4C9180910A}" presName="sp" presStyleCnt="0"/>
      <dgm:spPr/>
    </dgm:pt>
    <dgm:pt modelId="{81ADC775-4E6F-4B96-9F18-088E032E59D5}" type="pres">
      <dgm:prSet presAssocID="{5A0C5C6C-F7AC-4AEC-AB7F-6E9DFC5B45E9}" presName="arrowAndChildren" presStyleCnt="0"/>
      <dgm:spPr/>
    </dgm:pt>
    <dgm:pt modelId="{1E06611A-C617-4203-8BEA-B64DBC4DA819}" type="pres">
      <dgm:prSet presAssocID="{5A0C5C6C-F7AC-4AEC-AB7F-6E9DFC5B45E9}" presName="parentTextArrow" presStyleLbl="node1" presStyleIdx="0" presStyleCnt="0"/>
      <dgm:spPr/>
    </dgm:pt>
    <dgm:pt modelId="{74883739-3DAF-4249-89A8-63E6C66543F2}" type="pres">
      <dgm:prSet presAssocID="{5A0C5C6C-F7AC-4AEC-AB7F-6E9DFC5B45E9}" presName="arrow" presStyleLbl="alignNode1" presStyleIdx="4" presStyleCnt="6"/>
      <dgm:spPr/>
    </dgm:pt>
    <dgm:pt modelId="{1DB852C9-18D7-4D74-9CA7-BD41A766A31D}" type="pres">
      <dgm:prSet presAssocID="{5A0C5C6C-F7AC-4AEC-AB7F-6E9DFC5B45E9}" presName="descendantArrow" presStyleLbl="bgAccFollowNode1" presStyleIdx="4" presStyleCnt="6"/>
      <dgm:spPr/>
    </dgm:pt>
    <dgm:pt modelId="{3244B582-9699-4B9E-8390-E98D48223E8C}" type="pres">
      <dgm:prSet presAssocID="{C8E317EC-0EF5-452B-A6FD-2D59433ADB88}" presName="sp" presStyleCnt="0"/>
      <dgm:spPr/>
    </dgm:pt>
    <dgm:pt modelId="{54FE5FC7-9271-4DC7-B895-20DBA86BF475}" type="pres">
      <dgm:prSet presAssocID="{896528EA-5CE5-4A14-A295-F7AA7204EEC3}" presName="arrowAndChildren" presStyleCnt="0"/>
      <dgm:spPr/>
    </dgm:pt>
    <dgm:pt modelId="{46878665-780B-4E54-AA7A-F604E05ABDEF}" type="pres">
      <dgm:prSet presAssocID="{896528EA-5CE5-4A14-A295-F7AA7204EEC3}" presName="parentTextArrow" presStyleLbl="node1" presStyleIdx="0" presStyleCnt="0"/>
      <dgm:spPr/>
    </dgm:pt>
    <dgm:pt modelId="{A19211E2-9E8B-45EC-871E-2AEBEAE510D8}" type="pres">
      <dgm:prSet presAssocID="{896528EA-5CE5-4A14-A295-F7AA7204EEC3}" presName="arrow" presStyleLbl="alignNode1" presStyleIdx="5" presStyleCnt="6"/>
      <dgm:spPr/>
    </dgm:pt>
    <dgm:pt modelId="{FA6D83FF-DCF9-4710-B126-1B6ADF614A47}" type="pres">
      <dgm:prSet presAssocID="{896528EA-5CE5-4A14-A295-F7AA7204EEC3}" presName="descendantArrow" presStyleLbl="bgAccFollowNode1" presStyleIdx="5" presStyleCnt="6"/>
      <dgm:spPr/>
    </dgm:pt>
  </dgm:ptLst>
  <dgm:cxnLst>
    <dgm:cxn modelId="{05A3A407-981A-4C6D-9806-FA9BFCAAF217}" srcId="{59DF2B5F-2AC7-4A0D-A6B2-D07CE67A4528}" destId="{41E9CD41-8EA1-418E-8EF4-054CAA272106}" srcOrd="5" destOrd="0" parTransId="{2A42EB9D-6869-4423-AE0F-573CC652BF85}" sibTransId="{AEF8DB19-A1FC-480C-BBB7-230D166A06AC}"/>
    <dgm:cxn modelId="{14290D0F-F838-4CAC-BA4C-B7AED4BEEAB6}" type="presOf" srcId="{896528EA-5CE5-4A14-A295-F7AA7204EEC3}" destId="{46878665-780B-4E54-AA7A-F604E05ABDEF}" srcOrd="0" destOrd="0" presId="urn:microsoft.com/office/officeart/2016/7/layout/VerticalDownArrowProcess"/>
    <dgm:cxn modelId="{F57C641B-65B4-41D7-B715-A69F750E31CF}" type="presOf" srcId="{41E9CD41-8EA1-418E-8EF4-054CAA272106}" destId="{BB863187-DA34-45FD-A93F-0B7AAC6C4DA2}" srcOrd="0" destOrd="0" presId="urn:microsoft.com/office/officeart/2016/7/layout/VerticalDownArrowProcess"/>
    <dgm:cxn modelId="{1E8F591C-EB1F-4DCC-8224-7B814B20455B}" type="presOf" srcId="{F7C4CDE5-90C9-4568-B73E-CC7910FACEBA}" destId="{30116941-BB83-4BE1-A3B7-A98DA18D7376}" srcOrd="0" destOrd="0" presId="urn:microsoft.com/office/officeart/2016/7/layout/VerticalDownArrowProcess"/>
    <dgm:cxn modelId="{B6011D25-CFD7-4D43-A381-CD6629C7B26F}" srcId="{59DF2B5F-2AC7-4A0D-A6B2-D07CE67A4528}" destId="{896528EA-5CE5-4A14-A295-F7AA7204EEC3}" srcOrd="0" destOrd="0" parTransId="{AD38CF33-2A20-41E6-9BCE-9A5049687598}" sibTransId="{C8E317EC-0EF5-452B-A6FD-2D59433ADB88}"/>
    <dgm:cxn modelId="{B7DC2B35-CEAC-42D4-9D05-D38E0F1C1835}" srcId="{5A0C5C6C-F7AC-4AEC-AB7F-6E9DFC5B45E9}" destId="{39605AE4-619B-4F54-806D-CFFCF6C7EABC}" srcOrd="0" destOrd="0" parTransId="{B7CF3005-FFE7-4D73-A1A8-7C2D283CA3C2}" sibTransId="{84CA04DB-A3FF-4FF0-BEA5-C2DC670B9F5D}"/>
    <dgm:cxn modelId="{0E937363-546A-4A50-9121-820309563DB7}" type="presOf" srcId="{01D64B7B-FEFC-494D-A66B-E2AA03D6D352}" destId="{92E7CAF5-BF43-4D46-87C6-87895FCE2142}" srcOrd="1" destOrd="0" presId="urn:microsoft.com/office/officeart/2016/7/layout/VerticalDownArrowProcess"/>
    <dgm:cxn modelId="{AA62C463-068D-4DDD-8D1A-4173176F0A02}" type="presOf" srcId="{28487938-A541-4579-9308-78092E7DB169}" destId="{F36C3A2A-228D-4AD2-99E1-9A4F2B4133F7}" srcOrd="0" destOrd="0" presId="urn:microsoft.com/office/officeart/2016/7/layout/VerticalDownArrowProcess"/>
    <dgm:cxn modelId="{19931B65-5DB5-47BC-AA93-CB7635E2D4BF}" type="presOf" srcId="{B0227EB0-93F5-4B85-BA38-F95942D03B61}" destId="{94D8E511-5582-43EF-8FDE-FAD51B632E88}" srcOrd="0" destOrd="0" presId="urn:microsoft.com/office/officeart/2016/7/layout/VerticalDownArrowProcess"/>
    <dgm:cxn modelId="{C282D965-B37F-4CEC-BCA1-2B57123A7609}" srcId="{59DF2B5F-2AC7-4A0D-A6B2-D07CE67A4528}" destId="{05EAB8D0-2F64-4716-BA98-8593997B4471}" srcOrd="2" destOrd="0" parTransId="{D857AAA4-387C-4113-B5D7-AEBA09CFBA71}" sibTransId="{C04B3845-AEAE-40B1-84C3-BBFCD0208B25}"/>
    <dgm:cxn modelId="{61074C48-D455-4A7E-A37C-CC855A9A3124}" type="presOf" srcId="{89B6AB5F-54A3-46DC-94C3-942C94CBD361}" destId="{FA6D83FF-DCF9-4710-B126-1B6ADF614A47}" srcOrd="0" destOrd="0" presId="urn:microsoft.com/office/officeart/2016/7/layout/VerticalDownArrowProcess"/>
    <dgm:cxn modelId="{54123B69-D30D-48E5-B4C4-E545DB9EB9DB}" type="presOf" srcId="{F7C4CDE5-90C9-4568-B73E-CC7910FACEBA}" destId="{F4C8EFF3-78F7-4B8B-80AB-1CB7B9F81ED6}" srcOrd="1" destOrd="0" presId="urn:microsoft.com/office/officeart/2016/7/layout/VerticalDownArrowProcess"/>
    <dgm:cxn modelId="{844CCA69-DE38-4C1E-911E-5137141926C1}" srcId="{59DF2B5F-2AC7-4A0D-A6B2-D07CE67A4528}" destId="{5A0C5C6C-F7AC-4AEC-AB7F-6E9DFC5B45E9}" srcOrd="1" destOrd="0" parTransId="{8A26D01D-14FA-40EC-A339-44A09B04F0DF}" sibTransId="{1FC7B7C0-76B0-49F5-B45A-BE4C9180910A}"/>
    <dgm:cxn modelId="{B8E7C786-0424-4337-820F-BC7C1D12E75B}" srcId="{896528EA-5CE5-4A14-A295-F7AA7204EEC3}" destId="{89B6AB5F-54A3-46DC-94C3-942C94CBD361}" srcOrd="0" destOrd="0" parTransId="{0573821C-2C67-4B88-AB5E-F67F5AE2D3F0}" sibTransId="{0B1893CB-C696-4452-BDA3-812C14B04F8D}"/>
    <dgm:cxn modelId="{4CAD0F87-A3D8-44ED-987A-E466FA34E2F8}" type="presOf" srcId="{5A0C5C6C-F7AC-4AEC-AB7F-6E9DFC5B45E9}" destId="{74883739-3DAF-4249-89A8-63E6C66543F2}" srcOrd="1" destOrd="0" presId="urn:microsoft.com/office/officeart/2016/7/layout/VerticalDownArrowProcess"/>
    <dgm:cxn modelId="{AC63A68E-A198-4200-BD58-773FC9BEB284}" srcId="{59DF2B5F-2AC7-4A0D-A6B2-D07CE67A4528}" destId="{F7C4CDE5-90C9-4568-B73E-CC7910FACEBA}" srcOrd="4" destOrd="0" parTransId="{C5D9A734-CE2D-4B36-A1B4-F1C65ACB1E31}" sibTransId="{CC605B54-DF78-42EE-9DB3-EC26E12EAFF5}"/>
    <dgm:cxn modelId="{5D00BF8E-35E2-46CA-9BCA-EA4683F0D401}" srcId="{05EAB8D0-2F64-4716-BA98-8593997B4471}" destId="{28487938-A541-4579-9308-78092E7DB169}" srcOrd="0" destOrd="0" parTransId="{8B7D2B3B-B4B3-4DC6-A8DF-ABB60319DC16}" sibTransId="{B3C84C1B-91F8-4320-810A-8DF9260F38BC}"/>
    <dgm:cxn modelId="{BD2A3192-A042-4F1A-957C-2AA3A69B528A}" type="presOf" srcId="{5A0C5C6C-F7AC-4AEC-AB7F-6E9DFC5B45E9}" destId="{1E06611A-C617-4203-8BEA-B64DBC4DA819}" srcOrd="0" destOrd="0" presId="urn:microsoft.com/office/officeart/2016/7/layout/VerticalDownArrowProcess"/>
    <dgm:cxn modelId="{1255EF97-7CE1-4DB3-ADB4-80E28F66F2CB}" type="presOf" srcId="{59DF2B5F-2AC7-4A0D-A6B2-D07CE67A4528}" destId="{1B0FADF1-AB22-4DAE-91B0-2EAD07E62C52}" srcOrd="0" destOrd="0" presId="urn:microsoft.com/office/officeart/2016/7/layout/VerticalDownArrowProcess"/>
    <dgm:cxn modelId="{CF5C4598-FC40-4F32-9298-4FEEF624F831}" srcId="{41E9CD41-8EA1-418E-8EF4-054CAA272106}" destId="{56EC32A7-303E-4499-90C3-377D823F29AF}" srcOrd="0" destOrd="0" parTransId="{E37B7E64-22EC-4B99-9182-8813EA85C6B0}" sibTransId="{9D2E08C8-013E-464F-AE35-4107DE93FD8A}"/>
    <dgm:cxn modelId="{83F4BFA5-8C1E-4482-B634-CA76A33055BB}" type="presOf" srcId="{F9285A3A-DF37-442C-835E-D9503DF42647}" destId="{D19367D8-033E-48B1-96F4-E11B91E6F054}" srcOrd="0" destOrd="0" presId="urn:microsoft.com/office/officeart/2016/7/layout/VerticalDownArrowProcess"/>
    <dgm:cxn modelId="{0ED9FFAF-1799-48DA-B823-DC09B3ED704B}" type="presOf" srcId="{56EC32A7-303E-4499-90C3-377D823F29AF}" destId="{63FF718E-82CF-466A-86EF-0E27734C6054}" srcOrd="0" destOrd="0" presId="urn:microsoft.com/office/officeart/2016/7/layout/VerticalDownArrowProcess"/>
    <dgm:cxn modelId="{5D2366BA-C3CC-4237-809F-9B3B58D4272B}" srcId="{01D64B7B-FEFC-494D-A66B-E2AA03D6D352}" destId="{B0227EB0-93F5-4B85-BA38-F95942D03B61}" srcOrd="0" destOrd="0" parTransId="{2DE5BB11-80E0-4B02-8238-243ADB26A5F9}" sibTransId="{78894345-8A2D-4366-B16D-95478AF49671}"/>
    <dgm:cxn modelId="{48A2EED3-36B2-42F5-AD4E-DBA2252A0561}" srcId="{F7C4CDE5-90C9-4568-B73E-CC7910FACEBA}" destId="{F9285A3A-DF37-442C-835E-D9503DF42647}" srcOrd="0" destOrd="0" parTransId="{864E706A-C442-4633-9DBA-16660E9EDE61}" sibTransId="{38A8128C-AF74-433E-B302-D64EE10599BC}"/>
    <dgm:cxn modelId="{CED49BE3-BB5A-44DA-A5CC-EAECAF41D162}" type="presOf" srcId="{05EAB8D0-2F64-4716-BA98-8593997B4471}" destId="{7DD75B4F-DA3C-4B1D-9B26-F82B6F226249}" srcOrd="0" destOrd="0" presId="urn:microsoft.com/office/officeart/2016/7/layout/VerticalDownArrowProcess"/>
    <dgm:cxn modelId="{F83F38EE-258D-46B9-94E0-07C7607CA8CD}" type="presOf" srcId="{39605AE4-619B-4F54-806D-CFFCF6C7EABC}" destId="{1DB852C9-18D7-4D74-9CA7-BD41A766A31D}" srcOrd="0" destOrd="0" presId="urn:microsoft.com/office/officeart/2016/7/layout/VerticalDownArrowProcess"/>
    <dgm:cxn modelId="{52D02FF2-6AD5-4F43-9A6B-B0BE0993C462}" type="presOf" srcId="{05EAB8D0-2F64-4716-BA98-8593997B4471}" destId="{788E68D7-D43C-40FB-8E1F-8D8E3D1BD1D8}" srcOrd="1" destOrd="0" presId="urn:microsoft.com/office/officeart/2016/7/layout/VerticalDownArrowProcess"/>
    <dgm:cxn modelId="{50FD40F9-2D1C-4C0A-9EC6-75AF942846DF}" srcId="{59DF2B5F-2AC7-4A0D-A6B2-D07CE67A4528}" destId="{01D64B7B-FEFC-494D-A66B-E2AA03D6D352}" srcOrd="3" destOrd="0" parTransId="{D2978E5C-8E4D-4141-8B96-C6D4F23B90C9}" sibTransId="{D3DB8107-9794-4916-B422-5E7C60CDBD4B}"/>
    <dgm:cxn modelId="{4A40DCF9-33F9-4B64-85C3-CF3C2B4763A1}" type="presOf" srcId="{896528EA-5CE5-4A14-A295-F7AA7204EEC3}" destId="{A19211E2-9E8B-45EC-871E-2AEBEAE510D8}" srcOrd="1" destOrd="0" presId="urn:microsoft.com/office/officeart/2016/7/layout/VerticalDownArrowProcess"/>
    <dgm:cxn modelId="{93AF9CFC-53CD-4C60-8E03-BC27270640DE}" type="presOf" srcId="{01D64B7B-FEFC-494D-A66B-E2AA03D6D352}" destId="{97F87A56-12BF-43B2-B21D-1188218FE964}" srcOrd="0" destOrd="0" presId="urn:microsoft.com/office/officeart/2016/7/layout/VerticalDownArrowProcess"/>
    <dgm:cxn modelId="{F4DFAB55-6DE4-4BA7-9FD9-68C90734FD18}" type="presParOf" srcId="{1B0FADF1-AB22-4DAE-91B0-2EAD07E62C52}" destId="{8143B10E-FD35-49FF-A04A-973A97691918}" srcOrd="0" destOrd="0" presId="urn:microsoft.com/office/officeart/2016/7/layout/VerticalDownArrowProcess"/>
    <dgm:cxn modelId="{107C28DD-0FE5-4746-B6A3-FEB7183F783A}" type="presParOf" srcId="{8143B10E-FD35-49FF-A04A-973A97691918}" destId="{BB863187-DA34-45FD-A93F-0B7AAC6C4DA2}" srcOrd="0" destOrd="0" presId="urn:microsoft.com/office/officeart/2016/7/layout/VerticalDownArrowProcess"/>
    <dgm:cxn modelId="{57B650A5-CCE9-4502-9E90-150D29FA1223}" type="presParOf" srcId="{8143B10E-FD35-49FF-A04A-973A97691918}" destId="{63FF718E-82CF-466A-86EF-0E27734C6054}" srcOrd="1" destOrd="0" presId="urn:microsoft.com/office/officeart/2016/7/layout/VerticalDownArrowProcess"/>
    <dgm:cxn modelId="{59BF0622-2C2E-4EA4-9694-D7E0884DFD3D}" type="presParOf" srcId="{1B0FADF1-AB22-4DAE-91B0-2EAD07E62C52}" destId="{7065DD41-E76C-46B9-A6D1-852EFF3433FB}" srcOrd="1" destOrd="0" presId="urn:microsoft.com/office/officeart/2016/7/layout/VerticalDownArrowProcess"/>
    <dgm:cxn modelId="{A1D95BD6-8F86-433A-B559-D846741BAC1A}" type="presParOf" srcId="{1B0FADF1-AB22-4DAE-91B0-2EAD07E62C52}" destId="{90B0C192-73EC-44FB-A776-20649860E697}" srcOrd="2" destOrd="0" presId="urn:microsoft.com/office/officeart/2016/7/layout/VerticalDownArrowProcess"/>
    <dgm:cxn modelId="{93AA7740-46C8-43D3-AFF7-E52EE8C885E6}" type="presParOf" srcId="{90B0C192-73EC-44FB-A776-20649860E697}" destId="{30116941-BB83-4BE1-A3B7-A98DA18D7376}" srcOrd="0" destOrd="0" presId="urn:microsoft.com/office/officeart/2016/7/layout/VerticalDownArrowProcess"/>
    <dgm:cxn modelId="{3541E11D-30BC-4396-8D47-F668634461BB}" type="presParOf" srcId="{90B0C192-73EC-44FB-A776-20649860E697}" destId="{F4C8EFF3-78F7-4B8B-80AB-1CB7B9F81ED6}" srcOrd="1" destOrd="0" presId="urn:microsoft.com/office/officeart/2016/7/layout/VerticalDownArrowProcess"/>
    <dgm:cxn modelId="{5D506CEF-9CDC-4371-9D68-AE161C568D2F}" type="presParOf" srcId="{90B0C192-73EC-44FB-A776-20649860E697}" destId="{D19367D8-033E-48B1-96F4-E11B91E6F054}" srcOrd="2" destOrd="0" presId="urn:microsoft.com/office/officeart/2016/7/layout/VerticalDownArrowProcess"/>
    <dgm:cxn modelId="{64B38AFD-ADD7-4F69-A8FE-DDC2C00C6758}" type="presParOf" srcId="{1B0FADF1-AB22-4DAE-91B0-2EAD07E62C52}" destId="{3B9B97D9-939F-404E-BC51-676E10FB96DF}" srcOrd="3" destOrd="0" presId="urn:microsoft.com/office/officeart/2016/7/layout/VerticalDownArrowProcess"/>
    <dgm:cxn modelId="{8013E9CD-A02E-41FF-A57C-881F5A1086F0}" type="presParOf" srcId="{1B0FADF1-AB22-4DAE-91B0-2EAD07E62C52}" destId="{85A7B8D3-E6C6-4B6E-9477-A493ACB1CA05}" srcOrd="4" destOrd="0" presId="urn:microsoft.com/office/officeart/2016/7/layout/VerticalDownArrowProcess"/>
    <dgm:cxn modelId="{2A03376D-473D-4E0C-BD7D-24BF258A1BAA}" type="presParOf" srcId="{85A7B8D3-E6C6-4B6E-9477-A493ACB1CA05}" destId="{97F87A56-12BF-43B2-B21D-1188218FE964}" srcOrd="0" destOrd="0" presId="urn:microsoft.com/office/officeart/2016/7/layout/VerticalDownArrowProcess"/>
    <dgm:cxn modelId="{74517DE4-6F3B-4E44-9DD9-B81829275B3B}" type="presParOf" srcId="{85A7B8D3-E6C6-4B6E-9477-A493ACB1CA05}" destId="{92E7CAF5-BF43-4D46-87C6-87895FCE2142}" srcOrd="1" destOrd="0" presId="urn:microsoft.com/office/officeart/2016/7/layout/VerticalDownArrowProcess"/>
    <dgm:cxn modelId="{7BA42DF8-96F8-496E-9A78-FEC194C1714A}" type="presParOf" srcId="{85A7B8D3-E6C6-4B6E-9477-A493ACB1CA05}" destId="{94D8E511-5582-43EF-8FDE-FAD51B632E88}" srcOrd="2" destOrd="0" presId="urn:microsoft.com/office/officeart/2016/7/layout/VerticalDownArrowProcess"/>
    <dgm:cxn modelId="{4908B7E2-85B4-4568-8A07-194E143BCEB0}" type="presParOf" srcId="{1B0FADF1-AB22-4DAE-91B0-2EAD07E62C52}" destId="{EC760254-BD14-49D5-8AED-A792348A7077}" srcOrd="5" destOrd="0" presId="urn:microsoft.com/office/officeart/2016/7/layout/VerticalDownArrowProcess"/>
    <dgm:cxn modelId="{71BED23E-F9B4-4FF6-8162-12D4B6B830C0}" type="presParOf" srcId="{1B0FADF1-AB22-4DAE-91B0-2EAD07E62C52}" destId="{BFB1567A-B8AA-4C47-81B9-D845E99B2574}" srcOrd="6" destOrd="0" presId="urn:microsoft.com/office/officeart/2016/7/layout/VerticalDownArrowProcess"/>
    <dgm:cxn modelId="{2699E272-0DAD-4D84-B365-4B43604E1177}" type="presParOf" srcId="{BFB1567A-B8AA-4C47-81B9-D845E99B2574}" destId="{7DD75B4F-DA3C-4B1D-9B26-F82B6F226249}" srcOrd="0" destOrd="0" presId="urn:microsoft.com/office/officeart/2016/7/layout/VerticalDownArrowProcess"/>
    <dgm:cxn modelId="{589EC966-E0AA-42EB-B641-440884871F1A}" type="presParOf" srcId="{BFB1567A-B8AA-4C47-81B9-D845E99B2574}" destId="{788E68D7-D43C-40FB-8E1F-8D8E3D1BD1D8}" srcOrd="1" destOrd="0" presId="urn:microsoft.com/office/officeart/2016/7/layout/VerticalDownArrowProcess"/>
    <dgm:cxn modelId="{FC7110EC-75A4-42ED-94EA-7F9FA943A75F}" type="presParOf" srcId="{BFB1567A-B8AA-4C47-81B9-D845E99B2574}" destId="{F36C3A2A-228D-4AD2-99E1-9A4F2B4133F7}" srcOrd="2" destOrd="0" presId="urn:microsoft.com/office/officeart/2016/7/layout/VerticalDownArrowProcess"/>
    <dgm:cxn modelId="{D53CCA94-9948-44F4-ADAD-B41FE138ECCA}" type="presParOf" srcId="{1B0FADF1-AB22-4DAE-91B0-2EAD07E62C52}" destId="{10EB63AE-0F2C-47B3-B7A7-3583C0EE7399}" srcOrd="7" destOrd="0" presId="urn:microsoft.com/office/officeart/2016/7/layout/VerticalDownArrowProcess"/>
    <dgm:cxn modelId="{5AD8F54E-D4D0-421C-B093-B45EF8EBE8F1}" type="presParOf" srcId="{1B0FADF1-AB22-4DAE-91B0-2EAD07E62C52}" destId="{81ADC775-4E6F-4B96-9F18-088E032E59D5}" srcOrd="8" destOrd="0" presId="urn:microsoft.com/office/officeart/2016/7/layout/VerticalDownArrowProcess"/>
    <dgm:cxn modelId="{8647774D-7F07-4F00-A91A-56EFEA003FF9}" type="presParOf" srcId="{81ADC775-4E6F-4B96-9F18-088E032E59D5}" destId="{1E06611A-C617-4203-8BEA-B64DBC4DA819}" srcOrd="0" destOrd="0" presId="urn:microsoft.com/office/officeart/2016/7/layout/VerticalDownArrowProcess"/>
    <dgm:cxn modelId="{2309D20F-35E5-4B38-89C7-ED6911AB5677}" type="presParOf" srcId="{81ADC775-4E6F-4B96-9F18-088E032E59D5}" destId="{74883739-3DAF-4249-89A8-63E6C66543F2}" srcOrd="1" destOrd="0" presId="urn:microsoft.com/office/officeart/2016/7/layout/VerticalDownArrowProcess"/>
    <dgm:cxn modelId="{16DF0170-CEA0-4FCE-9E7F-C0CB64052D4E}" type="presParOf" srcId="{81ADC775-4E6F-4B96-9F18-088E032E59D5}" destId="{1DB852C9-18D7-4D74-9CA7-BD41A766A31D}" srcOrd="2" destOrd="0" presId="urn:microsoft.com/office/officeart/2016/7/layout/VerticalDownArrowProcess"/>
    <dgm:cxn modelId="{0A5D1528-9E71-4492-827A-5AFD7C6E5B1E}" type="presParOf" srcId="{1B0FADF1-AB22-4DAE-91B0-2EAD07E62C52}" destId="{3244B582-9699-4B9E-8390-E98D48223E8C}" srcOrd="9" destOrd="0" presId="urn:microsoft.com/office/officeart/2016/7/layout/VerticalDownArrowProcess"/>
    <dgm:cxn modelId="{4BB1A7BA-818B-4951-B9C1-D3985718E84A}" type="presParOf" srcId="{1B0FADF1-AB22-4DAE-91B0-2EAD07E62C52}" destId="{54FE5FC7-9271-4DC7-B895-20DBA86BF475}" srcOrd="10" destOrd="0" presId="urn:microsoft.com/office/officeart/2016/7/layout/VerticalDownArrowProcess"/>
    <dgm:cxn modelId="{8EDD7D89-7A96-439E-9320-E1A65D12CA68}" type="presParOf" srcId="{54FE5FC7-9271-4DC7-B895-20DBA86BF475}" destId="{46878665-780B-4E54-AA7A-F604E05ABDEF}" srcOrd="0" destOrd="0" presId="urn:microsoft.com/office/officeart/2016/7/layout/VerticalDownArrowProcess"/>
    <dgm:cxn modelId="{2DA6C73E-35F8-4C9E-8A90-26D7AE5C775F}" type="presParOf" srcId="{54FE5FC7-9271-4DC7-B895-20DBA86BF475}" destId="{A19211E2-9E8B-45EC-871E-2AEBEAE510D8}" srcOrd="1" destOrd="0" presId="urn:microsoft.com/office/officeart/2016/7/layout/VerticalDownArrowProcess"/>
    <dgm:cxn modelId="{2FFDA0F4-D4C0-4081-8916-AE0B079B64A2}" type="presParOf" srcId="{54FE5FC7-9271-4DC7-B895-20DBA86BF475}" destId="{FA6D83FF-DCF9-4710-B126-1B6ADF614A47}" srcOrd="2" destOrd="0" presId="urn:microsoft.com/office/officeart/2016/7/layout/VerticalDownArrow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E4AB1-BD59-464D-992E-F0831535CE24}">
      <dsp:nvSpPr>
        <dsp:cNvPr id="0" name=""/>
        <dsp:cNvSpPr/>
      </dsp:nvSpPr>
      <dsp:spPr>
        <a:xfrm>
          <a:off x="927725" y="1471"/>
          <a:ext cx="778464" cy="77846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4B31A5-F8C2-41D9-8F1C-25F84AB315B4}">
      <dsp:nvSpPr>
        <dsp:cNvPr id="0" name=""/>
        <dsp:cNvSpPr/>
      </dsp:nvSpPr>
      <dsp:spPr>
        <a:xfrm>
          <a:off x="1093627" y="167374"/>
          <a:ext cx="446660" cy="4466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7A7CA4-AF21-4D1D-A497-CADA1ED6CB39}">
      <dsp:nvSpPr>
        <dsp:cNvPr id="0" name=""/>
        <dsp:cNvSpPr/>
      </dsp:nvSpPr>
      <dsp:spPr>
        <a:xfrm>
          <a:off x="678871" y="1022409"/>
          <a:ext cx="1276171"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Background</a:t>
          </a:r>
        </a:p>
      </dsp:txBody>
      <dsp:txXfrm>
        <a:off x="678871" y="1022409"/>
        <a:ext cx="1276171" cy="510468"/>
      </dsp:txXfrm>
    </dsp:sp>
    <dsp:sp modelId="{48955FD3-3AC3-4D74-89C5-0AB16C09D6A4}">
      <dsp:nvSpPr>
        <dsp:cNvPr id="0" name=""/>
        <dsp:cNvSpPr/>
      </dsp:nvSpPr>
      <dsp:spPr>
        <a:xfrm>
          <a:off x="2427227" y="1471"/>
          <a:ext cx="778464" cy="77846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0134A4-3383-46E2-9F32-DE5C1303FEBD}">
      <dsp:nvSpPr>
        <dsp:cNvPr id="0" name=""/>
        <dsp:cNvSpPr/>
      </dsp:nvSpPr>
      <dsp:spPr>
        <a:xfrm>
          <a:off x="2593129" y="167374"/>
          <a:ext cx="446660" cy="4466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E293D2-057E-4FC0-867C-F49D3333DBCE}">
      <dsp:nvSpPr>
        <dsp:cNvPr id="0" name=""/>
        <dsp:cNvSpPr/>
      </dsp:nvSpPr>
      <dsp:spPr>
        <a:xfrm>
          <a:off x="2178373" y="1022409"/>
          <a:ext cx="1276171"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Problem Statement</a:t>
          </a:r>
        </a:p>
      </dsp:txBody>
      <dsp:txXfrm>
        <a:off x="2178373" y="1022409"/>
        <a:ext cx="1276171" cy="510468"/>
      </dsp:txXfrm>
    </dsp:sp>
    <dsp:sp modelId="{1E9B8229-D183-4A2D-A6DC-903AA0B549C7}">
      <dsp:nvSpPr>
        <dsp:cNvPr id="0" name=""/>
        <dsp:cNvSpPr/>
      </dsp:nvSpPr>
      <dsp:spPr>
        <a:xfrm>
          <a:off x="3926729" y="1471"/>
          <a:ext cx="778464" cy="77846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A9DE57-52E8-4B99-A17B-81B7B31F5544}">
      <dsp:nvSpPr>
        <dsp:cNvPr id="0" name=""/>
        <dsp:cNvSpPr/>
      </dsp:nvSpPr>
      <dsp:spPr>
        <a:xfrm>
          <a:off x="4092631" y="167374"/>
          <a:ext cx="446660" cy="4466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0481A1-5E73-4DAE-A5AC-6DB0873F17B5}">
      <dsp:nvSpPr>
        <dsp:cNvPr id="0" name=""/>
        <dsp:cNvSpPr/>
      </dsp:nvSpPr>
      <dsp:spPr>
        <a:xfrm>
          <a:off x="3677875" y="1022409"/>
          <a:ext cx="1276171"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Objectives</a:t>
          </a:r>
        </a:p>
      </dsp:txBody>
      <dsp:txXfrm>
        <a:off x="3677875" y="1022409"/>
        <a:ext cx="1276171" cy="510468"/>
      </dsp:txXfrm>
    </dsp:sp>
    <dsp:sp modelId="{44DA0295-511B-4E7D-84B6-BAB0E66E8EB0}">
      <dsp:nvSpPr>
        <dsp:cNvPr id="0" name=""/>
        <dsp:cNvSpPr/>
      </dsp:nvSpPr>
      <dsp:spPr>
        <a:xfrm>
          <a:off x="5426231" y="1471"/>
          <a:ext cx="778464" cy="77846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1ECCB6-C173-4B4B-A224-BF6A5641412A}">
      <dsp:nvSpPr>
        <dsp:cNvPr id="0" name=""/>
        <dsp:cNvSpPr/>
      </dsp:nvSpPr>
      <dsp:spPr>
        <a:xfrm>
          <a:off x="5592133" y="167374"/>
          <a:ext cx="446660" cy="4466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A2BCFC-43DF-425E-9A25-056708A45BD0}">
      <dsp:nvSpPr>
        <dsp:cNvPr id="0" name=""/>
        <dsp:cNvSpPr/>
      </dsp:nvSpPr>
      <dsp:spPr>
        <a:xfrm>
          <a:off x="5177377" y="1022409"/>
          <a:ext cx="1276171"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Proposed Solution</a:t>
          </a:r>
        </a:p>
      </dsp:txBody>
      <dsp:txXfrm>
        <a:off x="5177377" y="1022409"/>
        <a:ext cx="1276171" cy="510468"/>
      </dsp:txXfrm>
    </dsp:sp>
    <dsp:sp modelId="{62F98449-4846-4C7E-9C67-4471DC302CAC}">
      <dsp:nvSpPr>
        <dsp:cNvPr id="0" name=""/>
        <dsp:cNvSpPr/>
      </dsp:nvSpPr>
      <dsp:spPr>
        <a:xfrm>
          <a:off x="6925733" y="1471"/>
          <a:ext cx="778464" cy="77846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596922-19E3-4E5D-92DE-C72E7E6190F0}">
      <dsp:nvSpPr>
        <dsp:cNvPr id="0" name=""/>
        <dsp:cNvSpPr/>
      </dsp:nvSpPr>
      <dsp:spPr>
        <a:xfrm>
          <a:off x="7091635" y="167374"/>
          <a:ext cx="446660" cy="4466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3A85E7-878E-4A02-967A-B59F29099700}">
      <dsp:nvSpPr>
        <dsp:cNvPr id="0" name=""/>
        <dsp:cNvSpPr/>
      </dsp:nvSpPr>
      <dsp:spPr>
        <a:xfrm>
          <a:off x="6676879" y="1022409"/>
          <a:ext cx="1276171"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Methodology</a:t>
          </a:r>
        </a:p>
      </dsp:txBody>
      <dsp:txXfrm>
        <a:off x="6676879" y="1022409"/>
        <a:ext cx="1276171" cy="510468"/>
      </dsp:txXfrm>
    </dsp:sp>
    <dsp:sp modelId="{C1B72FF1-7344-4283-AA0F-FABE5FCC96A0}">
      <dsp:nvSpPr>
        <dsp:cNvPr id="0" name=""/>
        <dsp:cNvSpPr/>
      </dsp:nvSpPr>
      <dsp:spPr>
        <a:xfrm>
          <a:off x="8425234" y="1471"/>
          <a:ext cx="778464" cy="77846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2B663A-C92F-40FB-B6C8-30D2159D2B2F}">
      <dsp:nvSpPr>
        <dsp:cNvPr id="0" name=""/>
        <dsp:cNvSpPr/>
      </dsp:nvSpPr>
      <dsp:spPr>
        <a:xfrm>
          <a:off x="8591137" y="167374"/>
          <a:ext cx="446660" cy="44666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402433-A26E-473C-B207-B74EB7199CB0}">
      <dsp:nvSpPr>
        <dsp:cNvPr id="0" name=""/>
        <dsp:cNvSpPr/>
      </dsp:nvSpPr>
      <dsp:spPr>
        <a:xfrm>
          <a:off x="8176381" y="1022409"/>
          <a:ext cx="1276171"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Timeline</a:t>
          </a:r>
        </a:p>
      </dsp:txBody>
      <dsp:txXfrm>
        <a:off x="8176381" y="1022409"/>
        <a:ext cx="1276171" cy="510468"/>
      </dsp:txXfrm>
    </dsp:sp>
    <dsp:sp modelId="{57C17BBE-FFDA-4AAC-9088-DF10CCB2FF7A}">
      <dsp:nvSpPr>
        <dsp:cNvPr id="0" name=""/>
        <dsp:cNvSpPr/>
      </dsp:nvSpPr>
      <dsp:spPr>
        <a:xfrm>
          <a:off x="4676480" y="1851920"/>
          <a:ext cx="778464" cy="77846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8F843E-2603-4173-B779-83367279853C}">
      <dsp:nvSpPr>
        <dsp:cNvPr id="0" name=""/>
        <dsp:cNvSpPr/>
      </dsp:nvSpPr>
      <dsp:spPr>
        <a:xfrm>
          <a:off x="4842382" y="2017823"/>
          <a:ext cx="446660" cy="44666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E6EF1B-A9A8-4929-9153-767586A7E164}">
      <dsp:nvSpPr>
        <dsp:cNvPr id="0" name=""/>
        <dsp:cNvSpPr/>
      </dsp:nvSpPr>
      <dsp:spPr>
        <a:xfrm>
          <a:off x="4427626" y="2872858"/>
          <a:ext cx="1276171"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Scope</a:t>
          </a:r>
        </a:p>
      </dsp:txBody>
      <dsp:txXfrm>
        <a:off x="4427626" y="2872858"/>
        <a:ext cx="1276171" cy="510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63187-DA34-45FD-A93F-0B7AAC6C4DA2}">
      <dsp:nvSpPr>
        <dsp:cNvPr id="0" name=""/>
        <dsp:cNvSpPr/>
      </dsp:nvSpPr>
      <dsp:spPr>
        <a:xfrm>
          <a:off x="0" y="3224228"/>
          <a:ext cx="2532856" cy="423178"/>
        </a:xfrm>
        <a:prstGeom prst="rect">
          <a:avLst/>
        </a:prstGeom>
        <a:noFill/>
        <a:ln w="317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137" tIns="128016" rIns="180137" bIns="128016" numCol="1" spcCol="1270" anchor="ctr" anchorCtr="0">
          <a:noAutofit/>
        </a:bodyPr>
        <a:lstStyle/>
        <a:p>
          <a:pPr marL="0" lvl="0" indent="0" algn="ctr" defTabSz="800100">
            <a:lnSpc>
              <a:spcPct val="90000"/>
            </a:lnSpc>
            <a:spcBef>
              <a:spcPct val="0"/>
            </a:spcBef>
            <a:spcAft>
              <a:spcPct val="35000"/>
            </a:spcAft>
            <a:buNone/>
          </a:pPr>
          <a:r>
            <a:rPr lang="en-US" sz="1800" kern="1200"/>
            <a:t>Stage 6</a:t>
          </a:r>
        </a:p>
      </dsp:txBody>
      <dsp:txXfrm>
        <a:off x="0" y="3224228"/>
        <a:ext cx="2532856" cy="423178"/>
      </dsp:txXfrm>
    </dsp:sp>
    <dsp:sp modelId="{63FF718E-82CF-466A-86EF-0E27734C6054}">
      <dsp:nvSpPr>
        <dsp:cNvPr id="0" name=""/>
        <dsp:cNvSpPr/>
      </dsp:nvSpPr>
      <dsp:spPr>
        <a:xfrm>
          <a:off x="2532856" y="3224228"/>
          <a:ext cx="7598568" cy="42317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135" tIns="177800" rIns="154135" bIns="177800" numCol="1" spcCol="1270" anchor="ctr" anchorCtr="0">
          <a:noAutofit/>
        </a:bodyPr>
        <a:lstStyle/>
        <a:p>
          <a:pPr marL="0" lvl="0" indent="0" algn="l" defTabSz="622300">
            <a:lnSpc>
              <a:spcPct val="90000"/>
            </a:lnSpc>
            <a:spcBef>
              <a:spcPct val="0"/>
            </a:spcBef>
            <a:spcAft>
              <a:spcPct val="35000"/>
            </a:spcAft>
            <a:buNone/>
          </a:pPr>
          <a:r>
            <a:rPr lang="en-US" sz="1400" kern="1200"/>
            <a:t>March 2024 – May 2024): Final Research Document, Submission of Project, and Final </a:t>
          </a:r>
          <a:r>
            <a:rPr lang="en-US" sz="1400" kern="1200" err="1"/>
            <a:t>Defence</a:t>
          </a:r>
          <a:r>
            <a:rPr lang="en-US" sz="1400" kern="1200"/>
            <a:t>.</a:t>
          </a:r>
        </a:p>
      </dsp:txBody>
      <dsp:txXfrm>
        <a:off x="2532856" y="3224228"/>
        <a:ext cx="7598568" cy="423178"/>
      </dsp:txXfrm>
    </dsp:sp>
    <dsp:sp modelId="{F4C8EFF3-78F7-4B8B-80AB-1CB7B9F81ED6}">
      <dsp:nvSpPr>
        <dsp:cNvPr id="0" name=""/>
        <dsp:cNvSpPr/>
      </dsp:nvSpPr>
      <dsp:spPr>
        <a:xfrm rot="10800000">
          <a:off x="0" y="2579728"/>
          <a:ext cx="2532856" cy="650848"/>
        </a:xfrm>
        <a:prstGeom prst="upArrowCallout">
          <a:avLst>
            <a:gd name="adj1" fmla="val 5000"/>
            <a:gd name="adj2" fmla="val 10000"/>
            <a:gd name="adj3" fmla="val 15000"/>
            <a:gd name="adj4" fmla="val 64977"/>
          </a:avLst>
        </a:prstGeom>
        <a:noFill/>
        <a:ln w="317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137" tIns="128016" rIns="180137" bIns="128016" numCol="1" spcCol="1270" anchor="ctr" anchorCtr="0">
          <a:noAutofit/>
        </a:bodyPr>
        <a:lstStyle/>
        <a:p>
          <a:pPr marL="0" lvl="0" indent="0" algn="ctr" defTabSz="800100">
            <a:lnSpc>
              <a:spcPct val="90000"/>
            </a:lnSpc>
            <a:spcBef>
              <a:spcPct val="0"/>
            </a:spcBef>
            <a:spcAft>
              <a:spcPct val="35000"/>
            </a:spcAft>
            <a:buNone/>
          </a:pPr>
          <a:r>
            <a:rPr lang="en-US" sz="1800" kern="1200"/>
            <a:t>Stage 5</a:t>
          </a:r>
        </a:p>
      </dsp:txBody>
      <dsp:txXfrm rot="-10800000">
        <a:off x="0" y="2579728"/>
        <a:ext cx="2532856" cy="423051"/>
      </dsp:txXfrm>
    </dsp:sp>
    <dsp:sp modelId="{D19367D8-033E-48B1-96F4-E11B91E6F054}">
      <dsp:nvSpPr>
        <dsp:cNvPr id="0" name=""/>
        <dsp:cNvSpPr/>
      </dsp:nvSpPr>
      <dsp:spPr>
        <a:xfrm>
          <a:off x="2532856" y="2579728"/>
          <a:ext cx="7598568" cy="42305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135" tIns="177800" rIns="154135" bIns="177800" numCol="1" spcCol="1270" anchor="ctr" anchorCtr="0">
          <a:noAutofit/>
        </a:bodyPr>
        <a:lstStyle/>
        <a:p>
          <a:pPr marL="0" lvl="0" indent="0" algn="l" defTabSz="622300">
            <a:lnSpc>
              <a:spcPct val="90000"/>
            </a:lnSpc>
            <a:spcBef>
              <a:spcPct val="0"/>
            </a:spcBef>
            <a:spcAft>
              <a:spcPct val="35000"/>
            </a:spcAft>
            <a:buNone/>
          </a:pPr>
          <a:r>
            <a:rPr lang="en-US" sz="1400" kern="1200"/>
            <a:t>January 2024 – March 2024): Create front end for operator to check the statistics and when the maintenance is required.</a:t>
          </a:r>
        </a:p>
      </dsp:txBody>
      <dsp:txXfrm>
        <a:off x="2532856" y="2579728"/>
        <a:ext cx="7598568" cy="423051"/>
      </dsp:txXfrm>
    </dsp:sp>
    <dsp:sp modelId="{92E7CAF5-BF43-4D46-87C6-87895FCE2142}">
      <dsp:nvSpPr>
        <dsp:cNvPr id="0" name=""/>
        <dsp:cNvSpPr/>
      </dsp:nvSpPr>
      <dsp:spPr>
        <a:xfrm rot="10800000">
          <a:off x="0" y="1935227"/>
          <a:ext cx="2532856" cy="650848"/>
        </a:xfrm>
        <a:prstGeom prst="upArrowCallout">
          <a:avLst>
            <a:gd name="adj1" fmla="val 5000"/>
            <a:gd name="adj2" fmla="val 10000"/>
            <a:gd name="adj3" fmla="val 15000"/>
            <a:gd name="adj4" fmla="val 64977"/>
          </a:avLst>
        </a:prstGeom>
        <a:noFill/>
        <a:ln w="317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137" tIns="128016" rIns="180137" bIns="128016" numCol="1" spcCol="1270" anchor="ctr" anchorCtr="0">
          <a:noAutofit/>
        </a:bodyPr>
        <a:lstStyle/>
        <a:p>
          <a:pPr marL="0" lvl="0" indent="0" algn="ctr" defTabSz="800100">
            <a:lnSpc>
              <a:spcPct val="90000"/>
            </a:lnSpc>
            <a:spcBef>
              <a:spcPct val="0"/>
            </a:spcBef>
            <a:spcAft>
              <a:spcPct val="35000"/>
            </a:spcAft>
            <a:buNone/>
          </a:pPr>
          <a:r>
            <a:rPr lang="en-US" sz="1800" kern="1200"/>
            <a:t>Stage 4</a:t>
          </a:r>
        </a:p>
      </dsp:txBody>
      <dsp:txXfrm rot="-10800000">
        <a:off x="0" y="1935227"/>
        <a:ext cx="2532856" cy="423051"/>
      </dsp:txXfrm>
    </dsp:sp>
    <dsp:sp modelId="{94D8E511-5582-43EF-8FDE-FAD51B632E88}">
      <dsp:nvSpPr>
        <dsp:cNvPr id="0" name=""/>
        <dsp:cNvSpPr/>
      </dsp:nvSpPr>
      <dsp:spPr>
        <a:xfrm>
          <a:off x="2532856" y="1935227"/>
          <a:ext cx="7598568" cy="42305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135" tIns="177800" rIns="154135" bIns="177800" numCol="1" spcCol="1270" anchor="ctr" anchorCtr="0">
          <a:noAutofit/>
        </a:bodyPr>
        <a:lstStyle/>
        <a:p>
          <a:pPr marL="0" lvl="0" indent="0" algn="l" defTabSz="622300">
            <a:lnSpc>
              <a:spcPct val="90000"/>
            </a:lnSpc>
            <a:spcBef>
              <a:spcPct val="0"/>
            </a:spcBef>
            <a:spcAft>
              <a:spcPct val="35000"/>
            </a:spcAft>
            <a:buNone/>
          </a:pPr>
          <a:r>
            <a:rPr lang="en-US" sz="1400" kern="1200"/>
            <a:t>December 2023 – January 2024): Implementation and training of Deep Learning model used to predict RUL and maintenance time.</a:t>
          </a:r>
        </a:p>
      </dsp:txBody>
      <dsp:txXfrm>
        <a:off x="2532856" y="1935227"/>
        <a:ext cx="7598568" cy="423051"/>
      </dsp:txXfrm>
    </dsp:sp>
    <dsp:sp modelId="{788E68D7-D43C-40FB-8E1F-8D8E3D1BD1D8}">
      <dsp:nvSpPr>
        <dsp:cNvPr id="0" name=""/>
        <dsp:cNvSpPr/>
      </dsp:nvSpPr>
      <dsp:spPr>
        <a:xfrm rot="10800000">
          <a:off x="0" y="1290727"/>
          <a:ext cx="2532856" cy="650848"/>
        </a:xfrm>
        <a:prstGeom prst="upArrowCallout">
          <a:avLst>
            <a:gd name="adj1" fmla="val 5000"/>
            <a:gd name="adj2" fmla="val 10000"/>
            <a:gd name="adj3" fmla="val 15000"/>
            <a:gd name="adj4" fmla="val 64977"/>
          </a:avLst>
        </a:prstGeom>
        <a:noFill/>
        <a:ln w="317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137" tIns="128016" rIns="180137" bIns="128016" numCol="1" spcCol="1270" anchor="ctr" anchorCtr="0">
          <a:noAutofit/>
        </a:bodyPr>
        <a:lstStyle/>
        <a:p>
          <a:pPr marL="0" lvl="0" indent="0" algn="ctr" defTabSz="800100">
            <a:lnSpc>
              <a:spcPct val="90000"/>
            </a:lnSpc>
            <a:spcBef>
              <a:spcPct val="0"/>
            </a:spcBef>
            <a:spcAft>
              <a:spcPct val="35000"/>
            </a:spcAft>
            <a:buNone/>
          </a:pPr>
          <a:r>
            <a:rPr lang="en-US" sz="1800" kern="1200"/>
            <a:t>Stage 3</a:t>
          </a:r>
        </a:p>
      </dsp:txBody>
      <dsp:txXfrm rot="-10800000">
        <a:off x="0" y="1290727"/>
        <a:ext cx="2532856" cy="423051"/>
      </dsp:txXfrm>
    </dsp:sp>
    <dsp:sp modelId="{F36C3A2A-228D-4AD2-99E1-9A4F2B4133F7}">
      <dsp:nvSpPr>
        <dsp:cNvPr id="0" name=""/>
        <dsp:cNvSpPr/>
      </dsp:nvSpPr>
      <dsp:spPr>
        <a:xfrm>
          <a:off x="2532856" y="1290727"/>
          <a:ext cx="7598568" cy="42305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135" tIns="177800" rIns="154135" bIns="177800" numCol="1" spcCol="1270" anchor="ctr" anchorCtr="0">
          <a:noAutofit/>
        </a:bodyPr>
        <a:lstStyle/>
        <a:p>
          <a:pPr marL="0" lvl="0" indent="0" algn="l" defTabSz="622300">
            <a:lnSpc>
              <a:spcPct val="90000"/>
            </a:lnSpc>
            <a:spcBef>
              <a:spcPct val="0"/>
            </a:spcBef>
            <a:spcAft>
              <a:spcPct val="35000"/>
            </a:spcAft>
            <a:buNone/>
          </a:pPr>
          <a:r>
            <a:rPr lang="en-US" sz="1400" kern="1200"/>
            <a:t>September 2023 – November 2023): Performing pre-processing, feature engineering etc. on the dataset.</a:t>
          </a:r>
        </a:p>
      </dsp:txBody>
      <dsp:txXfrm>
        <a:off x="2532856" y="1290727"/>
        <a:ext cx="7598568" cy="423051"/>
      </dsp:txXfrm>
    </dsp:sp>
    <dsp:sp modelId="{74883739-3DAF-4249-89A8-63E6C66543F2}">
      <dsp:nvSpPr>
        <dsp:cNvPr id="0" name=""/>
        <dsp:cNvSpPr/>
      </dsp:nvSpPr>
      <dsp:spPr>
        <a:xfrm rot="10800000">
          <a:off x="0" y="646226"/>
          <a:ext cx="2532856" cy="650848"/>
        </a:xfrm>
        <a:prstGeom prst="upArrowCallout">
          <a:avLst>
            <a:gd name="adj1" fmla="val 5000"/>
            <a:gd name="adj2" fmla="val 10000"/>
            <a:gd name="adj3" fmla="val 15000"/>
            <a:gd name="adj4" fmla="val 64977"/>
          </a:avLst>
        </a:prstGeom>
        <a:noFill/>
        <a:ln w="317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137" tIns="128016" rIns="180137" bIns="128016" numCol="1" spcCol="1270" anchor="ctr" anchorCtr="0">
          <a:noAutofit/>
        </a:bodyPr>
        <a:lstStyle/>
        <a:p>
          <a:pPr marL="0" lvl="0" indent="0" algn="ctr" defTabSz="800100">
            <a:lnSpc>
              <a:spcPct val="90000"/>
            </a:lnSpc>
            <a:spcBef>
              <a:spcPct val="0"/>
            </a:spcBef>
            <a:spcAft>
              <a:spcPct val="35000"/>
            </a:spcAft>
            <a:buNone/>
          </a:pPr>
          <a:r>
            <a:rPr lang="en-US" sz="1800" kern="1200"/>
            <a:t>Stage 2</a:t>
          </a:r>
        </a:p>
      </dsp:txBody>
      <dsp:txXfrm rot="-10800000">
        <a:off x="0" y="646226"/>
        <a:ext cx="2532856" cy="423051"/>
      </dsp:txXfrm>
    </dsp:sp>
    <dsp:sp modelId="{1DB852C9-18D7-4D74-9CA7-BD41A766A31D}">
      <dsp:nvSpPr>
        <dsp:cNvPr id="0" name=""/>
        <dsp:cNvSpPr/>
      </dsp:nvSpPr>
      <dsp:spPr>
        <a:xfrm>
          <a:off x="2532856" y="646226"/>
          <a:ext cx="7598568" cy="42305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135" tIns="177800" rIns="154135" bIns="177800" numCol="1" spcCol="1270" anchor="ctr" anchorCtr="0">
          <a:noAutofit/>
        </a:bodyPr>
        <a:lstStyle/>
        <a:p>
          <a:pPr marL="0" lvl="0" indent="0" algn="l" defTabSz="622300">
            <a:lnSpc>
              <a:spcPct val="90000"/>
            </a:lnSpc>
            <a:spcBef>
              <a:spcPct val="0"/>
            </a:spcBef>
            <a:spcAft>
              <a:spcPct val="35000"/>
            </a:spcAft>
            <a:buNone/>
          </a:pPr>
          <a:r>
            <a:rPr lang="en-US" sz="1400" kern="1200"/>
            <a:t>July 2023 – September 2023): Literature Review, learning required concepts and installation of required tools.</a:t>
          </a:r>
        </a:p>
      </dsp:txBody>
      <dsp:txXfrm>
        <a:off x="2532856" y="646226"/>
        <a:ext cx="7598568" cy="423051"/>
      </dsp:txXfrm>
    </dsp:sp>
    <dsp:sp modelId="{A19211E2-9E8B-45EC-871E-2AEBEAE510D8}">
      <dsp:nvSpPr>
        <dsp:cNvPr id="0" name=""/>
        <dsp:cNvSpPr/>
      </dsp:nvSpPr>
      <dsp:spPr>
        <a:xfrm rot="10800000">
          <a:off x="0" y="1726"/>
          <a:ext cx="2532856" cy="650848"/>
        </a:xfrm>
        <a:prstGeom prst="upArrowCallout">
          <a:avLst>
            <a:gd name="adj1" fmla="val 5000"/>
            <a:gd name="adj2" fmla="val 10000"/>
            <a:gd name="adj3" fmla="val 15000"/>
            <a:gd name="adj4" fmla="val 64977"/>
          </a:avLst>
        </a:prstGeom>
        <a:noFill/>
        <a:ln w="3175"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137" tIns="128016" rIns="180137" bIns="128016" numCol="1" spcCol="1270" anchor="ctr" anchorCtr="0">
          <a:noAutofit/>
        </a:bodyPr>
        <a:lstStyle/>
        <a:p>
          <a:pPr marL="0" lvl="0" indent="0" algn="ctr" defTabSz="800100">
            <a:lnSpc>
              <a:spcPct val="90000"/>
            </a:lnSpc>
            <a:spcBef>
              <a:spcPct val="0"/>
            </a:spcBef>
            <a:spcAft>
              <a:spcPct val="35000"/>
            </a:spcAft>
            <a:buNone/>
          </a:pPr>
          <a:r>
            <a:rPr lang="en-US" sz="1800" kern="1200"/>
            <a:t>Stage 1</a:t>
          </a:r>
        </a:p>
      </dsp:txBody>
      <dsp:txXfrm rot="-10800000">
        <a:off x="0" y="1726"/>
        <a:ext cx="2532856" cy="423051"/>
      </dsp:txXfrm>
    </dsp:sp>
    <dsp:sp modelId="{FA6D83FF-DCF9-4710-B126-1B6ADF614A47}">
      <dsp:nvSpPr>
        <dsp:cNvPr id="0" name=""/>
        <dsp:cNvSpPr/>
      </dsp:nvSpPr>
      <dsp:spPr>
        <a:xfrm>
          <a:off x="2532856" y="1726"/>
          <a:ext cx="7598568" cy="42305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135" tIns="177800" rIns="154135" bIns="177800" numCol="1" spcCol="1270" anchor="ctr" anchorCtr="0">
          <a:noAutofit/>
        </a:bodyPr>
        <a:lstStyle/>
        <a:p>
          <a:pPr marL="0" lvl="0" indent="0" algn="l" defTabSz="622300">
            <a:lnSpc>
              <a:spcPct val="90000"/>
            </a:lnSpc>
            <a:spcBef>
              <a:spcPct val="0"/>
            </a:spcBef>
            <a:spcAft>
              <a:spcPct val="35000"/>
            </a:spcAft>
            <a:buNone/>
          </a:pPr>
          <a:r>
            <a:rPr lang="en-US" sz="1400" kern="1200"/>
            <a:t>June 2023 – July 2023): Project problem view, proposal preparation and </a:t>
          </a:r>
          <a:r>
            <a:rPr lang="en-US" sz="1400" kern="1200" err="1"/>
            <a:t>defence</a:t>
          </a:r>
          <a:r>
            <a:rPr lang="en-US" sz="1400" kern="1200"/>
            <a:t>. </a:t>
          </a:r>
        </a:p>
      </dsp:txBody>
      <dsp:txXfrm>
        <a:off x="2532856" y="1726"/>
        <a:ext cx="7598568" cy="42305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846CE7D5-CF57-46EF-B807-FDD0502418D4}" type="datetimeFigureOut">
              <a:rPr lang="en-US" smtClean="0"/>
              <a:t>6/7/2023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717277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15008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47586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65489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4959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4429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54788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1414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7211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7289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185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60002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3664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5114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46CE7D5-CF57-46EF-B807-FDD0502418D4}" type="datetimeFigureOut">
              <a:rPr lang="en-US" smtClean="0"/>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90040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3769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24215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6/7/2023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70364031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6.sv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3.jpeg"/><Relationship Id="rId7"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8">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4" descr="Aircraft jet engine turbine">
            <a:extLst>
              <a:ext uri="{FF2B5EF4-FFF2-40B4-BE49-F238E27FC236}">
                <a16:creationId xmlns:a16="http://schemas.microsoft.com/office/drawing/2014/main" id="{5A042D29-B00A-0C15-8240-96CFAA4E1ACC}"/>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pic>
        <p:nvPicPr>
          <p:cNvPr id="38" name="Picture 10">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9" name="Title 1">
            <a:extLst>
              <a:ext uri="{FF2B5EF4-FFF2-40B4-BE49-F238E27FC236}">
                <a16:creationId xmlns:a16="http://schemas.microsoft.com/office/drawing/2014/main" id="{3F3DD6F8-1BF6-25DE-30DF-07B86833F7A7}"/>
              </a:ext>
            </a:extLst>
          </p:cNvPr>
          <p:cNvSpPr>
            <a:spLocks noGrp="1"/>
          </p:cNvSpPr>
          <p:nvPr>
            <p:ph type="ctrTitle"/>
          </p:nvPr>
        </p:nvSpPr>
        <p:spPr>
          <a:xfrm>
            <a:off x="1173892" y="1830909"/>
            <a:ext cx="9986233" cy="1464733"/>
          </a:xfrm>
        </p:spPr>
        <p:txBody>
          <a:bodyPr>
            <a:normAutofit/>
          </a:bodyPr>
          <a:lstStyle/>
          <a:p>
            <a:pPr algn="ctr"/>
            <a:r>
              <a:rPr lang="en-US">
                <a:ea typeface="+mj-lt"/>
                <a:cs typeface="+mj-lt"/>
              </a:rPr>
              <a:t>FYP INITIAL DEFENSE</a:t>
            </a:r>
            <a:endParaRPr lang="en-US"/>
          </a:p>
        </p:txBody>
      </p:sp>
      <p:sp>
        <p:nvSpPr>
          <p:cNvPr id="10" name="Subtitle 2">
            <a:extLst>
              <a:ext uri="{FF2B5EF4-FFF2-40B4-BE49-F238E27FC236}">
                <a16:creationId xmlns:a16="http://schemas.microsoft.com/office/drawing/2014/main" id="{0137A853-FD7C-323A-3E71-D7AECF1D9CB8}"/>
              </a:ext>
            </a:extLst>
          </p:cNvPr>
          <p:cNvSpPr txBox="1">
            <a:spLocks/>
          </p:cNvSpPr>
          <p:nvPr/>
        </p:nvSpPr>
        <p:spPr>
          <a:xfrm>
            <a:off x="1173892" y="3562358"/>
            <a:ext cx="9986233" cy="2228841"/>
          </a:xfrm>
          <a:prstGeom prst="rect">
            <a:avLst/>
          </a:prstGeom>
        </p:spPr>
        <p:txBody>
          <a:bodyPr vert="horz" lIns="91440" tIns="45720" rIns="91440" bIns="45720" rtlCol="0" anchor="t">
            <a:normAutofit fontScale="85000" lnSpcReduction="20000"/>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en-US" b="1"/>
              <a:t>Project Supervisor</a:t>
            </a:r>
          </a:p>
          <a:p>
            <a:pPr algn="ctr"/>
            <a:r>
              <a:rPr lang="en-US"/>
              <a:t>Engr. Muhammad Nauman.</a:t>
            </a:r>
          </a:p>
          <a:p>
            <a:pPr algn="ctr"/>
            <a:endParaRPr lang="en-US"/>
          </a:p>
          <a:p>
            <a:pPr algn="ctr"/>
            <a:r>
              <a:rPr lang="en-US" b="1"/>
              <a:t>Group Members</a:t>
            </a:r>
          </a:p>
          <a:p>
            <a:pPr algn="ctr"/>
            <a:r>
              <a:rPr lang="en-US"/>
              <a:t>M. Junaid Maqsood (01-132202-015)</a:t>
            </a:r>
          </a:p>
          <a:p>
            <a:pPr algn="ctr"/>
            <a:r>
              <a:rPr lang="en-US"/>
              <a:t>M. Hassan Khan (01-132202-022)</a:t>
            </a:r>
          </a:p>
          <a:p>
            <a:pPr algn="ctr"/>
            <a:r>
              <a:rPr lang="en-US"/>
              <a:t>M.Zain-ul-Abeedin (01-132202-035)</a:t>
            </a:r>
          </a:p>
        </p:txBody>
      </p:sp>
      <p:pic>
        <p:nvPicPr>
          <p:cNvPr id="11" name="Picture 10" descr="Pin on Quick Saves">
            <a:extLst>
              <a:ext uri="{FF2B5EF4-FFF2-40B4-BE49-F238E27FC236}">
                <a16:creationId xmlns:a16="http://schemas.microsoft.com/office/drawing/2014/main" id="{EC39CEE8-B01D-22C4-D436-6B591B049F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51365" y="426906"/>
            <a:ext cx="1508760" cy="1279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8">
            <a:extLst>
              <a:ext uri="{FF2B5EF4-FFF2-40B4-BE49-F238E27FC236}">
                <a16:creationId xmlns:a16="http://schemas.microsoft.com/office/drawing/2014/main" id="{4432DA31-8308-4F44-87C4-068169AA4D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2B91835-B7AF-F5CC-CF84-2F0B8A279C50}"/>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a:t>Thank You!</a:t>
            </a:r>
          </a:p>
        </p:txBody>
      </p:sp>
      <p:sp>
        <p:nvSpPr>
          <p:cNvPr id="14" name="Freeform 5">
            <a:extLst>
              <a:ext uri="{FF2B5EF4-FFF2-40B4-BE49-F238E27FC236}">
                <a16:creationId xmlns:a16="http://schemas.microsoft.com/office/drawing/2014/main" id="{20BF13BF-F822-4E8D-8CD1-D9FA00EDA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3" name="Freeform 14">
            <a:extLst>
              <a:ext uri="{FF2B5EF4-FFF2-40B4-BE49-F238E27FC236}">
                <a16:creationId xmlns:a16="http://schemas.microsoft.com/office/drawing/2014/main" id="{F0251C95-A8B8-482B-9B2C-15BA87ED8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E08F711-8969-43E3-A7DF-9532623128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6" name="Straight Connector 15">
              <a:extLst>
                <a:ext uri="{FF2B5EF4-FFF2-40B4-BE49-F238E27FC236}">
                  <a16:creationId xmlns:a16="http://schemas.microsoft.com/office/drawing/2014/main" id="{9B4AA45A-0483-48B1-BE0F-62C21218B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9D619E5-5ED0-44A1-85EB-93BDA7C081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49A985-B350-42AE-AD3B-6B74E179F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3D50328-EE7A-4297-A048-B92873811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543775-45E6-4680-A778-64E3D435FB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EDA04AC-E63A-4A42-A85F-9E32FB82FA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3A2EC67-B472-4AA9-A112-DDD0BB6831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8C28F3-3683-44FB-94F6-24B173AB31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47062B7-7717-4098-B038-3489B9844D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EFF800C-B1D9-4F5E-8DB5-B63CD51316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204135A-581A-43F4-B9E6-345123091C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239DC20-1B3B-4C35-BC75-1FE8598703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93B30A-9114-42FA-B3AC-D95615CB62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7BEA997-F65B-413C-A8D0-97FF19691C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77B325-2E99-4295-8C82-7341EBE928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8FC0746-F10A-41A2-8015-0DE358743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F3BF9C-DDA0-4F81-9547-053EB45973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AD751D-9941-4C79-90CD-55AFED717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0520504-AD44-4048-A6B5-A460A7C1A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1A07A8-3795-408D-AF47-1EBE603A7B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C6E6FD0-27DC-45B8-A52F-8D80AA0EF1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C247530-4581-48B7-9DA4-24D2C4B1C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ED2D15A-2B43-4D93-9713-505D3A1D2E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F2F3F4C-A78A-4B39-A26A-CFC1CC51A4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A919E5-1314-40E6-983B-DE1029256B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E43EFF-48D1-4057-BF1D-F1F9EFFD64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25CA8CF-55E2-4D52-9960-692004D66B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AC9705-BCBF-47AE-8F3E-F1618BA84F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0ABA541-10C4-4CE7-BF26-11A4717112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CB43F2-D3A1-4D9E-971D-2C38DC6C47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BC2AFB1-810D-4D65-8F47-6054F4E7D7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911D1EC-8652-4DC7-8461-37B9F81949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90B9897-7135-4E39-BDEA-096D9B5A7D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D5DF99B-C4B7-46D7-BB05-F8A5C462A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EC5F9B7-C665-4891-8FBF-6AC2C2E7DD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FFF8610-952D-4501-9929-65D96EAC3A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C152BA7-E5B1-4059-AD50-2875A19FA0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223687-03EA-46EF-858E-4090049459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2BEE5EB-7AE2-4314-9C60-075C60EED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42951DA-C087-49F1-B9C4-55C3730717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E106FCB-4E57-4512-9AB7-7C33201CFB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1AB2A71-2971-4072-8B43-1A01313554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BEE56B-94E5-4731-AEA3-6653B5D657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CE729D-5308-4590-97A6-FA7683FF2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CBBA487-12EF-4D5A-AE64-C3580927BA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913B03B-F03F-418B-974F-F89474717C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38F4019-64F7-4B7A-8BD8-01A7846E73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1B29259-D209-4BF9-8F09-AC9BF73FC9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4855B33-C412-4D05-B44E-F9EB1B15E6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0295E82-7856-435C-8EA8-028F5A60ED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A3FC20A-AF01-4DD2-BED6-C85633DA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2AFD455-5DBA-4CD7-8F24-DDF1F82682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6276F84-B235-4C15-BEAB-71AC53ACC2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A865E87-F6E6-4262-8F94-027EA315FD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3791DB5-AB84-4DFE-86A5-2F80CC735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E243680-2222-4CC7-89AA-CD153AB539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EC878B1-01D4-4B20-9B01-79F7CE5312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F979239-9574-4078-8CD8-8C70FC0B5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8536134-D798-4DF8-9305-83B44C05AA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FB281E6-202A-4F53-B0BE-23582E607F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D1C2ED7-7EA3-4D86-B354-505FBFD151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633E295-D486-4BAC-B3B2-480F1BB683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F7AE55B-5021-46F3-BE33-D459A7BA39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021F9FF-37CF-4039-9BD4-904D1AAD8E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8AD4F60-3B7F-4F2A-AC11-E9DADA9DB3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399B806-3165-4D8C-8187-C69D6F7BD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3CE12A4-8443-49D7-ADC5-B776A05C56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FC2DBDA-6BEA-4292-9A1E-978A7073FB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A5AC3DF-CE18-40B2-9B4B-89EC411063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F9DF227-D845-4082-BF39-E7AF0DFD02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9BBD464-360A-4551-A3F9-A86B79099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50D3EE5-E711-48C3-873C-3486332474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FB1C1CF-DC7D-456D-B80A-52A8487EA2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5639E1F-60B9-4E6C-B4A2-FA4F3E31BF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BDB4041-9A97-4D91-A192-44B9A5FAC1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1F6921C-1389-43C0-9876-EA3DC3B345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D90A0A-A0BC-41FA-84A9-A0D004F5C4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4A0E5CE-A1EC-4BB6-AC4C-A88975191F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6" name="Graphic 5" descr="Handshake">
            <a:extLst>
              <a:ext uri="{FF2B5EF4-FFF2-40B4-BE49-F238E27FC236}">
                <a16:creationId xmlns:a16="http://schemas.microsoft.com/office/drawing/2014/main" id="{0EEB4245-E307-10D0-EEB8-7C736AE2B3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5001" y="2191639"/>
            <a:ext cx="3686910" cy="3686910"/>
          </a:xfrm>
          <a:prstGeom prst="rect">
            <a:avLst/>
          </a:prstGeom>
        </p:spPr>
      </p:pic>
    </p:spTree>
    <p:extLst>
      <p:ext uri="{BB962C8B-B14F-4D97-AF65-F5344CB8AC3E}">
        <p14:creationId xmlns:p14="http://schemas.microsoft.com/office/powerpoint/2010/main" val="1207658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ircraft jet engine turbine">
            <a:extLst>
              <a:ext uri="{FF2B5EF4-FFF2-40B4-BE49-F238E27FC236}">
                <a16:creationId xmlns:a16="http://schemas.microsoft.com/office/drawing/2014/main" id="{3BE68EEB-09A4-EE3C-B36E-66A96A8E7C4F}"/>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p:cNvSpPr>
            <a:spLocks noGrp="1"/>
          </p:cNvSpPr>
          <p:nvPr>
            <p:ph type="ctrTitle"/>
          </p:nvPr>
        </p:nvSpPr>
        <p:spPr>
          <a:xfrm>
            <a:off x="1173892" y="2795461"/>
            <a:ext cx="9986233" cy="1464733"/>
          </a:xfrm>
        </p:spPr>
        <p:txBody>
          <a:bodyPr>
            <a:normAutofit fontScale="90000"/>
          </a:bodyPr>
          <a:lstStyle/>
          <a:p>
            <a:pPr algn="ctr"/>
            <a:r>
              <a:rPr lang="en-US" b="1">
                <a:ea typeface="+mj-lt"/>
                <a:cs typeface="+mj-lt"/>
              </a:rPr>
              <a:t>Predictive &amp; Preventive Maintenance System</a:t>
            </a:r>
            <a:endParaRPr lang="en-US" b="1"/>
          </a:p>
        </p:txBody>
      </p:sp>
    </p:spTree>
    <p:extLst>
      <p:ext uri="{BB962C8B-B14F-4D97-AF65-F5344CB8AC3E}">
        <p14:creationId xmlns:p14="http://schemas.microsoft.com/office/powerpoint/2010/main" val="1994801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descr="Aircraft jet engine turbine">
            <a:extLst>
              <a:ext uri="{FF2B5EF4-FFF2-40B4-BE49-F238E27FC236}">
                <a16:creationId xmlns:a16="http://schemas.microsoft.com/office/drawing/2014/main" id="{8C90EE9D-C446-3479-5A5E-E97946D09BDD}"/>
              </a:ext>
            </a:extLst>
          </p:cNvPr>
          <p:cNvPicPr>
            <a:picLocks noChangeAspect="1"/>
          </p:cNvPicPr>
          <p:nvPr/>
        </p:nvPicPr>
        <p:blipFill rotWithShape="1">
          <a:blip r:embed="rId3">
            <a:alphaModFix amt="35000"/>
          </a:blip>
          <a:srcRect b="15730"/>
          <a:stretch/>
        </p:blipFill>
        <p:spPr>
          <a:xfrm>
            <a:off x="-10997" y="-22024"/>
            <a:ext cx="12191980" cy="6857990"/>
          </a:xfrm>
          <a:prstGeom prst="rect">
            <a:avLst/>
          </a:prstGeom>
        </p:spPr>
      </p:pic>
      <p:sp>
        <p:nvSpPr>
          <p:cNvPr id="2" name="Title 1">
            <a:extLst>
              <a:ext uri="{FF2B5EF4-FFF2-40B4-BE49-F238E27FC236}">
                <a16:creationId xmlns:a16="http://schemas.microsoft.com/office/drawing/2014/main" id="{031CC347-0AC4-4EC5-9537-C84E75193CA8}"/>
              </a:ext>
            </a:extLst>
          </p:cNvPr>
          <p:cNvSpPr>
            <a:spLocks noGrp="1"/>
          </p:cNvSpPr>
          <p:nvPr>
            <p:ph type="title"/>
          </p:nvPr>
        </p:nvSpPr>
        <p:spPr>
          <a:xfrm>
            <a:off x="685801" y="609600"/>
            <a:ext cx="10131425" cy="1456267"/>
          </a:xfrm>
        </p:spPr>
        <p:txBody>
          <a:bodyPr>
            <a:normAutofit/>
          </a:bodyPr>
          <a:lstStyle/>
          <a:p>
            <a:r>
              <a:rPr lang="en-US" b="1"/>
              <a:t>Contents</a:t>
            </a:r>
          </a:p>
        </p:txBody>
      </p:sp>
      <p:graphicFrame>
        <p:nvGraphicFramePr>
          <p:cNvPr id="35" name="Content Placeholder 2">
            <a:extLst>
              <a:ext uri="{FF2B5EF4-FFF2-40B4-BE49-F238E27FC236}">
                <a16:creationId xmlns:a16="http://schemas.microsoft.com/office/drawing/2014/main" id="{484AA887-A992-C494-A7EC-B67901B46C5C}"/>
              </a:ext>
            </a:extLst>
          </p:cNvPr>
          <p:cNvGraphicFramePr>
            <a:graphicFrameLocks noGrp="1"/>
          </p:cNvGraphicFramePr>
          <p:nvPr>
            <p:ph idx="1"/>
            <p:extLst>
              <p:ext uri="{D42A27DB-BD31-4B8C-83A1-F6EECF244321}">
                <p14:modId xmlns:p14="http://schemas.microsoft.com/office/powerpoint/2010/main" val="1861599367"/>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558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5322CD25-774C-445A-BB73-E7CA305DB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Plane on tarmac">
            <a:extLst>
              <a:ext uri="{FF2B5EF4-FFF2-40B4-BE49-F238E27FC236}">
                <a16:creationId xmlns:a16="http://schemas.microsoft.com/office/drawing/2014/main" id="{DE6A45F8-2BA8-F14C-B808-D39094924595}"/>
              </a:ext>
            </a:extLst>
          </p:cNvPr>
          <p:cNvPicPr>
            <a:picLocks noChangeAspect="1"/>
          </p:cNvPicPr>
          <p:nvPr/>
        </p:nvPicPr>
        <p:blipFill rotWithShape="1">
          <a:blip r:embed="rId3">
            <a:alphaModFix amt="20000"/>
          </a:blip>
          <a:srcRect l="7878" t="11766" r="-1" b="10601"/>
          <a:stretch/>
        </p:blipFill>
        <p:spPr>
          <a:xfrm>
            <a:off x="20" y="71897"/>
            <a:ext cx="12191980" cy="6857990"/>
          </a:xfrm>
          <a:prstGeom prst="rect">
            <a:avLst/>
          </a:prstGeom>
        </p:spPr>
      </p:pic>
      <p:pic>
        <p:nvPicPr>
          <p:cNvPr id="9" name="Picture 12">
            <a:extLst>
              <a:ext uri="{FF2B5EF4-FFF2-40B4-BE49-F238E27FC236}">
                <a16:creationId xmlns:a16="http://schemas.microsoft.com/office/drawing/2014/main" id="{0CE22D27-F39E-4E29-B074-E0E3F1C8F8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43B2249-C091-9EC3-43DC-83EC4C4B7F26}"/>
              </a:ext>
            </a:extLst>
          </p:cNvPr>
          <p:cNvSpPr>
            <a:spLocks noGrp="1"/>
          </p:cNvSpPr>
          <p:nvPr>
            <p:ph type="title"/>
          </p:nvPr>
        </p:nvSpPr>
        <p:spPr>
          <a:xfrm>
            <a:off x="685801" y="609600"/>
            <a:ext cx="10131425" cy="1456267"/>
          </a:xfrm>
        </p:spPr>
        <p:txBody>
          <a:bodyPr>
            <a:normAutofit/>
          </a:bodyPr>
          <a:lstStyle/>
          <a:p>
            <a:r>
              <a:rPr lang="en-US"/>
              <a:t>Background</a:t>
            </a:r>
          </a:p>
        </p:txBody>
      </p:sp>
      <p:sp>
        <p:nvSpPr>
          <p:cNvPr id="3" name="Content Placeholder 2">
            <a:extLst>
              <a:ext uri="{FF2B5EF4-FFF2-40B4-BE49-F238E27FC236}">
                <a16:creationId xmlns:a16="http://schemas.microsoft.com/office/drawing/2014/main" id="{BBB6F078-A98E-9B10-C852-B677304BB572}"/>
              </a:ext>
            </a:extLst>
          </p:cNvPr>
          <p:cNvSpPr>
            <a:spLocks noGrp="1"/>
          </p:cNvSpPr>
          <p:nvPr>
            <p:ph idx="1"/>
          </p:nvPr>
        </p:nvSpPr>
        <p:spPr>
          <a:xfrm>
            <a:off x="685801" y="1725124"/>
            <a:ext cx="10131425" cy="3907925"/>
          </a:xfrm>
        </p:spPr>
        <p:txBody>
          <a:bodyPr>
            <a:normAutofit/>
          </a:bodyPr>
          <a:lstStyle/>
          <a:p>
            <a:r>
              <a:rPr lang="en-US"/>
              <a:t>The turbofan jet engines are an important part of aircrafts, and their reliable performance is crucial for air travel. </a:t>
            </a:r>
          </a:p>
          <a:p>
            <a:pPr>
              <a:buClr>
                <a:srgbClr val="FFFFFF"/>
              </a:buClr>
            </a:pPr>
            <a:r>
              <a:rPr lang="en-US">
                <a:cs typeface="Calibri"/>
              </a:rPr>
              <a:t>Traditional maintenance approaches, such as scheduled or reactive maintenance, often result in suboptimal resource allocation, increased downtime, and higher maintenance costs.</a:t>
            </a:r>
          </a:p>
          <a:p>
            <a:r>
              <a:rPr lang="en-US"/>
              <a:t>However, there can be unexpected failures or malfunctions in engines which can cause many problems such as </a:t>
            </a:r>
          </a:p>
          <a:p>
            <a:pPr lvl="1"/>
            <a:r>
              <a:rPr lang="en-US"/>
              <a:t>Increased maintenance costs.</a:t>
            </a:r>
          </a:p>
          <a:p>
            <a:pPr lvl="1"/>
            <a:r>
              <a:rPr lang="en-US"/>
              <a:t>Compromised passenger safety. </a:t>
            </a:r>
          </a:p>
          <a:p>
            <a:pPr lvl="1"/>
            <a:r>
              <a:rPr lang="en-US"/>
              <a:t>Flight cancellations.</a:t>
            </a:r>
          </a:p>
          <a:p>
            <a:pPr lvl="1"/>
            <a:r>
              <a:rPr lang="en-US"/>
              <a:t>Substantial financial losses for airlines. </a:t>
            </a:r>
            <a:endParaRPr lang="en-US">
              <a:cs typeface="Calibri"/>
            </a:endParaRPr>
          </a:p>
          <a:p>
            <a:pPr marL="457200" lvl="1" indent="0">
              <a:buClr>
                <a:srgbClr val="FFFFFF"/>
              </a:buClr>
              <a:buNone/>
            </a:pPr>
            <a:endParaRPr lang="en-US">
              <a:cs typeface="Calibri"/>
            </a:endParaRPr>
          </a:p>
        </p:txBody>
      </p:sp>
    </p:spTree>
    <p:extLst>
      <p:ext uri="{BB962C8B-B14F-4D97-AF65-F5344CB8AC3E}">
        <p14:creationId xmlns:p14="http://schemas.microsoft.com/office/powerpoint/2010/main" val="3206848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A3C4-2513-4496-D4E5-EB0510D779B9}"/>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9885FE77-EFE7-A6BB-2670-8C1661C35443}"/>
              </a:ext>
            </a:extLst>
          </p:cNvPr>
          <p:cNvSpPr>
            <a:spLocks noGrp="1"/>
          </p:cNvSpPr>
          <p:nvPr>
            <p:ph idx="1"/>
          </p:nvPr>
        </p:nvSpPr>
        <p:spPr>
          <a:xfrm>
            <a:off x="685801" y="1888679"/>
            <a:ext cx="10131425" cy="3649133"/>
          </a:xfrm>
        </p:spPr>
        <p:txBody>
          <a:bodyPr/>
          <a:lstStyle/>
          <a:p>
            <a:pPr>
              <a:lnSpc>
                <a:spcPct val="150000"/>
              </a:lnSpc>
            </a:pPr>
            <a:r>
              <a:rPr lang="en-US"/>
              <a:t>In view of above given problems, </a:t>
            </a:r>
            <a:r>
              <a:rPr lang="en-GB" sz="1800">
                <a:effectLst/>
                <a:latin typeface="Calibri" panose="020F0502020204030204" pitchFamily="34" charset="0"/>
                <a:ea typeface="Calibri" panose="020F0502020204030204" pitchFamily="34" charset="0"/>
                <a:cs typeface="Arial" panose="020B0604020202020204" pitchFamily="34" charset="0"/>
              </a:rPr>
              <a:t>There is a need for a system that calculates the remaining useful life (RUL) of turbofan jet engines and alert the maintenance officers to provide maintenance to required aircraft before any failure or malfunctions occur. Early maintenance can reduce maintenance costs and manufacturing costs as well as not compromise passenger safety.</a:t>
            </a:r>
            <a:endParaRPr lang="en-US"/>
          </a:p>
        </p:txBody>
      </p:sp>
      <p:pic>
        <p:nvPicPr>
          <p:cNvPr id="4" name="Picture 3" descr="Pin on Quick Saves">
            <a:extLst>
              <a:ext uri="{FF2B5EF4-FFF2-40B4-BE49-F238E27FC236}">
                <a16:creationId xmlns:a16="http://schemas.microsoft.com/office/drawing/2014/main" id="{C272CB2C-393D-172E-CAD2-0B92C4AAB4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51365" y="551119"/>
            <a:ext cx="1508760" cy="1279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03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5322CD25-774C-445A-BB73-E7CA305DB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Plane on tarmac">
            <a:extLst>
              <a:ext uri="{FF2B5EF4-FFF2-40B4-BE49-F238E27FC236}">
                <a16:creationId xmlns:a16="http://schemas.microsoft.com/office/drawing/2014/main" id="{8FA725A0-C188-3AFF-4C2B-0E683E4CC452}"/>
              </a:ext>
            </a:extLst>
          </p:cNvPr>
          <p:cNvPicPr>
            <a:picLocks noChangeAspect="1"/>
          </p:cNvPicPr>
          <p:nvPr/>
        </p:nvPicPr>
        <p:blipFill rotWithShape="1">
          <a:blip r:embed="rId3">
            <a:alphaModFix amt="20000"/>
          </a:blip>
          <a:srcRect r="11999" b="-1"/>
          <a:stretch/>
        </p:blipFill>
        <p:spPr>
          <a:xfrm>
            <a:off x="20" y="10"/>
            <a:ext cx="12191980" cy="6857990"/>
          </a:xfrm>
          <a:prstGeom prst="rect">
            <a:avLst/>
          </a:prstGeom>
        </p:spPr>
      </p:pic>
      <p:pic>
        <p:nvPicPr>
          <p:cNvPr id="23" name="Picture 10">
            <a:extLst>
              <a:ext uri="{FF2B5EF4-FFF2-40B4-BE49-F238E27FC236}">
                <a16:creationId xmlns:a16="http://schemas.microsoft.com/office/drawing/2014/main" id="{0CE22D27-F39E-4E29-B074-E0E3F1C8F8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AFC9563E-78C8-801B-E0C2-4FC58B01298C}"/>
              </a:ext>
            </a:extLst>
          </p:cNvPr>
          <p:cNvSpPr>
            <a:spLocks noGrp="1"/>
          </p:cNvSpPr>
          <p:nvPr>
            <p:ph type="title"/>
          </p:nvPr>
        </p:nvSpPr>
        <p:spPr>
          <a:xfrm>
            <a:off x="685801" y="609600"/>
            <a:ext cx="10131425" cy="1456267"/>
          </a:xfrm>
        </p:spPr>
        <p:txBody>
          <a:bodyPr>
            <a:normAutofit/>
          </a:bodyPr>
          <a:lstStyle/>
          <a:p>
            <a:r>
              <a:rPr lang="en-US"/>
              <a:t>Objectives</a:t>
            </a:r>
          </a:p>
        </p:txBody>
      </p:sp>
      <p:sp>
        <p:nvSpPr>
          <p:cNvPr id="25" name="Content Placeholder 2">
            <a:extLst>
              <a:ext uri="{FF2B5EF4-FFF2-40B4-BE49-F238E27FC236}">
                <a16:creationId xmlns:a16="http://schemas.microsoft.com/office/drawing/2014/main" id="{BE8E6AFA-A271-F1AB-A949-8F11FF646C32}"/>
              </a:ext>
            </a:extLst>
          </p:cNvPr>
          <p:cNvSpPr>
            <a:spLocks noGrp="1"/>
          </p:cNvSpPr>
          <p:nvPr>
            <p:ph idx="1"/>
          </p:nvPr>
        </p:nvSpPr>
        <p:spPr>
          <a:xfrm>
            <a:off x="685801" y="2142067"/>
            <a:ext cx="10131425" cy="3649133"/>
          </a:xfrm>
        </p:spPr>
        <p:txBody>
          <a:bodyPr>
            <a:normAutofit/>
          </a:bodyPr>
          <a:lstStyle/>
          <a:p>
            <a:r>
              <a:rPr lang="en-US"/>
              <a:t>Predict the remaining useful life (RUL) of turbofan engines.</a:t>
            </a:r>
          </a:p>
          <a:p>
            <a:r>
              <a:rPr lang="en-US"/>
              <a:t>Predict when an aircraft needs maintenance.</a:t>
            </a:r>
          </a:p>
          <a:p>
            <a:r>
              <a:rPr lang="en-US"/>
              <a:t>To achieve high accuracy. </a:t>
            </a:r>
          </a:p>
          <a:p>
            <a:r>
              <a:rPr lang="en-US"/>
              <a:t>Reduce maintenance costs.</a:t>
            </a:r>
          </a:p>
          <a:p>
            <a:r>
              <a:rPr lang="en-US"/>
              <a:t>Improve passenger safety.</a:t>
            </a:r>
          </a:p>
          <a:p>
            <a:endParaRPr lang="en-US"/>
          </a:p>
        </p:txBody>
      </p:sp>
      <p:pic>
        <p:nvPicPr>
          <p:cNvPr id="4" name="Picture 3" descr="Pin on Quick Saves">
            <a:extLst>
              <a:ext uri="{FF2B5EF4-FFF2-40B4-BE49-F238E27FC236}">
                <a16:creationId xmlns:a16="http://schemas.microsoft.com/office/drawing/2014/main" id="{474712FD-0148-BA97-9E21-A5D5A2FACC7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51365" y="551119"/>
            <a:ext cx="1508760" cy="1279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39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5322CD25-774C-445A-BB73-E7CA305DB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descr="Computer script on a screen">
            <a:extLst>
              <a:ext uri="{FF2B5EF4-FFF2-40B4-BE49-F238E27FC236}">
                <a16:creationId xmlns:a16="http://schemas.microsoft.com/office/drawing/2014/main" id="{71CD8EB3-9B7C-AFE8-F90B-CE55F36F8627}"/>
              </a:ext>
            </a:extLst>
          </p:cNvPr>
          <p:cNvPicPr>
            <a:picLocks noChangeAspect="1"/>
          </p:cNvPicPr>
          <p:nvPr/>
        </p:nvPicPr>
        <p:blipFill rotWithShape="1">
          <a:blip r:embed="rId3">
            <a:alphaModFix amt="20000"/>
          </a:blip>
          <a:srcRect t="15043" r="9091" b="8348"/>
          <a:stretch/>
        </p:blipFill>
        <p:spPr>
          <a:xfrm>
            <a:off x="20" y="10"/>
            <a:ext cx="12191980" cy="6857990"/>
          </a:xfrm>
          <a:prstGeom prst="rect">
            <a:avLst/>
          </a:prstGeom>
        </p:spPr>
      </p:pic>
      <p:pic>
        <p:nvPicPr>
          <p:cNvPr id="12" name="Picture 14">
            <a:extLst>
              <a:ext uri="{FF2B5EF4-FFF2-40B4-BE49-F238E27FC236}">
                <a16:creationId xmlns:a16="http://schemas.microsoft.com/office/drawing/2014/main" id="{0CE22D27-F39E-4E29-B074-E0E3F1C8F8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B7F60E4-BB10-82DD-ABF4-E2E3813F9A14}"/>
              </a:ext>
            </a:extLst>
          </p:cNvPr>
          <p:cNvSpPr>
            <a:spLocks noGrp="1"/>
          </p:cNvSpPr>
          <p:nvPr>
            <p:ph type="title"/>
          </p:nvPr>
        </p:nvSpPr>
        <p:spPr>
          <a:xfrm>
            <a:off x="685801" y="609600"/>
            <a:ext cx="10131425" cy="1456267"/>
          </a:xfrm>
        </p:spPr>
        <p:txBody>
          <a:bodyPr>
            <a:normAutofit/>
          </a:bodyPr>
          <a:lstStyle/>
          <a:p>
            <a:r>
              <a:rPr lang="en-US"/>
              <a:t>Methodology</a:t>
            </a:r>
          </a:p>
        </p:txBody>
      </p:sp>
      <p:sp>
        <p:nvSpPr>
          <p:cNvPr id="3" name="Content Placeholder 2">
            <a:extLst>
              <a:ext uri="{FF2B5EF4-FFF2-40B4-BE49-F238E27FC236}">
                <a16:creationId xmlns:a16="http://schemas.microsoft.com/office/drawing/2014/main" id="{6EA7FACF-1F58-5AF6-D632-2F2ACFAA7247}"/>
              </a:ext>
            </a:extLst>
          </p:cNvPr>
          <p:cNvSpPr>
            <a:spLocks noGrp="1"/>
          </p:cNvSpPr>
          <p:nvPr>
            <p:ph idx="1"/>
          </p:nvPr>
        </p:nvSpPr>
        <p:spPr>
          <a:xfrm>
            <a:off x="685801" y="2142067"/>
            <a:ext cx="10131425" cy="3649133"/>
          </a:xfrm>
        </p:spPr>
        <p:txBody>
          <a:bodyPr>
            <a:normAutofit/>
          </a:bodyPr>
          <a:lstStyle/>
          <a:p>
            <a:pPr marL="0" marR="0">
              <a:spcBef>
                <a:spcPts val="0"/>
              </a:spcBef>
              <a:spcAft>
                <a:spcPts val="1000"/>
              </a:spcAft>
            </a:pPr>
            <a:r>
              <a:rPr lang="en-GB" b="1">
                <a:effectLst/>
                <a:latin typeface="Calibri" panose="020F0502020204030204" pitchFamily="34" charset="0"/>
                <a:ea typeface="Calibri" panose="020F0502020204030204" pitchFamily="34" charset="0"/>
                <a:cs typeface="Arial" panose="020B0604020202020204" pitchFamily="34" charset="0"/>
              </a:rPr>
              <a:t>We use the following techniques:</a:t>
            </a:r>
            <a:endParaRPr lang="en-US" b="1">
              <a:latin typeface="Calibri" panose="020F0502020204030204" pitchFamily="34" charset="0"/>
              <a:ea typeface="Calibri" panose="020F0502020204030204" pitchFamily="34" charset="0"/>
              <a:cs typeface="Arial" panose="020B0604020202020204" pitchFamily="34" charset="0"/>
            </a:endParaRPr>
          </a:p>
          <a:p>
            <a:pPr marL="457200" lvl="1"/>
            <a:r>
              <a:rPr lang="en-GB">
                <a:effectLst/>
                <a:latin typeface="Calibri" panose="020F0502020204030204" pitchFamily="34" charset="0"/>
                <a:ea typeface="Calibri" panose="020F0502020204030204" pitchFamily="34" charset="0"/>
                <a:cs typeface="Arial" panose="020B0604020202020204" pitchFamily="34" charset="0"/>
              </a:rPr>
              <a:t>Supervised and unsupervised learning.</a:t>
            </a:r>
            <a:endParaRPr lang="en-US">
              <a:latin typeface="Calibri" panose="020F0502020204030204" pitchFamily="34" charset="0"/>
              <a:ea typeface="Calibri" panose="020F0502020204030204" pitchFamily="34" charset="0"/>
              <a:cs typeface="Arial" panose="020B0604020202020204" pitchFamily="34" charset="0"/>
            </a:endParaRPr>
          </a:p>
          <a:p>
            <a:pPr marL="457200" lvl="1"/>
            <a:r>
              <a:rPr lang="en-GB">
                <a:effectLst/>
                <a:latin typeface="Calibri" panose="020F0502020204030204" pitchFamily="34" charset="0"/>
                <a:ea typeface="Calibri" panose="020F0502020204030204" pitchFamily="34" charset="0"/>
                <a:cs typeface="Arial" panose="020B0604020202020204" pitchFamily="34" charset="0"/>
              </a:rPr>
              <a:t>Python IDE.</a:t>
            </a:r>
            <a:endParaRPr lang="en-US">
              <a:latin typeface="Calibri" panose="020F0502020204030204" pitchFamily="34" charset="0"/>
              <a:ea typeface="Calibri" panose="020F0502020204030204" pitchFamily="34" charset="0"/>
              <a:cs typeface="Arial" panose="020B0604020202020204" pitchFamily="34" charset="0"/>
            </a:endParaRPr>
          </a:p>
          <a:p>
            <a:pPr marL="457200" lvl="1"/>
            <a:r>
              <a:rPr lang="en-GB">
                <a:effectLst/>
                <a:latin typeface="Calibri" panose="020F0502020204030204" pitchFamily="34" charset="0"/>
                <a:ea typeface="Calibri" panose="020F0502020204030204" pitchFamily="34" charset="0"/>
                <a:cs typeface="Arial" panose="020B0604020202020204" pitchFamily="34" charset="0"/>
              </a:rPr>
              <a:t>Using HTML, CSS and JavaScript or REACT to develop front end.</a:t>
            </a:r>
            <a:endParaRPr lang="en-US">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1799927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322CD25-774C-445A-BB73-E7CA305DB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9" descr="Hourglass and a calendar">
            <a:extLst>
              <a:ext uri="{FF2B5EF4-FFF2-40B4-BE49-F238E27FC236}">
                <a16:creationId xmlns:a16="http://schemas.microsoft.com/office/drawing/2014/main" id="{8E6A5AA4-80F1-75BF-A766-786C9A3974FB}"/>
              </a:ext>
            </a:extLst>
          </p:cNvPr>
          <p:cNvPicPr>
            <a:picLocks noChangeAspect="1"/>
          </p:cNvPicPr>
          <p:nvPr/>
        </p:nvPicPr>
        <p:blipFill rotWithShape="1">
          <a:blip r:embed="rId3">
            <a:alphaModFix amt="20000"/>
          </a:blip>
          <a:srcRect t="16045"/>
          <a:stretch/>
        </p:blipFill>
        <p:spPr>
          <a:xfrm>
            <a:off x="20" y="10"/>
            <a:ext cx="12191980" cy="6857990"/>
          </a:xfrm>
          <a:prstGeom prst="rect">
            <a:avLst/>
          </a:prstGeom>
        </p:spPr>
      </p:pic>
      <p:pic>
        <p:nvPicPr>
          <p:cNvPr id="33" name="Picture 32">
            <a:extLst>
              <a:ext uri="{FF2B5EF4-FFF2-40B4-BE49-F238E27FC236}">
                <a16:creationId xmlns:a16="http://schemas.microsoft.com/office/drawing/2014/main" id="{0CE22D27-F39E-4E29-B074-E0E3F1C8F8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AB881D7-D0CE-7E09-6489-132223DD666E}"/>
              </a:ext>
            </a:extLst>
          </p:cNvPr>
          <p:cNvSpPr>
            <a:spLocks noGrp="1"/>
          </p:cNvSpPr>
          <p:nvPr>
            <p:ph type="title"/>
          </p:nvPr>
        </p:nvSpPr>
        <p:spPr>
          <a:xfrm>
            <a:off x="685801" y="609600"/>
            <a:ext cx="10131425" cy="1456267"/>
          </a:xfrm>
        </p:spPr>
        <p:txBody>
          <a:bodyPr>
            <a:normAutofit/>
          </a:bodyPr>
          <a:lstStyle/>
          <a:p>
            <a:r>
              <a:rPr lang="en-US"/>
              <a:t>Timeline</a:t>
            </a:r>
          </a:p>
        </p:txBody>
      </p:sp>
      <p:graphicFrame>
        <p:nvGraphicFramePr>
          <p:cNvPr id="39" name="Content Placeholder 7">
            <a:extLst>
              <a:ext uri="{FF2B5EF4-FFF2-40B4-BE49-F238E27FC236}">
                <a16:creationId xmlns:a16="http://schemas.microsoft.com/office/drawing/2014/main" id="{EB05A246-C2B0-7AE7-ECEA-7B5F371908D4}"/>
              </a:ext>
            </a:extLst>
          </p:cNvPr>
          <p:cNvGraphicFramePr>
            <a:graphicFrameLocks noGrp="1"/>
          </p:cNvGraphicFramePr>
          <p:nvPr>
            <p:ph idx="1"/>
            <p:extLst>
              <p:ext uri="{D42A27DB-BD31-4B8C-83A1-F6EECF244321}">
                <p14:modId xmlns:p14="http://schemas.microsoft.com/office/powerpoint/2010/main" val="2408615128"/>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6545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322CD25-774C-445A-BB73-E7CA305DB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lluminated server room panel">
            <a:extLst>
              <a:ext uri="{FF2B5EF4-FFF2-40B4-BE49-F238E27FC236}">
                <a16:creationId xmlns:a16="http://schemas.microsoft.com/office/drawing/2014/main" id="{7740B797-C779-4AFB-C10C-138FC52E1131}"/>
              </a:ext>
            </a:extLst>
          </p:cNvPr>
          <p:cNvPicPr>
            <a:picLocks noChangeAspect="1"/>
          </p:cNvPicPr>
          <p:nvPr/>
        </p:nvPicPr>
        <p:blipFill rotWithShape="1">
          <a:blip r:embed="rId3">
            <a:alphaModFix amt="20000"/>
          </a:blip>
          <a:srcRect t="23391" r="9091"/>
          <a:stretch/>
        </p:blipFill>
        <p:spPr>
          <a:xfrm>
            <a:off x="20" y="10"/>
            <a:ext cx="12191980" cy="6857990"/>
          </a:xfrm>
          <a:prstGeom prst="rect">
            <a:avLst/>
          </a:prstGeom>
        </p:spPr>
      </p:pic>
      <p:pic>
        <p:nvPicPr>
          <p:cNvPr id="18" name="Picture 17">
            <a:extLst>
              <a:ext uri="{FF2B5EF4-FFF2-40B4-BE49-F238E27FC236}">
                <a16:creationId xmlns:a16="http://schemas.microsoft.com/office/drawing/2014/main" id="{0CE22D27-F39E-4E29-B074-E0E3F1C8F8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7BE9503B-2370-F28D-8CDE-DD99223BCB14}"/>
              </a:ext>
            </a:extLst>
          </p:cNvPr>
          <p:cNvSpPr>
            <a:spLocks noGrp="1"/>
          </p:cNvSpPr>
          <p:nvPr>
            <p:ph type="title"/>
          </p:nvPr>
        </p:nvSpPr>
        <p:spPr>
          <a:xfrm>
            <a:off x="685801" y="609600"/>
            <a:ext cx="10131425" cy="1456267"/>
          </a:xfrm>
        </p:spPr>
        <p:txBody>
          <a:bodyPr>
            <a:normAutofit/>
          </a:bodyPr>
          <a:lstStyle/>
          <a:p>
            <a:r>
              <a:rPr lang="en-US"/>
              <a:t>Scope</a:t>
            </a:r>
          </a:p>
        </p:txBody>
      </p:sp>
      <p:sp>
        <p:nvSpPr>
          <p:cNvPr id="3" name="Content Placeholder 2">
            <a:extLst>
              <a:ext uri="{FF2B5EF4-FFF2-40B4-BE49-F238E27FC236}">
                <a16:creationId xmlns:a16="http://schemas.microsoft.com/office/drawing/2014/main" id="{BB0D9EAE-E680-265A-6D33-2649F14C3E94}"/>
              </a:ext>
            </a:extLst>
          </p:cNvPr>
          <p:cNvSpPr>
            <a:spLocks noGrp="1"/>
          </p:cNvSpPr>
          <p:nvPr>
            <p:ph idx="1"/>
          </p:nvPr>
        </p:nvSpPr>
        <p:spPr>
          <a:xfrm>
            <a:off x="685801" y="2142067"/>
            <a:ext cx="10131425" cy="3649133"/>
          </a:xfrm>
        </p:spPr>
        <p:txBody>
          <a:bodyPr>
            <a:normAutofit/>
          </a:bodyPr>
          <a:lstStyle/>
          <a:p>
            <a:r>
              <a:rPr lang="en-US"/>
              <a:t>Can be used for maintaining different machines such as:</a:t>
            </a:r>
          </a:p>
          <a:p>
            <a:pPr lvl="1"/>
            <a:r>
              <a:rPr lang="en-US"/>
              <a:t>Aircraft for passenger safety.</a:t>
            </a:r>
          </a:p>
          <a:p>
            <a:pPr lvl="1"/>
            <a:r>
              <a:rPr lang="en-US"/>
              <a:t>Commercial Machines used in different Industries.</a:t>
            </a:r>
          </a:p>
          <a:p>
            <a:pPr lvl="1"/>
            <a:r>
              <a:rPr lang="en-US"/>
              <a:t>Hospital Equipment.</a:t>
            </a:r>
          </a:p>
          <a:p>
            <a:pPr lvl="1"/>
            <a:r>
              <a:rPr lang="en-US"/>
              <a:t>In networking fields for maintaining servers in warehouses.</a:t>
            </a:r>
          </a:p>
          <a:p>
            <a:endParaRPr lang="en-US"/>
          </a:p>
        </p:txBody>
      </p:sp>
    </p:spTree>
    <p:extLst>
      <p:ext uri="{BB962C8B-B14F-4D97-AF65-F5344CB8AC3E}">
        <p14:creationId xmlns:p14="http://schemas.microsoft.com/office/powerpoint/2010/main" val="3680884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Celestial</vt:lpstr>
      <vt:lpstr>FYP INITIAL DEFENSE</vt:lpstr>
      <vt:lpstr>Predictive &amp; Preventive Maintenance System</vt:lpstr>
      <vt:lpstr>Contents</vt:lpstr>
      <vt:lpstr>Background</vt:lpstr>
      <vt:lpstr>Problem Statement</vt:lpstr>
      <vt:lpstr>Objectives</vt:lpstr>
      <vt:lpstr>Methodology</vt:lpstr>
      <vt:lpstr>Timeline</vt:lpstr>
      <vt:lpstr>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2023-06-04T09:55:14Z</dcterms:created>
  <dcterms:modified xsi:type="dcterms:W3CDTF">2023-06-07T16:51:37Z</dcterms:modified>
</cp:coreProperties>
</file>