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2"/>
  </p:sldMasterIdLst>
  <p:notesMasterIdLst>
    <p:notesMasterId r:id="rId11"/>
  </p:notesMasterIdLst>
  <p:sldIdLst>
    <p:sldId id="256" r:id="rId3"/>
    <p:sldId id="265" r:id="rId4"/>
    <p:sldId id="258" r:id="rId5"/>
    <p:sldId id="259" r:id="rId6"/>
    <p:sldId id="263" r:id="rId7"/>
    <p:sldId id="277" r:id="rId8"/>
    <p:sldId id="276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4" autoAdjust="0"/>
  </p:normalViewPr>
  <p:slideViewPr>
    <p:cSldViewPr>
      <p:cViewPr varScale="1">
        <p:scale>
          <a:sx n="70" d="100"/>
          <a:sy n="70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7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4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</a:t>
            </a:r>
            <a:r>
              <a:rPr lang="en-US" dirty="0" smtClean="0"/>
              <a:t>simulations</a:t>
            </a:r>
          </a:p>
          <a:p>
            <a:pPr algn="just"/>
            <a:r>
              <a:rPr lang="en-US" dirty="0" smtClean="0"/>
              <a:t>Comparison of algorithm performance on different platforms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Analysis </a:t>
            </a:r>
            <a:r>
              <a:rPr lang="en-US" dirty="0" smtClean="0"/>
              <a:t>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16290" cy="1400530"/>
          </a:xfrm>
        </p:spPr>
        <p:txBody>
          <a:bodyPr/>
          <a:lstStyle/>
          <a:p>
            <a:r>
              <a:rPr lang="en-US" dirty="0" smtClean="0"/>
              <a:t>TASK 1: FDTD Implementation on </a:t>
            </a:r>
            <a:r>
              <a:rPr lang="en-US" dirty="0" err="1" smtClean="0"/>
              <a:t>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137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    Modeling of Electromagnetic Wave Propagation in NIM using FDTD Technique </vt:lpstr>
      <vt:lpstr>Problem Statement</vt:lpstr>
      <vt:lpstr>Introduction to NIM</vt:lpstr>
      <vt:lpstr>PowerPoint Presentation</vt:lpstr>
      <vt:lpstr>Deliverables</vt:lpstr>
      <vt:lpstr>TASK 1: FDTD Implementation on MATlab</vt:lpstr>
      <vt:lpstr>Questions ?</vt:lpstr>
      <vt:lpstr>Applications of NIM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Junaid</cp:lastModifiedBy>
  <cp:revision>65</cp:revision>
  <dcterms:created xsi:type="dcterms:W3CDTF">2006-08-16T00:00:00Z</dcterms:created>
  <dcterms:modified xsi:type="dcterms:W3CDTF">2014-01-03T07:01:14Z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