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3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6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9695-83A5-4163-B88C-0D85A2D335E9}" type="datetimeFigureOut">
              <a:rPr lang="en-US" smtClean="0"/>
              <a:t>03-Dec-22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CB4D-2C94-4AAD-85EF-69BF92D3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Account Password Manager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C9ABE0-1115-2F75-79DD-1E15C52C9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63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</a:t>
            </a:r>
            <a:r>
              <a:rPr lang="en-US" dirty="0" err="1"/>
              <a:t>DashBoard</a:t>
            </a:r>
            <a:r>
              <a:rPr lang="en-US" dirty="0"/>
              <a:t>)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C24783-F829-452C-A9AB-6374AD73A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765" y="1330470"/>
            <a:ext cx="11148470" cy="5339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48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AC6B7AB5-31E7-48D4-B41C-54526FFB9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-1"/>
          <a:stretch/>
        </p:blipFill>
        <p:spPr bwMode="auto">
          <a:xfrm>
            <a:off x="2329968" y="1215797"/>
            <a:ext cx="6658368" cy="5242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037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C2FD8-2E4B-4E7F-B0A3-EA50B2F3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17" y="1801525"/>
            <a:ext cx="7208963" cy="35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2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D3B66-CC4B-4CA6-A64A-EDE69F16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81" y="1475076"/>
            <a:ext cx="7793005" cy="39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4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E028A-C8CB-4549-AB36-35916655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23" y="1386104"/>
            <a:ext cx="8159089" cy="40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7BF77-F35C-4B13-8110-6F4BF7E9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12" y="1330470"/>
            <a:ext cx="6722976" cy="48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32E4F-93B5-4396-AF2D-2985267A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00" y="1571409"/>
            <a:ext cx="7462197" cy="371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0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90" y="2380961"/>
            <a:ext cx="4481945" cy="1325563"/>
          </a:xfrm>
        </p:spPr>
        <p:txBody>
          <a:bodyPr>
            <a:noAutofit/>
          </a:bodyPr>
          <a:lstStyle/>
          <a:p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6741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3. ALGORITHM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849338"/>
            <a:ext cx="6096000" cy="304305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Hash Algorithm</a:t>
            </a:r>
          </a:p>
          <a:p>
            <a:pPr lvl="1"/>
            <a:r>
              <a:rPr lang="en-US" sz="3200" dirty="0"/>
              <a:t>MD5</a:t>
            </a:r>
          </a:p>
          <a:p>
            <a:pPr lvl="1"/>
            <a:r>
              <a:rPr lang="en-US" sz="3200" dirty="0"/>
              <a:t>SHA-1</a:t>
            </a:r>
          </a:p>
          <a:p>
            <a:pPr lvl="1"/>
            <a:r>
              <a:rPr lang="en-US" sz="3200" dirty="0"/>
              <a:t>SHA-256</a:t>
            </a:r>
          </a:p>
          <a:p>
            <a:r>
              <a:rPr lang="en-US" sz="3200" dirty="0"/>
              <a:t>Decision Tree(If user forget his password of our password manager Account)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7184DC-AF21-42D9-A8C4-CE6B204EF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" r="-1" b="-1"/>
          <a:stretch/>
        </p:blipFill>
        <p:spPr>
          <a:xfrm>
            <a:off x="2406568" y="4039920"/>
            <a:ext cx="7378844" cy="26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4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0AF8D4D-6819-4B8D-A70D-80ABD65D0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04" y="427140"/>
            <a:ext cx="8643176" cy="6259100"/>
          </a:xfrm>
        </p:spPr>
      </p:pic>
    </p:spTree>
    <p:extLst>
      <p:ext uri="{BB962C8B-B14F-4D97-AF65-F5344CB8AC3E}">
        <p14:creationId xmlns:p14="http://schemas.microsoft.com/office/powerpoint/2010/main" val="401090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WHAT WAS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create their account on Facebook, google, Instagram etc. they all want they should have strong password for their account safety.</a:t>
            </a:r>
          </a:p>
          <a:p>
            <a:r>
              <a:rPr lang="en-US" dirty="0"/>
              <a:t>They also want that their social account passwords must be saved in their PCs because they want to set different password in different website and it is hard to remember.</a:t>
            </a:r>
          </a:p>
          <a:p>
            <a:r>
              <a:rPr lang="en-US" dirty="0"/>
              <a:t>People also want to check which encryption is better for their product having login or sign up</a:t>
            </a:r>
          </a:p>
        </p:txBody>
      </p:sp>
    </p:spTree>
    <p:extLst>
      <p:ext uri="{BB962C8B-B14F-4D97-AF65-F5344CB8AC3E}">
        <p14:creationId xmlns:p14="http://schemas.microsoft.com/office/powerpoint/2010/main" val="174104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SOLUTION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software generate strong password with any provided Length which can be easily copied by user and paste on their website.</a:t>
            </a:r>
          </a:p>
          <a:p>
            <a:r>
              <a:rPr lang="en-US" dirty="0"/>
              <a:t>User also save/create that automatic generated password and store the password he created for account with website </a:t>
            </a:r>
            <a:r>
              <a:rPr lang="en-US" dirty="0" err="1"/>
              <a:t>url</a:t>
            </a:r>
            <a:r>
              <a:rPr lang="en-US" dirty="0"/>
              <a:t> , social platform name and other details like username on their PC. And he can delete also. </a:t>
            </a:r>
          </a:p>
          <a:p>
            <a:r>
              <a:rPr lang="en-US" dirty="0"/>
              <a:t>Protect User’s Password by using SHA-1, SHA-2 and MD5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3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PROJECT INTERFACE 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E6F3E8-B3A3-4202-9C93-97D1A307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" y="1541180"/>
            <a:ext cx="7032171" cy="495169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B9A2B2-2123-455C-BDA1-16CEE05E9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72" y="84957"/>
            <a:ext cx="4308269" cy="66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PROJECT INTERFACE (Other Detail Form)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865D50A-34B8-409F-9226-AF85FBD7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87" y="1427017"/>
            <a:ext cx="5450471" cy="49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(New Password Form)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D5E022-B2A2-4395-9F19-8A67CA08F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64" y="1039697"/>
            <a:ext cx="4382603" cy="56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4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07"/>
            <a:ext cx="10515600" cy="1325563"/>
          </a:xfrm>
        </p:spPr>
        <p:txBody>
          <a:bodyPr/>
          <a:lstStyle/>
          <a:p>
            <a:r>
              <a:rPr lang="en-US" dirty="0"/>
              <a:t>6. PROJECT INTERFACE (</a:t>
            </a:r>
            <a:r>
              <a:rPr lang="en-US" sz="3200" dirty="0"/>
              <a:t>Random </a:t>
            </a:r>
            <a:r>
              <a:rPr lang="en-IN" sz="3200" dirty="0"/>
              <a:t>Password Generate </a:t>
            </a:r>
            <a:r>
              <a:rPr lang="en-US" dirty="0"/>
              <a:t>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518B27-2D56-4E28-AF65-E3B6C7E8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93" y="1233055"/>
            <a:ext cx="45910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264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Social Account Password Manager</vt:lpstr>
      <vt:lpstr>3. ALGORITHM</vt:lpstr>
      <vt:lpstr>PowerPoint Presentation</vt:lpstr>
      <vt:lpstr>4. WHAT WAS THE PROBLEM</vt:lpstr>
      <vt:lpstr>5. SOLUTION OF THE PROBLEM</vt:lpstr>
      <vt:lpstr>6. PROJECT INTERFACE </vt:lpstr>
      <vt:lpstr>6. PROJECT INTERFACE (Other Detail Form)</vt:lpstr>
      <vt:lpstr>6. PROJECT INTERFACE (New Password Form)</vt:lpstr>
      <vt:lpstr>6. PROJECT INTERFACE (Random Password Generate )</vt:lpstr>
      <vt:lpstr>6. PROJECT INTERFACE (DashBoard)</vt:lpstr>
      <vt:lpstr>6. PROJECT INTERFACE (Continue)</vt:lpstr>
      <vt:lpstr>6. PROJECT INTERFACE (Continue)</vt:lpstr>
      <vt:lpstr>6. PROJECT INTERFACE (Continue)</vt:lpstr>
      <vt:lpstr>6. PROJECT INTERFACE (Continue)</vt:lpstr>
      <vt:lpstr>6. PROJECT INTERFACE (Continue)</vt:lpstr>
      <vt:lpstr>6. PROJECT INTERFACE (Continue)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[DSA  PRESENTATION TOPIC(PROJECT NAME)]</dc:title>
  <dc:creator>Welcome to BUKC</dc:creator>
  <cp:lastModifiedBy>02-131202-057</cp:lastModifiedBy>
  <cp:revision>8</cp:revision>
  <dcterms:created xsi:type="dcterms:W3CDTF">2022-01-28T09:08:20Z</dcterms:created>
  <dcterms:modified xsi:type="dcterms:W3CDTF">2022-12-03T00:29:28Z</dcterms:modified>
</cp:coreProperties>
</file>