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7705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Project Walkthrough Template</a:t>
            </a:r>
            <a:endParaRPr lang="en-IN" sz="4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month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81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Junaid Sayed</cp:lastModifiedBy>
  <cp:revision>25</cp:revision>
  <dcterms:created xsi:type="dcterms:W3CDTF">2022-01-08T11:53:28Z</dcterms:created>
  <dcterms:modified xsi:type="dcterms:W3CDTF">2025-05-25T14:49:08Z</dcterms:modified>
</cp:coreProperties>
</file>