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ccf244a1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ccf244a1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ccf244a1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ccf244a1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cf244a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cf244a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ccf244a1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ccf244a1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ccf244a1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ccf244a1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cf244a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ccf244a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ccf244a1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ccf244a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ccf244a1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ccf244a1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ccf244a1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ccf244a1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cf244a1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ccf244a1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75" y="1151000"/>
            <a:ext cx="6180500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339275" y="140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Summary: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Developed a sentiment analysis model that classifies Amazon product reviews as positive or negative.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Achieved an accuracy of 85%, with further improvements possible in model tuning and data preprocessing.</a:t>
            </a:r>
            <a:endParaRPr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Future Improvements: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Address class imbalance: Use techniques like oversampling or synthetic data generation.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More complex models: Experiment with transformer-based models (like BERT) for better performance.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Deploying the model: Create an API or web service to interact with the model in real-time.</a:t>
            </a:r>
            <a:endParaRPr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Impact: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Improved customer feedback analysis with automated sentiment classification.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Potential to scale the model to analyze sentiment across multiple product categories or platforms.</a:t>
            </a:r>
            <a:endParaRPr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 a neural network model to perform sentiment analysis on Amazon product reviews.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goal is to classify reviews as either positive or negative based on their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Sentiment analysis helps businesses gauge customer satisfaction and improve products.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enables automatic categorization of feedback, saving time and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a large, pre-labeled dataset from Amazon reviews.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 on identifying and classifying positive and negative sentiments.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Behind the Choice of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75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Data Availability: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The Amazon product reviews dataset is publicly available, rich in data, and contains labeled sentiment data (positive/negative).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This makes it ideal for building a supervised learning model.</a:t>
            </a:r>
            <a:endParaRPr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Relevance: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Sentiment analysis is an essential application in Natural Language Processing (NLP), used across industries to analyze customer feedback.</a:t>
            </a:r>
            <a:endParaRPr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Practical Applications: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Companies can use sentiment analysis for product development, customer service, and marketing strategies.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It can also be applied to analyze social media sentiment or to monitor brand reputation.</a:t>
            </a:r>
            <a:endParaRPr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74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/>
              <a:t>Data Privacy:</a:t>
            </a:r>
            <a:endParaRPr sz="1014"/>
          </a:p>
          <a:p>
            <a:pPr indent="-293052" lvl="0" marL="457200" rtl="0" algn="l">
              <a:spcBef>
                <a:spcPts val="120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The dataset used contains anonymous reviews, so no personal information is at risk.</a:t>
            </a:r>
            <a:endParaRPr sz="1014"/>
          </a:p>
          <a:p>
            <a:pPr indent="-293052" lvl="0" marL="457200" rtl="0" algn="l"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Ethical handling of customer data is ensured, and no sensitive information is used.</a:t>
            </a:r>
            <a:endParaRPr sz="101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14"/>
              <a:t>Bias in Data:</a:t>
            </a:r>
            <a:endParaRPr sz="1014"/>
          </a:p>
          <a:p>
            <a:pPr indent="-293052" lvl="0" marL="457200" rtl="0" algn="l">
              <a:spcBef>
                <a:spcPts val="120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The dataset may contain biases based on the types of products reviewed or the demographics of reviewers.</a:t>
            </a:r>
            <a:endParaRPr sz="1014"/>
          </a:p>
          <a:p>
            <a:pPr indent="-293052" lvl="0" marL="457200" rtl="0" algn="l"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Careful consideration of these biases is important to ensure fair model predictions.</a:t>
            </a:r>
            <a:endParaRPr sz="101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14"/>
              <a:t>Fairness in Model:</a:t>
            </a:r>
            <a:endParaRPr sz="1014"/>
          </a:p>
          <a:p>
            <a:pPr indent="-293052" lvl="0" marL="457200" rtl="0" algn="l">
              <a:spcBef>
                <a:spcPts val="120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The model should not favor any particular type of review and should be evaluated for bias in its predictions (e.g., over-predicting positive or negative reviews).</a:t>
            </a:r>
            <a:endParaRPr sz="101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14"/>
              <a:t>Transparency and Accountability:</a:t>
            </a:r>
            <a:endParaRPr sz="1014"/>
          </a:p>
          <a:p>
            <a:pPr indent="-293052" lvl="0" marL="457200" rtl="0" algn="l">
              <a:spcBef>
                <a:spcPts val="120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The model’s decision-making process should be transparent to stakeholders.</a:t>
            </a:r>
            <a:endParaRPr sz="1014"/>
          </a:p>
          <a:p>
            <a:pPr indent="-293052" lvl="0" marL="457200" rtl="0" algn="l"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Ensuring model interpretability is crucial for understanding how sentiment predictions are made</a:t>
            </a:r>
            <a:endParaRPr sz="101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1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Cleaning: Removed punctuation, special characters, and stopwords from the reviews.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Tokenization: Split reviews into individual words.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Padding: Added padding to ensure all input sequences have the same length.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Encoding: Converted reviews into numerical format using token indices. Sentiment labels were encoded as 0 for negative and 1 for positive.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Architecture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Architecture of the model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Embedding Layer: Converts words into dense vectors of fixed size.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LSTM Layer: Captures sequential dependencies in the reviews (good for text data).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Dense Layers: For classification (final decision-making for sentiment).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Activation: Sigmoid activation used for binary classification (positive vs. negative).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the dataset into 80% training, 10% validation, and 10% test 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binary cross-entropy loss and Adam optimizer for training.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was trained for 10 epochs with batch size of 32.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Accuracy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accuracy of 75% on test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00" y="2571738"/>
            <a:ext cx="5232302" cy="131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42925"/>
            <a:ext cx="616994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