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8" r:id="rId2"/>
    <p:sldId id="289" r:id="rId3"/>
    <p:sldId id="290" r:id="rId4"/>
    <p:sldId id="298" r:id="rId5"/>
    <p:sldId id="291" r:id="rId6"/>
    <p:sldId id="299" r:id="rId7"/>
    <p:sldId id="292" r:id="rId8"/>
    <p:sldId id="311" r:id="rId9"/>
    <p:sldId id="293" r:id="rId10"/>
    <p:sldId id="303" r:id="rId11"/>
    <p:sldId id="320" r:id="rId12"/>
    <p:sldId id="308"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18" r:id="rId3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E55"/>
    <a:srgbClr val="1E2C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6" autoAdjust="0"/>
    <p:restoredTop sz="94694"/>
  </p:normalViewPr>
  <p:slideViewPr>
    <p:cSldViewPr snapToGrid="0">
      <p:cViewPr varScale="1">
        <p:scale>
          <a:sx n="85" d="100"/>
          <a:sy n="85" d="100"/>
        </p:scale>
        <p:origin x="1110" y="7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8BE76-29C8-41AB-8544-889D89FA4F96}" type="datetimeFigureOut">
              <a:rPr lang="zh-CN" altLang="en-US" smtClean="0"/>
              <a:t>2023/1/24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AD677-048F-409F-AACD-0A0B5EF61C8C}" type="slidenum">
              <a:rPr lang="zh-CN" altLang="en-US" smtClean="0"/>
              <a:t>‹#›</a:t>
            </a:fld>
            <a:endParaRPr lang="zh-CN" altLang="en-US"/>
          </a:p>
        </p:txBody>
      </p:sp>
    </p:spTree>
    <p:extLst>
      <p:ext uri="{BB962C8B-B14F-4D97-AF65-F5344CB8AC3E}">
        <p14:creationId xmlns:p14="http://schemas.microsoft.com/office/powerpoint/2010/main" val="328236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1199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10</a:t>
            </a:fld>
            <a:endParaRPr lang="en-US" dirty="0"/>
          </a:p>
        </p:txBody>
      </p:sp>
    </p:spTree>
    <p:extLst>
      <p:ext uri="{BB962C8B-B14F-4D97-AF65-F5344CB8AC3E}">
        <p14:creationId xmlns:p14="http://schemas.microsoft.com/office/powerpoint/2010/main" val="97678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11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483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12</a:t>
            </a:fld>
            <a:endParaRPr lang="en-US" dirty="0"/>
          </a:p>
        </p:txBody>
      </p:sp>
    </p:spTree>
    <p:extLst>
      <p:ext uri="{BB962C8B-B14F-4D97-AF65-F5344CB8AC3E}">
        <p14:creationId xmlns:p14="http://schemas.microsoft.com/office/powerpoint/2010/main" val="2262646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13</a:t>
            </a:fld>
            <a:endParaRPr lang="en-US" dirty="0"/>
          </a:p>
        </p:txBody>
      </p:sp>
    </p:spTree>
    <p:extLst>
      <p:ext uri="{BB962C8B-B14F-4D97-AF65-F5344CB8AC3E}">
        <p14:creationId xmlns:p14="http://schemas.microsoft.com/office/powerpoint/2010/main" val="2073026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14</a:t>
            </a:fld>
            <a:endParaRPr lang="en-US" dirty="0"/>
          </a:p>
        </p:txBody>
      </p:sp>
    </p:spTree>
    <p:extLst>
      <p:ext uri="{BB962C8B-B14F-4D97-AF65-F5344CB8AC3E}">
        <p14:creationId xmlns:p14="http://schemas.microsoft.com/office/powerpoint/2010/main" val="3428237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15</a:t>
            </a:fld>
            <a:endParaRPr lang="en-US" dirty="0"/>
          </a:p>
        </p:txBody>
      </p:sp>
    </p:spTree>
    <p:extLst>
      <p:ext uri="{BB962C8B-B14F-4D97-AF65-F5344CB8AC3E}">
        <p14:creationId xmlns:p14="http://schemas.microsoft.com/office/powerpoint/2010/main" val="28107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16</a:t>
            </a:fld>
            <a:endParaRPr lang="en-US" dirty="0"/>
          </a:p>
        </p:txBody>
      </p:sp>
    </p:spTree>
    <p:extLst>
      <p:ext uri="{BB962C8B-B14F-4D97-AF65-F5344CB8AC3E}">
        <p14:creationId xmlns:p14="http://schemas.microsoft.com/office/powerpoint/2010/main" val="1278747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17</a:t>
            </a:fld>
            <a:endParaRPr lang="en-US" dirty="0"/>
          </a:p>
        </p:txBody>
      </p:sp>
    </p:spTree>
    <p:extLst>
      <p:ext uri="{BB962C8B-B14F-4D97-AF65-F5344CB8AC3E}">
        <p14:creationId xmlns:p14="http://schemas.microsoft.com/office/powerpoint/2010/main" val="3491917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18</a:t>
            </a:fld>
            <a:endParaRPr lang="en-US" dirty="0"/>
          </a:p>
        </p:txBody>
      </p:sp>
    </p:spTree>
    <p:extLst>
      <p:ext uri="{BB962C8B-B14F-4D97-AF65-F5344CB8AC3E}">
        <p14:creationId xmlns:p14="http://schemas.microsoft.com/office/powerpoint/2010/main" val="1046819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19</a:t>
            </a:fld>
            <a:endParaRPr lang="en-US" dirty="0"/>
          </a:p>
        </p:txBody>
      </p:sp>
    </p:spTree>
    <p:extLst>
      <p:ext uri="{BB962C8B-B14F-4D97-AF65-F5344CB8AC3E}">
        <p14:creationId xmlns:p14="http://schemas.microsoft.com/office/powerpoint/2010/main" val="323750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59966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20</a:t>
            </a:fld>
            <a:endParaRPr lang="en-US" dirty="0"/>
          </a:p>
        </p:txBody>
      </p:sp>
    </p:spTree>
    <p:extLst>
      <p:ext uri="{BB962C8B-B14F-4D97-AF65-F5344CB8AC3E}">
        <p14:creationId xmlns:p14="http://schemas.microsoft.com/office/powerpoint/2010/main" val="3105295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21</a:t>
            </a:fld>
            <a:endParaRPr lang="en-US" dirty="0"/>
          </a:p>
        </p:txBody>
      </p:sp>
    </p:spTree>
    <p:extLst>
      <p:ext uri="{BB962C8B-B14F-4D97-AF65-F5344CB8AC3E}">
        <p14:creationId xmlns:p14="http://schemas.microsoft.com/office/powerpoint/2010/main" val="2543032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22</a:t>
            </a:fld>
            <a:endParaRPr lang="en-US" dirty="0"/>
          </a:p>
        </p:txBody>
      </p:sp>
    </p:spTree>
    <p:extLst>
      <p:ext uri="{BB962C8B-B14F-4D97-AF65-F5344CB8AC3E}">
        <p14:creationId xmlns:p14="http://schemas.microsoft.com/office/powerpoint/2010/main" val="190405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23</a:t>
            </a:fld>
            <a:endParaRPr lang="en-US" dirty="0"/>
          </a:p>
        </p:txBody>
      </p:sp>
    </p:spTree>
    <p:extLst>
      <p:ext uri="{BB962C8B-B14F-4D97-AF65-F5344CB8AC3E}">
        <p14:creationId xmlns:p14="http://schemas.microsoft.com/office/powerpoint/2010/main" val="4162950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24</a:t>
            </a:fld>
            <a:endParaRPr lang="en-US" dirty="0"/>
          </a:p>
        </p:txBody>
      </p:sp>
    </p:spTree>
    <p:extLst>
      <p:ext uri="{BB962C8B-B14F-4D97-AF65-F5344CB8AC3E}">
        <p14:creationId xmlns:p14="http://schemas.microsoft.com/office/powerpoint/2010/main" val="1909834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25</a:t>
            </a:fld>
            <a:endParaRPr lang="en-US" dirty="0"/>
          </a:p>
        </p:txBody>
      </p:sp>
    </p:spTree>
    <p:extLst>
      <p:ext uri="{BB962C8B-B14F-4D97-AF65-F5344CB8AC3E}">
        <p14:creationId xmlns:p14="http://schemas.microsoft.com/office/powerpoint/2010/main" val="2093194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26</a:t>
            </a:fld>
            <a:endParaRPr lang="en-US" dirty="0"/>
          </a:p>
        </p:txBody>
      </p:sp>
    </p:spTree>
    <p:extLst>
      <p:ext uri="{BB962C8B-B14F-4D97-AF65-F5344CB8AC3E}">
        <p14:creationId xmlns:p14="http://schemas.microsoft.com/office/powerpoint/2010/main" val="1639148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27</a:t>
            </a:fld>
            <a:endParaRPr lang="en-US" dirty="0"/>
          </a:p>
        </p:txBody>
      </p:sp>
    </p:spTree>
    <p:extLst>
      <p:ext uri="{BB962C8B-B14F-4D97-AF65-F5344CB8AC3E}">
        <p14:creationId xmlns:p14="http://schemas.microsoft.com/office/powerpoint/2010/main" val="1398701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28</a:t>
            </a:fld>
            <a:endParaRPr lang="en-US" dirty="0"/>
          </a:p>
        </p:txBody>
      </p:sp>
    </p:spTree>
    <p:extLst>
      <p:ext uri="{BB962C8B-B14F-4D97-AF65-F5344CB8AC3E}">
        <p14:creationId xmlns:p14="http://schemas.microsoft.com/office/powerpoint/2010/main" val="1084413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29</a:t>
            </a:fld>
            <a:endParaRPr lang="en-US" dirty="0"/>
          </a:p>
        </p:txBody>
      </p:sp>
    </p:spTree>
    <p:extLst>
      <p:ext uri="{BB962C8B-B14F-4D97-AF65-F5344CB8AC3E}">
        <p14:creationId xmlns:p14="http://schemas.microsoft.com/office/powerpoint/2010/main" val="273383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03271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30</a:t>
            </a:fld>
            <a:endParaRPr lang="en-US" dirty="0"/>
          </a:p>
        </p:txBody>
      </p:sp>
    </p:spTree>
    <p:extLst>
      <p:ext uri="{BB962C8B-B14F-4D97-AF65-F5344CB8AC3E}">
        <p14:creationId xmlns:p14="http://schemas.microsoft.com/office/powerpoint/2010/main" val="2726342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8E734D7E-DDC1-43BA-BA84-4A1CFE3D341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4398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4</a:t>
            </a:fld>
            <a:endParaRPr lang="en-US" dirty="0"/>
          </a:p>
        </p:txBody>
      </p:sp>
    </p:spTree>
    <p:extLst>
      <p:ext uri="{BB962C8B-B14F-4D97-AF65-F5344CB8AC3E}">
        <p14:creationId xmlns:p14="http://schemas.microsoft.com/office/powerpoint/2010/main" val="25670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2544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6</a:t>
            </a:fld>
            <a:endParaRPr lang="en-US" dirty="0"/>
          </a:p>
        </p:txBody>
      </p:sp>
    </p:spTree>
    <p:extLst>
      <p:ext uri="{BB962C8B-B14F-4D97-AF65-F5344CB8AC3E}">
        <p14:creationId xmlns:p14="http://schemas.microsoft.com/office/powerpoint/2010/main" val="130591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5980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8</a:t>
            </a:fld>
            <a:endParaRPr lang="en-US" dirty="0"/>
          </a:p>
        </p:txBody>
      </p:sp>
    </p:spTree>
    <p:extLst>
      <p:ext uri="{BB962C8B-B14F-4D97-AF65-F5344CB8AC3E}">
        <p14:creationId xmlns:p14="http://schemas.microsoft.com/office/powerpoint/2010/main" val="365025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4225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841772"/>
            <a:ext cx="6858000" cy="1790700"/>
          </a:xfrm>
        </p:spPr>
        <p:txBody>
          <a:bodyPr anchor="b"/>
          <a:lstStyle>
            <a:lvl1pPr algn="ctr">
              <a:defRPr sz="4500"/>
            </a:lvl1pPr>
          </a:lstStyle>
          <a:p>
            <a:r>
              <a:rPr lang="tr-TR" altLang="zh-CN" dirty="0"/>
              <a:t>Freepptbackgrounds.net</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ltLang="zh-CN" dirty="0"/>
              <a:t>www.freepptbackgrounds.net</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923746729"/>
      </p:ext>
    </p:extLst>
  </p:cSld>
  <p:clrMapOvr>
    <a:masterClrMapping/>
  </p:clrMapOvr>
  <p:transition spd="slow" advClick="0" advTm="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ltLang="zh-CN" dirty="0"/>
              <a:t>Freepptbackgrounds.net</a:t>
            </a:r>
            <a:endParaRPr lang="en-US" dirty="0"/>
          </a:p>
        </p:txBody>
      </p:sp>
      <p:sp>
        <p:nvSpPr>
          <p:cNvPr id="3" name="Vertical Text Placeholder 2"/>
          <p:cNvSpPr>
            <a:spLocks noGrp="1"/>
          </p:cNvSpPr>
          <p:nvPr>
            <p:ph type="body" orient="vert" idx="1" hasCustomPrompt="1"/>
          </p:nvPr>
        </p:nvSpPr>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1859827731"/>
      </p:ext>
    </p:extLst>
  </p:cSld>
  <p:clrMapOvr>
    <a:masterClrMapping/>
  </p:clrMapOvr>
  <p:transition spd="slow" advClick="0" advTm="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543675" y="273844"/>
            <a:ext cx="1971675" cy="4358879"/>
          </a:xfrm>
        </p:spPr>
        <p:txBody>
          <a:bodyPr vert="eaVert"/>
          <a:lstStyle/>
          <a:p>
            <a:r>
              <a:rPr lang="tr-TR" altLang="zh-CN" dirty="0"/>
              <a:t>Freepptbackgrounds.net</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468846656"/>
      </p:ext>
    </p:extLst>
  </p:cSld>
  <p:clrMapOvr>
    <a:masterClrMapping/>
  </p:clrMapOvr>
  <p:transition spd="slow" advClick="0" advTm="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643704"/>
      </p:ext>
    </p:extLst>
  </p:cSld>
  <p:clrMapOvr>
    <a:masterClrMapping/>
  </p:clrMapOvr>
  <p:transition spd="slow" advClick="0" advTm="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13">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159" y="-357"/>
            <a:ext cx="9147159" cy="596899"/>
          </a:xfrm>
          <a:prstGeom prst="rect">
            <a:avLst/>
          </a:prstGeom>
        </p:spPr>
      </p:pic>
      <p:sp>
        <p:nvSpPr>
          <p:cNvPr id="7" name="TextBox 6"/>
          <p:cNvSpPr txBox="1"/>
          <p:nvPr userDrawn="1"/>
        </p:nvSpPr>
        <p:spPr>
          <a:xfrm>
            <a:off x="381092" y="113426"/>
            <a:ext cx="2193229" cy="369332"/>
          </a:xfrm>
          <a:prstGeom prst="rect">
            <a:avLst/>
          </a:prstGeom>
          <a:noFill/>
        </p:spPr>
        <p:txBody>
          <a:bodyPr wrap="none" rtlCol="0">
            <a:spAutoFit/>
          </a:bodyPr>
          <a:lstStyle/>
          <a:p>
            <a:r>
              <a:rPr lang="tr-TR" altLang="zh-CN" sz="1800" b="1" dirty="0" err="1">
                <a:solidFill>
                  <a:schemeClr val="bg1"/>
                </a:solidFill>
                <a:latin typeface="+mj-lt"/>
                <a:ea typeface="微软雅黑" panose="020B0503020204020204" pitchFamily="34" charset="-122"/>
              </a:rPr>
              <a:t>Cinema</a:t>
            </a:r>
            <a:r>
              <a:rPr lang="tr-TR" altLang="zh-CN" sz="1800" b="1" baseline="0" dirty="0">
                <a:solidFill>
                  <a:schemeClr val="bg1"/>
                </a:solidFill>
                <a:latin typeface="+mj-lt"/>
                <a:ea typeface="微软雅黑" panose="020B0503020204020204" pitchFamily="34" charset="-122"/>
              </a:rPr>
              <a:t> </a:t>
            </a:r>
            <a:r>
              <a:rPr lang="tr-TR" altLang="zh-CN" sz="1800" b="1" baseline="0" dirty="0" err="1">
                <a:solidFill>
                  <a:schemeClr val="bg1"/>
                </a:solidFill>
                <a:latin typeface="+mj-lt"/>
                <a:ea typeface="微软雅黑" panose="020B0503020204020204" pitchFamily="34" charset="-122"/>
              </a:rPr>
              <a:t>Comparison</a:t>
            </a:r>
            <a:endParaRPr lang="zh-CN" altLang="en-US" sz="1800" b="1"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160779214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0" presetClass="entr" presetSubtype="0" decel="10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strVal val="#ppt_w+.3"/>
                                          </p:val>
                                        </p:tav>
                                        <p:tav tm="100000">
                                          <p:val>
                                            <p:strVal val="#ppt_w"/>
                                          </p:val>
                                        </p:tav>
                                      </p:tavLst>
                                    </p:anim>
                                    <p:anim calcmode="lin" valueType="num">
                                      <p:cBhvr>
                                        <p:cTn id="12" dur="1000" fill="hold"/>
                                        <p:tgtEl>
                                          <p:spTgt spid="12"/>
                                        </p:tgtEl>
                                        <p:attrNameLst>
                                          <p:attrName>ppt_h</p:attrName>
                                        </p:attrNameLst>
                                      </p:cBhvr>
                                      <p:tavLst>
                                        <p:tav tm="0">
                                          <p:val>
                                            <p:strVal val="#ppt_h"/>
                                          </p:val>
                                        </p:tav>
                                        <p:tav tm="100000">
                                          <p:val>
                                            <p:strVal val="#ppt_h"/>
                                          </p:val>
                                        </p:tav>
                                      </p:tavLst>
                                    </p:anim>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14">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dirty="0" err="1">
                <a:solidFill>
                  <a:srgbClr val="486877"/>
                </a:solidFill>
                <a:latin typeface="+mj-lt"/>
                <a:ea typeface="微软雅黑" panose="020B0503020204020204" pitchFamily="34" charset="-122"/>
              </a:rPr>
              <a:t>Cinema</a:t>
            </a:r>
            <a:r>
              <a:rPr lang="tr-TR" altLang="zh-CN" sz="1800" b="1" baseline="0" dirty="0">
                <a:solidFill>
                  <a:srgbClr val="486877"/>
                </a:solidFill>
                <a:latin typeface="+mj-lt"/>
                <a:ea typeface="微软雅黑" panose="020B0503020204020204" pitchFamily="34" charset="-122"/>
              </a:rPr>
              <a:t> </a:t>
            </a:r>
            <a:r>
              <a:rPr lang="tr-TR" altLang="zh-CN" sz="1800" b="1" baseline="0" dirty="0" err="1">
                <a:solidFill>
                  <a:srgbClr val="486877"/>
                </a:solidFill>
                <a:latin typeface="+mj-lt"/>
                <a:ea typeface="微软雅黑" panose="020B0503020204020204" pitchFamily="34" charset="-122"/>
              </a:rPr>
              <a:t>Comparison</a:t>
            </a:r>
            <a:endParaRPr lang="zh-CN" altLang="en-US" sz="1800" b="1" dirty="0">
              <a:solidFill>
                <a:srgbClr val="486877"/>
              </a:solidFill>
              <a:latin typeface="+mj-lt"/>
              <a:ea typeface="微软雅黑" panose="020B0503020204020204" pitchFamily="34" charset="-122"/>
            </a:endParaRPr>
          </a:p>
        </p:txBody>
      </p:sp>
    </p:spTree>
    <p:extLst>
      <p:ext uri="{BB962C8B-B14F-4D97-AF65-F5344CB8AC3E}">
        <p14:creationId xmlns:p14="http://schemas.microsoft.com/office/powerpoint/2010/main" val="314963686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 15">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203707337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 16">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335353157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 17">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44642358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 18">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140183937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 19">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391830581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ltLang="zh-CN" dirty="0"/>
              <a:t>Freepptbackgrounds.net</a:t>
            </a:r>
            <a:endParaRPr lang="en-US" dirty="0"/>
          </a:p>
        </p:txBody>
      </p:sp>
      <p:sp>
        <p:nvSpPr>
          <p:cNvPr id="3" name="Content Placeholder 2"/>
          <p:cNvSpPr>
            <a:spLocks noGrp="1"/>
          </p:cNvSpPr>
          <p:nvPr>
            <p:ph idx="1" hasCustomPrompt="1"/>
          </p:nvPr>
        </p:nvSpPr>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2446103537"/>
      </p:ext>
    </p:extLst>
  </p:cSld>
  <p:clrMapOvr>
    <a:masterClrMapping/>
  </p:clrMapOvr>
  <p:transition spd="slow" advClick="0" advTm="0">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 20">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7118672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 2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427707377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 2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389340212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 23">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268706423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lide 24">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189147284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lide 25">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640496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lide 26">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321016390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lide 27">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408589985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lide 28">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105242695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lide 29">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356237648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282304"/>
            <a:ext cx="7886700" cy="2139553"/>
          </a:xfrm>
        </p:spPr>
        <p:txBody>
          <a:bodyPr anchor="b"/>
          <a:lstStyle>
            <a:lvl1pPr>
              <a:defRPr sz="4500"/>
            </a:lvl1pPr>
          </a:lstStyle>
          <a:p>
            <a:r>
              <a:rPr lang="tr-TR" altLang="zh-CN" dirty="0"/>
              <a:t>Freepptbackgrounds.net</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ltLang="zh-CN" dirty="0"/>
              <a:t>www.freepptbackgrounds.net</a:t>
            </a:r>
            <a:endParaRPr lang="zh-CN" alt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8579085"/>
      </p:ext>
    </p:extLst>
  </p:cSld>
  <p:clrMapOvr>
    <a:masterClrMapping/>
  </p:clrMapOvr>
  <p:transition spd="slow" advClick="0" advTm="0">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 30">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390571685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3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142104" y="480766"/>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127743942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lide 3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72"/>
            <a:ext cx="9144000" cy="5140757"/>
          </a:xfrm>
          <a:prstGeom prst="rect">
            <a:avLst/>
          </a:prstGeom>
        </p:spPr>
      </p:pic>
      <p:sp>
        <p:nvSpPr>
          <p:cNvPr id="11" name="矩形 10"/>
          <p:cNvSpPr/>
          <p:nvPr userDrawn="1"/>
        </p:nvSpPr>
        <p:spPr bwMode="auto">
          <a:xfrm>
            <a:off x="0" y="530503"/>
            <a:ext cx="9143880" cy="44414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6" y="530503"/>
            <a:ext cx="9143245" cy="41147"/>
          </a:xfrm>
          <a:prstGeom prst="rect">
            <a:avLst/>
          </a:prstGeom>
        </p:spPr>
      </p:pic>
      <p:sp>
        <p:nvSpPr>
          <p:cNvPr id="4" name="矩形 3"/>
          <p:cNvSpPr/>
          <p:nvPr userDrawn="1"/>
        </p:nvSpPr>
        <p:spPr bwMode="auto">
          <a:xfrm>
            <a:off x="304912" y="1"/>
            <a:ext cx="477960" cy="430164"/>
          </a:xfrm>
          <a:prstGeom prst="rect">
            <a:avLst/>
          </a:prstGeom>
          <a:solidFill>
            <a:srgbClr val="6D95A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矩形 4"/>
          <p:cNvSpPr/>
          <p:nvPr userDrawn="1"/>
        </p:nvSpPr>
        <p:spPr bwMode="auto">
          <a:xfrm>
            <a:off x="444777" y="100369"/>
            <a:ext cx="477960" cy="430164"/>
          </a:xfrm>
          <a:prstGeom prst="rect">
            <a:avLst/>
          </a:prstGeom>
          <a:solidFill>
            <a:srgbClr val="4868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userDrawn="1"/>
        </p:nvSpPr>
        <p:spPr>
          <a:xfrm>
            <a:off x="1066892" y="113427"/>
            <a:ext cx="2193229" cy="369332"/>
          </a:xfrm>
          <a:prstGeom prst="rect">
            <a:avLst/>
          </a:prstGeom>
          <a:noFill/>
        </p:spPr>
        <p:txBody>
          <a:bodyPr wrap="none" rtlCol="0">
            <a:spAutoFit/>
          </a:bodyPr>
          <a:lstStyle/>
          <a:p>
            <a:r>
              <a:rPr lang="tr-TR" altLang="zh-CN" sz="1800" b="1" kern="1200" dirty="0" err="1">
                <a:solidFill>
                  <a:srgbClr val="486877"/>
                </a:solidFill>
                <a:latin typeface="+mn-lt"/>
                <a:ea typeface="微软雅黑" panose="020B0503020204020204" pitchFamily="34" charset="-122"/>
                <a:cs typeface="+mn-cs"/>
              </a:rPr>
              <a:t>Cinema</a:t>
            </a:r>
            <a:r>
              <a:rPr lang="tr-TR" altLang="zh-CN" sz="1800" b="1" kern="1200" baseline="0" dirty="0">
                <a:solidFill>
                  <a:srgbClr val="486877"/>
                </a:solidFill>
                <a:latin typeface="+mn-lt"/>
                <a:ea typeface="微软雅黑" panose="020B0503020204020204" pitchFamily="34" charset="-122"/>
                <a:cs typeface="+mn-cs"/>
              </a:rPr>
              <a:t> </a:t>
            </a:r>
            <a:r>
              <a:rPr lang="tr-TR" altLang="zh-CN" sz="1800" b="1" kern="1200" baseline="0" dirty="0" err="1">
                <a:solidFill>
                  <a:srgbClr val="486877"/>
                </a:solidFill>
                <a:latin typeface="+mn-lt"/>
                <a:ea typeface="微软雅黑" panose="020B0503020204020204" pitchFamily="34" charset="-122"/>
                <a:cs typeface="+mn-cs"/>
              </a:rPr>
              <a:t>Comparison</a:t>
            </a:r>
            <a:endParaRPr lang="zh-CN" altLang="en-US" sz="1800" b="1" kern="1200" dirty="0">
              <a:solidFill>
                <a:srgbClr val="486877"/>
              </a:solidFill>
              <a:latin typeface="+mn-lt"/>
              <a:ea typeface="微软雅黑" panose="020B0503020204020204" pitchFamily="34" charset="-122"/>
              <a:cs typeface="+mn-cs"/>
            </a:endParaRPr>
          </a:p>
        </p:txBody>
      </p:sp>
    </p:spTree>
    <p:extLst>
      <p:ext uri="{BB962C8B-B14F-4D97-AF65-F5344CB8AC3E}">
        <p14:creationId xmlns:p14="http://schemas.microsoft.com/office/powerpoint/2010/main" val="130195643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9" name="矩形 8"/>
          <p:cNvSpPr/>
          <p:nvPr userDrawn="1"/>
        </p:nvSpPr>
        <p:spPr>
          <a:xfrm>
            <a:off x="6318628" y="2671925"/>
            <a:ext cx="775136" cy="230832"/>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defTabSz="914400"/>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defTabSz="914400"/>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defTabSz="914400"/>
            <a:r>
              <a:rPr lang="en-US" altLang="zh-CN" sz="100" dirty="0">
                <a:solidFill>
                  <a:prstClr val="white"/>
                </a:solidFill>
                <a:latin typeface="Calibri"/>
                <a:ea typeface="宋体"/>
              </a:rPr>
              <a:t> </a:t>
            </a:r>
          </a:p>
        </p:txBody>
      </p:sp>
      <p:sp>
        <p:nvSpPr>
          <p:cNvPr id="2" name="Title 1"/>
          <p:cNvSpPr>
            <a:spLocks noGrp="1"/>
          </p:cNvSpPr>
          <p:nvPr>
            <p:ph type="title" hasCustomPrompt="1"/>
          </p:nvPr>
        </p:nvSpPr>
        <p:spPr/>
        <p:txBody>
          <a:bodyPr/>
          <a:lstStyle/>
          <a:p>
            <a:r>
              <a:rPr lang="tr-TR" altLang="zh-CN" dirty="0"/>
              <a:t>Freepptbackgrounds.net</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5" name="Date Placeholder 4"/>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635159219"/>
      </p:ext>
    </p:extLst>
  </p:cSld>
  <p:clrMapOvr>
    <a:masterClrMapping/>
  </p:clrMapOvr>
  <p:transition spd="slow" advClick="0" advTm="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p>
            <a:r>
              <a:rPr lang="tr-TR" altLang="zh-CN" dirty="0"/>
              <a:t>Freepptbackgrounds.net</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ltLang="zh-CN" dirty="0"/>
              <a:t>www.freepptbackgrounds.net</a:t>
            </a:r>
            <a:endParaRPr lang="zh-CN" altLang="en-US" dirty="0"/>
          </a:p>
        </p:txBody>
      </p:sp>
      <p:sp>
        <p:nvSpPr>
          <p:cNvPr id="4" name="Content Placeholder 3"/>
          <p:cNvSpPr>
            <a:spLocks noGrp="1"/>
          </p:cNvSpPr>
          <p:nvPr>
            <p:ph sz="half" idx="2" hasCustomPrompt="1"/>
          </p:nvPr>
        </p:nvSpPr>
        <p:spPr>
          <a:xfrm>
            <a:off x="629842" y="1878806"/>
            <a:ext cx="3868340" cy="2763441"/>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ltLang="zh-CN" dirty="0"/>
              <a:t>www.freepptbackgrounds.net</a:t>
            </a:r>
            <a:endParaRPr lang="zh-CN" altLang="en-US" dirty="0"/>
          </a:p>
        </p:txBody>
      </p:sp>
      <p:sp>
        <p:nvSpPr>
          <p:cNvPr id="6" name="Content Placeholder 5"/>
          <p:cNvSpPr>
            <a:spLocks noGrp="1"/>
          </p:cNvSpPr>
          <p:nvPr>
            <p:ph sz="quarter" idx="4" hasCustomPrompt="1"/>
          </p:nvPr>
        </p:nvSpPr>
        <p:spPr>
          <a:xfrm>
            <a:off x="4629150" y="1878806"/>
            <a:ext cx="3887391" cy="2763441"/>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7" name="Date Placeholder 6"/>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5492275"/>
      </p:ext>
    </p:extLst>
  </p:cSld>
  <p:clrMapOvr>
    <a:masterClrMapping/>
  </p:clrMapOvr>
  <p:transition spd="slow" advClick="0" advTm="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ltLang="zh-CN" dirty="0"/>
              <a:t>Freepptbackgrounds.net</a:t>
            </a:r>
            <a:endParaRPr lang="en-US" dirty="0"/>
          </a:p>
        </p:txBody>
      </p:sp>
      <p:sp>
        <p:nvSpPr>
          <p:cNvPr id="3" name="Date Placeholder 2"/>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2389057927"/>
      </p:ext>
    </p:extLst>
  </p:cSld>
  <p:clrMapOvr>
    <a:masterClrMapping/>
  </p:clrMapOvr>
  <p:transition spd="slow" advClick="0" advTm="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4040428924"/>
      </p:ext>
    </p:extLst>
  </p:cSld>
  <p:clrMapOvr>
    <a:masterClrMapping/>
  </p:clrMapOvr>
  <p:transition spd="slow" advClick="0" advTm="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tr-TR" altLang="zh-CN" dirty="0"/>
              <a:t>Freepptbackgrounds.net</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ltLang="zh-CN" dirty="0"/>
              <a:t>www.freepptbackgrounds.net</a:t>
            </a:r>
            <a:endParaRPr lang="zh-CN" altLang="en-US" dirty="0"/>
          </a:p>
        </p:txBody>
      </p:sp>
      <p:sp>
        <p:nvSpPr>
          <p:cNvPr id="5" name="Date Placeholder 4"/>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526863871"/>
      </p:ext>
    </p:extLst>
  </p:cSld>
  <p:clrMapOvr>
    <a:masterClrMapping/>
  </p:clrMapOvr>
  <p:transition spd="slow" advClick="0" advTm="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tr-TR" altLang="zh-CN" dirty="0"/>
              <a:t>Freepptbackgrounds.net</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ltLang="zh-CN" dirty="0"/>
              <a:t>www.freepptbackgrounds.net</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ltLang="zh-CN" dirty="0"/>
              <a:t>www.freepptbackgrounds.net</a:t>
            </a:r>
            <a:endParaRPr lang="zh-CN" altLang="en-US" dirty="0"/>
          </a:p>
        </p:txBody>
      </p:sp>
      <p:sp>
        <p:nvSpPr>
          <p:cNvPr id="5" name="Date Placeholder 4"/>
          <p:cNvSpPr>
            <a:spLocks noGrp="1"/>
          </p:cNvSpPr>
          <p:nvPr>
            <p:ph type="dt" sz="half" idx="10"/>
          </p:nvPr>
        </p:nvSpPr>
        <p:spPr/>
        <p:txBody>
          <a:bodyPr/>
          <a:lstStyle/>
          <a:p>
            <a:fld id="{ACA37975-6AF7-4301-9DC5-87C074AA59D1}" type="datetimeFigureOut">
              <a:rPr lang="zh-CN" altLang="en-US" smtClean="0"/>
              <a:t>2023/1/24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427201385"/>
      </p:ext>
    </p:extLst>
  </p:cSld>
  <p:clrMapOvr>
    <a:masterClrMapping/>
  </p:clrMapOvr>
  <p:transition spd="slow" advClick="0" advTm="0">
    <p:cove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ltLang="zh-CN" dirty="0"/>
              <a:t>Freepptbackgrounds.net</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A37975-6AF7-4301-9DC5-87C074AA59D1}" type="datetimeFigureOut">
              <a:rPr lang="zh-CN" altLang="en-US" smtClean="0"/>
              <a:t>2023/1/24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1881859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spd="slow" advClick="0" advTm="0">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7159" cy="5143499"/>
          </a:xfrm>
          <a:prstGeom prst="rect">
            <a:avLst/>
          </a:prstGeom>
        </p:spPr>
      </p:pic>
      <p:sp>
        <p:nvSpPr>
          <p:cNvPr id="3" name="文本框 2"/>
          <p:cNvSpPr txBox="1"/>
          <p:nvPr/>
        </p:nvSpPr>
        <p:spPr>
          <a:xfrm>
            <a:off x="2607228" y="1986974"/>
            <a:ext cx="4348089" cy="923330"/>
          </a:xfrm>
          <a:prstGeom prst="rect">
            <a:avLst/>
          </a:prstGeom>
          <a:noFill/>
        </p:spPr>
        <p:txBody>
          <a:bodyPr wrap="square" rtlCol="0">
            <a:spAutoFit/>
          </a:bodyPr>
          <a:lstStyle/>
          <a:p>
            <a:pPr algn="ctr"/>
            <a:r>
              <a:rPr lang="en-US" altLang="zh-CN" sz="54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rPr>
              <a:t>FilmLane</a:t>
            </a:r>
            <a:endParaRPr lang="zh-CN" altLang="en-US" sz="54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241263866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by="(-#ppt_w*2)" calcmode="lin" valueType="num">
                                      <p:cBhvr rctx="PPT">
                                        <p:cTn id="13" dur="500" autoRev="1" fill="hold">
                                          <p:stCondLst>
                                            <p:cond delay="0"/>
                                          </p:stCondLst>
                                        </p:cTn>
                                        <p:tgtEl>
                                          <p:spTgt spid="3"/>
                                        </p:tgtEl>
                                        <p:attrNameLst>
                                          <p:attrName>ppt_w</p:attrName>
                                        </p:attrNameLst>
                                      </p:cBhvr>
                                    </p:anim>
                                    <p:anim by="(#ppt_w*0.50)" calcmode="lin" valueType="num">
                                      <p:cBhvr>
                                        <p:cTn id="14" dur="500" decel="50000" autoRev="1" fill="hold">
                                          <p:stCondLst>
                                            <p:cond delay="0"/>
                                          </p:stCondLst>
                                        </p:cTn>
                                        <p:tgtEl>
                                          <p:spTgt spid="3"/>
                                        </p:tgtEl>
                                        <p:attrNameLst>
                                          <p:attrName>ppt_x</p:attrName>
                                        </p:attrNameLst>
                                      </p:cBhvr>
                                    </p:anim>
                                    <p:anim from="(-#ppt_h/2)" to="(#ppt_y)" calcmode="lin" valueType="num">
                                      <p:cBhvr>
                                        <p:cTn id="15" dur="1000" fill="hold">
                                          <p:stCondLst>
                                            <p:cond delay="0"/>
                                          </p:stCondLst>
                                        </p:cTn>
                                        <p:tgtEl>
                                          <p:spTgt spid="3"/>
                                        </p:tgtEl>
                                        <p:attrNameLst>
                                          <p:attrName>ppt_y</p:attrName>
                                        </p:attrNameLst>
                                      </p:cBhvr>
                                    </p:anim>
                                    <p:animRot by="21600000">
                                      <p:cBhvr>
                                        <p:cTn id="16"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669D679-5A80-1903-22E5-40BD68D47A61}"/>
              </a:ext>
            </a:extLst>
          </p:cNvPr>
          <p:cNvSpPr txBox="1"/>
          <p:nvPr/>
        </p:nvSpPr>
        <p:spPr>
          <a:xfrm>
            <a:off x="632177" y="654756"/>
            <a:ext cx="7010400" cy="4732065"/>
          </a:xfrm>
          <a:prstGeom prst="rect">
            <a:avLst/>
          </a:prstGeom>
          <a:noFill/>
        </p:spPr>
        <p:txBody>
          <a:bodyPr wrap="square" rtlCol="0">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Scope of this product include the development of a good database and an attractive interface so that people can easily use it. The user also has the facility to see the list of Movies and Tv Serials which they had watched previously recommended Movies and Tv Serials. </a:t>
            </a:r>
            <a:r>
              <a:rPr lang="en-IN" sz="2400" kern="150" dirty="0">
                <a:effectLst/>
                <a:latin typeface="Times New Roman" panose="02020603050405020304" pitchFamily="18" charset="0"/>
                <a:ea typeface="Noto Sans CJK SC"/>
                <a:cs typeface="Times New Roman" panose="02020603050405020304" pitchFamily="18" charset="0"/>
              </a:rPr>
              <a:t>People love TV content, but they don't love the linear TV experience, where channels present programs only at times on non-portable screens with complicated remote controls.</a:t>
            </a:r>
            <a:endParaRPr lang="en-US" sz="2400" kern="150" dirty="0">
              <a:effectLst/>
              <a:latin typeface="Times New Roman" panose="02020603050405020304" pitchFamily="18" charset="0"/>
              <a:ea typeface="Noto Sans CJK SC"/>
              <a:cs typeface="Times New Roman" panose="02020603050405020304" pitchFamily="18" charset="0"/>
            </a:endParaRPr>
          </a:p>
          <a:p>
            <a:pPr marL="0" marR="0">
              <a:spcBef>
                <a:spcPts val="0"/>
              </a:spcBef>
              <a:spcAft>
                <a:spcPts val="0"/>
              </a:spcAft>
            </a:pPr>
            <a:r>
              <a:rPr lang="en-IN" sz="2400" kern="150" dirty="0">
                <a:effectLst/>
                <a:latin typeface="Times New Roman" panose="02020603050405020304" pitchFamily="18" charset="0"/>
                <a:ea typeface="Noto Sans CJK SC"/>
                <a:cs typeface="Times New Roman" panose="02020603050405020304" pitchFamily="18" charset="0"/>
              </a:rPr>
              <a:t>Now Movie App Website which is on-demand, personalized, and</a:t>
            </a:r>
            <a:endParaRPr lang="en-US" sz="2400" kern="150" dirty="0">
              <a:effectLst/>
              <a:latin typeface="Times New Roman" panose="02020603050405020304" pitchFamily="18" charset="0"/>
              <a:ea typeface="Noto Sans CJK SC"/>
              <a:cs typeface="Times New Roman" panose="02020603050405020304" pitchFamily="18" charset="0"/>
            </a:endParaRPr>
          </a:p>
          <a:p>
            <a:pPr marL="0" marR="0">
              <a:spcBef>
                <a:spcPts val="0"/>
              </a:spcBef>
              <a:spcAft>
                <a:spcPts val="0"/>
              </a:spcAft>
            </a:pPr>
            <a:r>
              <a:rPr lang="en-IN" sz="2400" kern="150" dirty="0">
                <a:effectLst/>
                <a:latin typeface="Times New Roman" panose="02020603050405020304" pitchFamily="18" charset="0"/>
                <a:ea typeface="Noto Sans CJK SC"/>
                <a:cs typeface="Times New Roman" panose="02020603050405020304" pitchFamily="18" charset="0"/>
              </a:rPr>
              <a:t>available on any screen - is replacing linear TV</a:t>
            </a:r>
            <a:endParaRPr lang="en-US" sz="2400" kern="150" dirty="0">
              <a:effectLst/>
              <a:latin typeface="Times New Roman" panose="02020603050405020304" pitchFamily="18" charset="0"/>
              <a:ea typeface="Noto Sans CJK SC"/>
              <a:cs typeface="Times New Roman" panose="02020603050405020304" pitchFamily="18" charset="0"/>
            </a:endParaRPr>
          </a:p>
          <a:p>
            <a:endParaRPr lang="en-US" dirty="0"/>
          </a:p>
        </p:txBody>
      </p:sp>
      <p:sp>
        <p:nvSpPr>
          <p:cNvPr id="4" name="矩形 8">
            <a:extLst>
              <a:ext uri="{FF2B5EF4-FFF2-40B4-BE49-F238E27FC236}">
                <a16:creationId xmlns:a16="http://schemas.microsoft.com/office/drawing/2014/main" id="{9DC0F503-0C7B-B926-73D2-8F9439FAB992}"/>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Tree>
    <p:custDataLst>
      <p:tags r:id="rId1"/>
    </p:custDataLst>
    <p:extLst>
      <p:ext uri="{BB962C8B-B14F-4D97-AF65-F5344CB8AC3E}">
        <p14:creationId xmlns:p14="http://schemas.microsoft.com/office/powerpoint/2010/main" val="379298785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7159" cy="5143499"/>
          </a:xfrm>
          <a:prstGeom prst="rect">
            <a:avLst/>
          </a:prstGeom>
        </p:spPr>
      </p:pic>
      <p:sp>
        <p:nvSpPr>
          <p:cNvPr id="7" name="文本框 10"/>
          <p:cNvSpPr txBox="1"/>
          <p:nvPr/>
        </p:nvSpPr>
        <p:spPr>
          <a:xfrm>
            <a:off x="1429557" y="2406649"/>
            <a:ext cx="5834130" cy="830997"/>
          </a:xfrm>
          <a:prstGeom prst="rect">
            <a:avLst/>
          </a:prstGeom>
          <a:noFill/>
        </p:spPr>
        <p:txBody>
          <a:bodyPr wrap="square" rtlCol="0">
            <a:spAutoFit/>
          </a:bodyPr>
          <a:lstStyle/>
          <a:p>
            <a:pPr algn="ctr"/>
            <a:r>
              <a:rPr lang="en-US"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rPr>
              <a:t>Website </a:t>
            </a:r>
            <a:endParaRPr lang="tr-TR"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41161883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p:tgtEl>
                                          <p:spTgt spid="7"/>
                                        </p:tgtEl>
                                        <p:attrNameLst>
                                          <p:attrName>ppt_y</p:attrName>
                                        </p:attrNameLst>
                                      </p:cBhvr>
                                      <p:tavLst>
                                        <p:tav tm="0">
                                          <p:val>
                                            <p:strVal val="#ppt_y-#ppt_h*1.125000"/>
                                          </p:val>
                                        </p:tav>
                                        <p:tav tm="100000">
                                          <p:val>
                                            <p:strVal val="#ppt_y"/>
                                          </p:val>
                                        </p:tav>
                                      </p:tavLst>
                                    </p:anim>
                                    <p:animEffect transition="in" filter="wipe(down)">
                                      <p:cBhvr>
                                        <p:cTn id="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B90588-D085-50FE-2324-1DAB03FB04A6}"/>
              </a:ext>
            </a:extLst>
          </p:cNvPr>
          <p:cNvSpPr txBox="1"/>
          <p:nvPr/>
        </p:nvSpPr>
        <p:spPr>
          <a:xfrm>
            <a:off x="1952977" y="978848"/>
            <a:ext cx="6412089" cy="400110"/>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 First user  Register himself/herself for using websites</a:t>
            </a:r>
          </a:p>
        </p:txBody>
      </p:sp>
      <p:pic>
        <p:nvPicPr>
          <p:cNvPr id="8" name="Picture 7">
            <a:extLst>
              <a:ext uri="{FF2B5EF4-FFF2-40B4-BE49-F238E27FC236}">
                <a16:creationId xmlns:a16="http://schemas.microsoft.com/office/drawing/2014/main" id="{AB3B7F91-22B2-5B59-5250-63C59968C446}"/>
              </a:ext>
            </a:extLst>
          </p:cNvPr>
          <p:cNvPicPr>
            <a:picLocks noChangeAspect="1"/>
          </p:cNvPicPr>
          <p:nvPr/>
        </p:nvPicPr>
        <p:blipFill rotWithShape="1">
          <a:blip r:embed="rId4">
            <a:extLst>
              <a:ext uri="{28A0092B-C50C-407E-A947-70E740481C1C}">
                <a14:useLocalDpi xmlns:a14="http://schemas.microsoft.com/office/drawing/2010/main" val="0"/>
              </a:ext>
            </a:extLst>
          </a:blip>
          <a:srcRect l="1995" t="9003" r="982" b="6537"/>
          <a:stretch/>
        </p:blipFill>
        <p:spPr>
          <a:xfrm>
            <a:off x="1851378" y="1704623"/>
            <a:ext cx="6039555" cy="2968978"/>
          </a:xfrm>
          <a:prstGeom prst="rect">
            <a:avLst/>
          </a:prstGeom>
        </p:spPr>
      </p:pic>
      <p:sp>
        <p:nvSpPr>
          <p:cNvPr id="5" name="矩形 8">
            <a:extLst>
              <a:ext uri="{FF2B5EF4-FFF2-40B4-BE49-F238E27FC236}">
                <a16:creationId xmlns:a16="http://schemas.microsoft.com/office/drawing/2014/main" id="{6D6CCE69-74CB-1395-B215-114A4D6653C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Tree>
    <p:custDataLst>
      <p:tags r:id="rId1"/>
    </p:custDataLst>
    <p:extLst>
      <p:ext uri="{BB962C8B-B14F-4D97-AF65-F5344CB8AC3E}">
        <p14:creationId xmlns:p14="http://schemas.microsoft.com/office/powerpoint/2010/main" val="357865444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0FA36-EB79-9AC6-2F7B-FA939C6CF75B}"/>
              </a:ext>
            </a:extLst>
          </p:cNvPr>
          <p:cNvSpPr txBox="1"/>
          <p:nvPr/>
        </p:nvSpPr>
        <p:spPr>
          <a:xfrm>
            <a:off x="773289" y="1061156"/>
            <a:ext cx="7597422"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For Registration the user fill all the fields if he not fill he will not register himself/herself and he will not watch the movies</a:t>
            </a:r>
          </a:p>
        </p:txBody>
      </p:sp>
      <p:pic>
        <p:nvPicPr>
          <p:cNvPr id="4" name="Picture 3">
            <a:extLst>
              <a:ext uri="{FF2B5EF4-FFF2-40B4-BE49-F238E27FC236}">
                <a16:creationId xmlns:a16="http://schemas.microsoft.com/office/drawing/2014/main" id="{2E0676B5-EB62-9F02-FE26-9DB65516A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694" y="1960788"/>
            <a:ext cx="5001323" cy="2181529"/>
          </a:xfrm>
          <a:prstGeom prst="rect">
            <a:avLst/>
          </a:prstGeom>
        </p:spPr>
      </p:pic>
      <p:sp>
        <p:nvSpPr>
          <p:cNvPr id="6" name="矩形 8">
            <a:extLst>
              <a:ext uri="{FF2B5EF4-FFF2-40B4-BE49-F238E27FC236}">
                <a16:creationId xmlns:a16="http://schemas.microsoft.com/office/drawing/2014/main" id="{BE2830FF-0037-6DF4-39C5-B06D4F598384}"/>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Tree>
    <p:custDataLst>
      <p:tags r:id="rId1"/>
    </p:custDataLst>
    <p:extLst>
      <p:ext uri="{BB962C8B-B14F-4D97-AF65-F5344CB8AC3E}">
        <p14:creationId xmlns:p14="http://schemas.microsoft.com/office/powerpoint/2010/main" val="378412841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D1C2B-8D8E-E3FC-FAAA-513CD7D4B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1444" y="2061979"/>
            <a:ext cx="4201111" cy="2619741"/>
          </a:xfrm>
          <a:prstGeom prst="rect">
            <a:avLst/>
          </a:prstGeom>
        </p:spPr>
      </p:pic>
      <p:sp>
        <p:nvSpPr>
          <p:cNvPr id="5" name="矩形 8">
            <a:extLst>
              <a:ext uri="{FF2B5EF4-FFF2-40B4-BE49-F238E27FC236}">
                <a16:creationId xmlns:a16="http://schemas.microsoft.com/office/drawing/2014/main" id="{387D910C-B803-30BF-5E56-B7D155795BF0}"/>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4" name="TextBox 3">
            <a:extLst>
              <a:ext uri="{FF2B5EF4-FFF2-40B4-BE49-F238E27FC236}">
                <a16:creationId xmlns:a16="http://schemas.microsoft.com/office/drawing/2014/main" id="{8227E441-7D1C-18AD-8E82-3E2493F6EFD0}"/>
              </a:ext>
            </a:extLst>
          </p:cNvPr>
          <p:cNvSpPr txBox="1"/>
          <p:nvPr/>
        </p:nvSpPr>
        <p:spPr>
          <a:xfrm>
            <a:off x="711200" y="939800"/>
            <a:ext cx="7531100"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The validation is on every field so you can enter the data in all fields than you will able to register otherwise you are not </a:t>
            </a:r>
          </a:p>
        </p:txBody>
      </p:sp>
    </p:spTree>
    <p:custDataLst>
      <p:tags r:id="rId1"/>
    </p:custDataLst>
    <p:extLst>
      <p:ext uri="{BB962C8B-B14F-4D97-AF65-F5344CB8AC3E}">
        <p14:creationId xmlns:p14="http://schemas.microsoft.com/office/powerpoint/2010/main" val="351643180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094ADD45-55AA-5AF2-9E12-8985EE7FDC8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25CD716D-243C-F52B-C353-88D1CA0160FA}"/>
              </a:ext>
            </a:extLst>
          </p:cNvPr>
          <p:cNvSpPr txBox="1"/>
          <p:nvPr/>
        </p:nvSpPr>
        <p:spPr>
          <a:xfrm>
            <a:off x="575733" y="1151467"/>
            <a:ext cx="7958667"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If the user already register himself/herself on this website than go to login page and login himself/herself and watching the movies</a:t>
            </a:r>
          </a:p>
        </p:txBody>
      </p:sp>
      <p:pic>
        <p:nvPicPr>
          <p:cNvPr id="5" name="Picture 4">
            <a:extLst>
              <a:ext uri="{FF2B5EF4-FFF2-40B4-BE49-F238E27FC236}">
                <a16:creationId xmlns:a16="http://schemas.microsoft.com/office/drawing/2014/main" id="{9C1246B4-E346-9FD9-79EF-3CB546EA44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649" y="2112409"/>
            <a:ext cx="6058746" cy="2343477"/>
          </a:xfrm>
          <a:prstGeom prst="rect">
            <a:avLst/>
          </a:prstGeom>
        </p:spPr>
      </p:pic>
    </p:spTree>
    <p:custDataLst>
      <p:tags r:id="rId1"/>
    </p:custDataLst>
    <p:extLst>
      <p:ext uri="{BB962C8B-B14F-4D97-AF65-F5344CB8AC3E}">
        <p14:creationId xmlns:p14="http://schemas.microsoft.com/office/powerpoint/2010/main" val="125178757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B9155B2E-8370-27FC-8A7F-40F5F2221FC3}"/>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6599C9A7-D994-EF9A-5108-D5D935DAFA3F}"/>
              </a:ext>
            </a:extLst>
          </p:cNvPr>
          <p:cNvSpPr txBox="1"/>
          <p:nvPr/>
        </p:nvSpPr>
        <p:spPr>
          <a:xfrm>
            <a:off x="609600" y="1004711"/>
            <a:ext cx="8139289"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After login the user come to home page of website where user choose which type of movie user want</a:t>
            </a:r>
          </a:p>
        </p:txBody>
      </p:sp>
      <p:pic>
        <p:nvPicPr>
          <p:cNvPr id="5" name="Picture 4">
            <a:extLst>
              <a:ext uri="{FF2B5EF4-FFF2-40B4-BE49-F238E27FC236}">
                <a16:creationId xmlns:a16="http://schemas.microsoft.com/office/drawing/2014/main" id="{6C539849-8025-B889-ACCA-0778F1A1C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418" y="1712597"/>
            <a:ext cx="6183651" cy="3296432"/>
          </a:xfrm>
          <a:prstGeom prst="rect">
            <a:avLst/>
          </a:prstGeom>
        </p:spPr>
      </p:pic>
    </p:spTree>
    <p:custDataLst>
      <p:tags r:id="rId1"/>
    </p:custDataLst>
    <p:extLst>
      <p:ext uri="{BB962C8B-B14F-4D97-AF65-F5344CB8AC3E}">
        <p14:creationId xmlns:p14="http://schemas.microsoft.com/office/powerpoint/2010/main" val="59544099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BB44707-7034-1FCE-31E4-5FFBBCA9216A}"/>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89BC7BF5-C95B-F126-10F2-2EABAB1CA765}"/>
              </a:ext>
            </a:extLst>
          </p:cNvPr>
          <p:cNvSpPr txBox="1"/>
          <p:nvPr/>
        </p:nvSpPr>
        <p:spPr>
          <a:xfrm>
            <a:off x="426317" y="880533"/>
            <a:ext cx="8458039"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Here we create a category of years where users select the year and watch selected year movies</a:t>
            </a:r>
          </a:p>
        </p:txBody>
      </p:sp>
      <p:pic>
        <p:nvPicPr>
          <p:cNvPr id="7" name="Picture 6">
            <a:extLst>
              <a:ext uri="{FF2B5EF4-FFF2-40B4-BE49-F238E27FC236}">
                <a16:creationId xmlns:a16="http://schemas.microsoft.com/office/drawing/2014/main" id="{773F4F58-A136-7A10-6784-FCF038C03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4201" y="1588419"/>
            <a:ext cx="6322269" cy="3551956"/>
          </a:xfrm>
          <a:prstGeom prst="rect">
            <a:avLst/>
          </a:prstGeom>
        </p:spPr>
      </p:pic>
    </p:spTree>
    <p:custDataLst>
      <p:tags r:id="rId1"/>
    </p:custDataLst>
    <p:extLst>
      <p:ext uri="{BB962C8B-B14F-4D97-AF65-F5344CB8AC3E}">
        <p14:creationId xmlns:p14="http://schemas.microsoft.com/office/powerpoint/2010/main" val="409487048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7F385FF7-E27F-6450-7B54-2BBAB76E7397}"/>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9F1B75EC-3DBD-4612-D754-533D27076BAC}"/>
              </a:ext>
            </a:extLst>
          </p:cNvPr>
          <p:cNvSpPr txBox="1"/>
          <p:nvPr/>
        </p:nvSpPr>
        <p:spPr>
          <a:xfrm>
            <a:off x="214489" y="903111"/>
            <a:ext cx="8681155" cy="1015663"/>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Here we create a category of genre where users select the genre that he like action , adventure, comedy, sci-fi, animated, romance movies</a:t>
            </a:r>
          </a:p>
          <a:p>
            <a:endParaRPr lang="en-US" sz="2000" dirty="0">
              <a:solidFill>
                <a:schemeClr val="accent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A7EA1-F0D9-6598-1E0C-C626A39C97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244" y="1743420"/>
            <a:ext cx="6897511" cy="2962613"/>
          </a:xfrm>
          <a:prstGeom prst="rect">
            <a:avLst/>
          </a:prstGeom>
        </p:spPr>
      </p:pic>
    </p:spTree>
    <p:custDataLst>
      <p:tags r:id="rId1"/>
    </p:custDataLst>
    <p:extLst>
      <p:ext uri="{BB962C8B-B14F-4D97-AF65-F5344CB8AC3E}">
        <p14:creationId xmlns:p14="http://schemas.microsoft.com/office/powerpoint/2010/main" val="162241943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E47DE678-2668-8243-77B9-79C43E35DE5A}"/>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FB0C2ED1-298C-3078-8187-495CCB58E7A1}"/>
              </a:ext>
            </a:extLst>
          </p:cNvPr>
          <p:cNvSpPr txBox="1"/>
          <p:nvPr/>
        </p:nvSpPr>
        <p:spPr>
          <a:xfrm>
            <a:off x="426317" y="1106311"/>
            <a:ext cx="8085505"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Here we also create a category of language where users select the Language </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8F0FD4-1EE4-66DE-136C-EF191B4C3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022" y="1541771"/>
            <a:ext cx="6953956" cy="3105823"/>
          </a:xfrm>
          <a:prstGeom prst="rect">
            <a:avLst/>
          </a:prstGeom>
        </p:spPr>
      </p:pic>
    </p:spTree>
    <p:custDataLst>
      <p:tags r:id="rId1"/>
    </p:custDataLst>
    <p:extLst>
      <p:ext uri="{BB962C8B-B14F-4D97-AF65-F5344CB8AC3E}">
        <p14:creationId xmlns:p14="http://schemas.microsoft.com/office/powerpoint/2010/main" val="232042132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94636"/>
            <a:ext cx="9147159" cy="5143499"/>
          </a:xfrm>
          <a:prstGeom prst="rect">
            <a:avLst/>
          </a:prstGeom>
        </p:spPr>
      </p:pic>
      <p:sp>
        <p:nvSpPr>
          <p:cNvPr id="6" name="矩形 5"/>
          <p:cNvSpPr/>
          <p:nvPr/>
        </p:nvSpPr>
        <p:spPr>
          <a:xfrm>
            <a:off x="3429163" y="1318666"/>
            <a:ext cx="2552700"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accent4">
                    <a:lumMod val="60000"/>
                    <a:lumOff val="40000"/>
                  </a:schemeClr>
                </a:solidFill>
                <a:latin typeface="+mj-lt"/>
                <a:cs typeface="+mn-ea"/>
                <a:sym typeface="+mn-lt"/>
              </a:rPr>
              <a:t>Group Members</a:t>
            </a:r>
            <a:endParaRPr lang="zh-CN" altLang="en-US" sz="1600" b="1" dirty="0">
              <a:solidFill>
                <a:schemeClr val="accent4">
                  <a:lumMod val="60000"/>
                  <a:lumOff val="40000"/>
                </a:schemeClr>
              </a:solidFill>
              <a:latin typeface="+mj-lt"/>
              <a:cs typeface="+mn-ea"/>
              <a:sym typeface="+mn-lt"/>
            </a:endParaRPr>
          </a:p>
        </p:txBody>
      </p:sp>
      <p:sp>
        <p:nvSpPr>
          <p:cNvPr id="7" name="矩形 6"/>
          <p:cNvSpPr/>
          <p:nvPr/>
        </p:nvSpPr>
        <p:spPr>
          <a:xfrm>
            <a:off x="3429163" y="1854494"/>
            <a:ext cx="2552700"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600" b="1" dirty="0">
                <a:solidFill>
                  <a:schemeClr val="accent4">
                    <a:lumMod val="60000"/>
                    <a:lumOff val="40000"/>
                  </a:schemeClr>
                </a:solidFill>
                <a:latin typeface="+mj-lt"/>
                <a:cs typeface="+mn-ea"/>
                <a:sym typeface="+mn-lt"/>
              </a:rPr>
              <a:t>Introduction</a:t>
            </a:r>
            <a:endParaRPr lang="zh-CN" altLang="en-US" sz="1600" b="1" dirty="0">
              <a:solidFill>
                <a:schemeClr val="accent4">
                  <a:lumMod val="60000"/>
                  <a:lumOff val="40000"/>
                </a:schemeClr>
              </a:solidFill>
              <a:latin typeface="+mj-lt"/>
              <a:cs typeface="+mn-ea"/>
              <a:sym typeface="+mn-lt"/>
            </a:endParaRPr>
          </a:p>
        </p:txBody>
      </p:sp>
      <p:sp>
        <p:nvSpPr>
          <p:cNvPr id="8" name="矩形 7"/>
          <p:cNvSpPr/>
          <p:nvPr/>
        </p:nvSpPr>
        <p:spPr>
          <a:xfrm>
            <a:off x="3429163" y="2390322"/>
            <a:ext cx="2552700"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accent4">
                    <a:lumMod val="60000"/>
                    <a:lumOff val="40000"/>
                  </a:schemeClr>
                </a:solidFill>
                <a:latin typeface="+mj-lt"/>
                <a:cs typeface="+mn-ea"/>
                <a:sym typeface="+mn-lt"/>
              </a:rPr>
              <a:t>Tools</a:t>
            </a:r>
            <a:endParaRPr lang="zh-CN" altLang="en-US" sz="1600" b="1" dirty="0">
              <a:solidFill>
                <a:schemeClr val="accent4">
                  <a:lumMod val="60000"/>
                  <a:lumOff val="40000"/>
                </a:schemeClr>
              </a:solidFill>
              <a:latin typeface="+mj-lt"/>
              <a:cs typeface="+mn-ea"/>
              <a:sym typeface="+mn-lt"/>
            </a:endParaRPr>
          </a:p>
        </p:txBody>
      </p:sp>
      <p:sp>
        <p:nvSpPr>
          <p:cNvPr id="9" name="矩形 8"/>
          <p:cNvSpPr/>
          <p:nvPr/>
        </p:nvSpPr>
        <p:spPr>
          <a:xfrm>
            <a:off x="3429163" y="2926150"/>
            <a:ext cx="2552700"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600" b="1" dirty="0">
                <a:solidFill>
                  <a:schemeClr val="accent4">
                    <a:lumMod val="60000"/>
                    <a:lumOff val="40000"/>
                  </a:schemeClr>
                </a:solidFill>
                <a:latin typeface="+mj-lt"/>
                <a:cs typeface="+mn-ea"/>
                <a:sym typeface="+mn-lt"/>
              </a:rPr>
              <a:t>Scope</a:t>
            </a:r>
            <a:endParaRPr lang="zh-CN" altLang="en-US" sz="1600" b="1" dirty="0">
              <a:solidFill>
                <a:schemeClr val="accent4">
                  <a:lumMod val="60000"/>
                  <a:lumOff val="40000"/>
                </a:schemeClr>
              </a:solidFill>
              <a:latin typeface="+mj-lt"/>
              <a:cs typeface="+mn-ea"/>
              <a:sym typeface="+mn-lt"/>
            </a:endParaRPr>
          </a:p>
        </p:txBody>
      </p:sp>
      <p:sp>
        <p:nvSpPr>
          <p:cNvPr id="10" name="文本框 9"/>
          <p:cNvSpPr txBox="1"/>
          <p:nvPr/>
        </p:nvSpPr>
        <p:spPr>
          <a:xfrm>
            <a:off x="1352954" y="2184727"/>
            <a:ext cx="2076209" cy="584775"/>
          </a:xfrm>
          <a:prstGeom prst="rect">
            <a:avLst/>
          </a:prstGeom>
          <a:noFill/>
        </p:spPr>
        <p:txBody>
          <a:bodyPr wrap="none" rtlCol="0">
            <a:spAutoFit/>
          </a:bodyPr>
          <a:lstStyle/>
          <a:p>
            <a:pPr algn="ctr"/>
            <a:r>
              <a:rPr lang="en-US" altLang="zh-CN" sz="3200" b="1" dirty="0">
                <a:solidFill>
                  <a:srgbClr val="3D4E55"/>
                </a:solidFill>
                <a:effectLst>
                  <a:outerShdw blurRad="38100" dist="38100" dir="2700000" algn="tl">
                    <a:srgbClr val="000000">
                      <a:alpha val="43137"/>
                    </a:srgbClr>
                  </a:outerShdw>
                </a:effectLst>
                <a:latin typeface="+mj-lt"/>
                <a:cs typeface="+mn-ea"/>
                <a:sym typeface="+mn-lt"/>
              </a:rPr>
              <a:t>CONTENTS</a:t>
            </a:r>
            <a:endParaRPr lang="zh-CN" altLang="en-US" sz="3200" b="1" dirty="0">
              <a:solidFill>
                <a:srgbClr val="3D4E55"/>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408987632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up)">
                                      <p:cBhvr>
                                        <p:cTn id="24" dur="500"/>
                                        <p:tgtEl>
                                          <p:spTgt spid="8"/>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up)">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764B25E3-4A82-679F-9C13-AEB453436ADC}"/>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BA668180-01E1-B953-791C-C5E64F34D23C}"/>
              </a:ext>
            </a:extLst>
          </p:cNvPr>
          <p:cNvSpPr txBox="1"/>
          <p:nvPr/>
        </p:nvSpPr>
        <p:spPr>
          <a:xfrm>
            <a:off x="632178" y="1027289"/>
            <a:ext cx="8105422" cy="400110"/>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Here we create a search bar where user search the movie</a:t>
            </a:r>
          </a:p>
        </p:txBody>
      </p:sp>
      <p:pic>
        <p:nvPicPr>
          <p:cNvPr id="5" name="Picture 4">
            <a:extLst>
              <a:ext uri="{FF2B5EF4-FFF2-40B4-BE49-F238E27FC236}">
                <a16:creationId xmlns:a16="http://schemas.microsoft.com/office/drawing/2014/main" id="{CBE4EFB1-9125-A2F4-C007-3F409B87C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066" y="1534198"/>
            <a:ext cx="7145867" cy="3193985"/>
          </a:xfrm>
          <a:prstGeom prst="rect">
            <a:avLst/>
          </a:prstGeom>
        </p:spPr>
      </p:pic>
    </p:spTree>
    <p:custDataLst>
      <p:tags r:id="rId1"/>
    </p:custDataLst>
    <p:extLst>
      <p:ext uri="{BB962C8B-B14F-4D97-AF65-F5344CB8AC3E}">
        <p14:creationId xmlns:p14="http://schemas.microsoft.com/office/powerpoint/2010/main" val="269327473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8B884ACA-F94D-8388-605C-7D32141C2ACE}"/>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35DF6FCD-95A0-1BEE-92DA-C51BE2C59527}"/>
              </a:ext>
            </a:extLst>
          </p:cNvPr>
          <p:cNvSpPr txBox="1"/>
          <p:nvPr/>
        </p:nvSpPr>
        <p:spPr>
          <a:xfrm>
            <a:off x="530578" y="1162756"/>
            <a:ext cx="8252178"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When user choose the movie and click on to watch the movie than he go to next page  </a:t>
            </a:r>
          </a:p>
        </p:txBody>
      </p:sp>
      <p:pic>
        <p:nvPicPr>
          <p:cNvPr id="5" name="Picture 4">
            <a:extLst>
              <a:ext uri="{FF2B5EF4-FFF2-40B4-BE49-F238E27FC236}">
                <a16:creationId xmlns:a16="http://schemas.microsoft.com/office/drawing/2014/main" id="{270F712A-A47F-C2ED-5871-0DC2CF20D2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285" y="1870642"/>
            <a:ext cx="5581429" cy="3151866"/>
          </a:xfrm>
          <a:prstGeom prst="rect">
            <a:avLst/>
          </a:prstGeom>
        </p:spPr>
      </p:pic>
    </p:spTree>
    <p:custDataLst>
      <p:tags r:id="rId1"/>
    </p:custDataLst>
    <p:extLst>
      <p:ext uri="{BB962C8B-B14F-4D97-AF65-F5344CB8AC3E}">
        <p14:creationId xmlns:p14="http://schemas.microsoft.com/office/powerpoint/2010/main" val="145898188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E10DFA5-0FC5-692D-455E-694BE20EF729}"/>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64CDCF39-6F0F-E168-2218-F50EB1D10F64}"/>
              </a:ext>
            </a:extLst>
          </p:cNvPr>
          <p:cNvSpPr txBox="1"/>
          <p:nvPr/>
        </p:nvSpPr>
        <p:spPr>
          <a:xfrm>
            <a:off x="426317" y="939800"/>
            <a:ext cx="7828683" cy="1015663"/>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Here we give a description of movies that this movie is presented by this studio, this movie is action or horror or comedy and here we also describe that this movie is which languages</a:t>
            </a:r>
          </a:p>
        </p:txBody>
      </p:sp>
      <p:pic>
        <p:nvPicPr>
          <p:cNvPr id="5" name="Picture 4">
            <a:extLst>
              <a:ext uri="{FF2B5EF4-FFF2-40B4-BE49-F238E27FC236}">
                <a16:creationId xmlns:a16="http://schemas.microsoft.com/office/drawing/2014/main" id="{539D4C86-9EB7-C0FA-F493-42C4E5197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9609" y="2130761"/>
            <a:ext cx="4502097" cy="2871454"/>
          </a:xfrm>
          <a:prstGeom prst="rect">
            <a:avLst/>
          </a:prstGeom>
        </p:spPr>
      </p:pic>
    </p:spTree>
    <p:custDataLst>
      <p:tags r:id="rId1"/>
    </p:custDataLst>
    <p:extLst>
      <p:ext uri="{BB962C8B-B14F-4D97-AF65-F5344CB8AC3E}">
        <p14:creationId xmlns:p14="http://schemas.microsoft.com/office/powerpoint/2010/main" val="336511018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0BC23502-16AD-AE8A-0223-6944A5C34AA0}"/>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29752CC0-0FFA-06EA-3FD8-FBD14BE166DC}"/>
              </a:ext>
            </a:extLst>
          </p:cNvPr>
          <p:cNvSpPr txBox="1"/>
          <p:nvPr/>
        </p:nvSpPr>
        <p:spPr>
          <a:xfrm>
            <a:off x="279400" y="939800"/>
            <a:ext cx="8534400"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After description we also give the details of movie actors director and creator and tell the rating of movie , also tell run time,</a:t>
            </a:r>
          </a:p>
        </p:txBody>
      </p:sp>
      <p:pic>
        <p:nvPicPr>
          <p:cNvPr id="5" name="Picture 4">
            <a:extLst>
              <a:ext uri="{FF2B5EF4-FFF2-40B4-BE49-F238E27FC236}">
                <a16:creationId xmlns:a16="http://schemas.microsoft.com/office/drawing/2014/main" id="{901E87CE-968D-5245-FAEA-CBE5353E45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9850" y="1701801"/>
            <a:ext cx="6464300" cy="2849313"/>
          </a:xfrm>
          <a:prstGeom prst="rect">
            <a:avLst/>
          </a:prstGeom>
        </p:spPr>
      </p:pic>
    </p:spTree>
    <p:custDataLst>
      <p:tags r:id="rId1"/>
    </p:custDataLst>
    <p:extLst>
      <p:ext uri="{BB962C8B-B14F-4D97-AF65-F5344CB8AC3E}">
        <p14:creationId xmlns:p14="http://schemas.microsoft.com/office/powerpoint/2010/main" val="415859636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8F0B56BC-6EAB-E30B-78B1-F4C24784EF06}"/>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0BD41A7D-07F3-4345-17C6-4ED07604F3FF}"/>
              </a:ext>
            </a:extLst>
          </p:cNvPr>
          <p:cNvSpPr txBox="1"/>
          <p:nvPr/>
        </p:nvSpPr>
        <p:spPr>
          <a:xfrm>
            <a:off x="317500" y="965200"/>
            <a:ext cx="8102600" cy="400110"/>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We also give the movie info like size, quality, subtitles ,languages </a:t>
            </a:r>
          </a:p>
        </p:txBody>
      </p:sp>
      <p:pic>
        <p:nvPicPr>
          <p:cNvPr id="5" name="Picture 4">
            <a:extLst>
              <a:ext uri="{FF2B5EF4-FFF2-40B4-BE49-F238E27FC236}">
                <a16:creationId xmlns:a16="http://schemas.microsoft.com/office/drawing/2014/main" id="{7CBFF2FD-7321-E0B8-FD9E-2AFD2AFAF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690" y="1592048"/>
            <a:ext cx="6592220" cy="3077004"/>
          </a:xfrm>
          <a:prstGeom prst="rect">
            <a:avLst/>
          </a:prstGeom>
        </p:spPr>
      </p:pic>
    </p:spTree>
    <p:custDataLst>
      <p:tags r:id="rId1"/>
    </p:custDataLst>
    <p:extLst>
      <p:ext uri="{BB962C8B-B14F-4D97-AF65-F5344CB8AC3E}">
        <p14:creationId xmlns:p14="http://schemas.microsoft.com/office/powerpoint/2010/main" val="155757429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54BD713-2479-D1E4-9773-CC725380BDF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8E565FC5-0C58-A45A-DBCD-F7C88666CCA7}"/>
              </a:ext>
            </a:extLst>
          </p:cNvPr>
          <p:cNvSpPr txBox="1"/>
          <p:nvPr/>
        </p:nvSpPr>
        <p:spPr>
          <a:xfrm>
            <a:off x="546100" y="812800"/>
            <a:ext cx="7823200" cy="400110"/>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After the movie info we give storyline of movie </a:t>
            </a:r>
          </a:p>
        </p:txBody>
      </p:sp>
      <p:pic>
        <p:nvPicPr>
          <p:cNvPr id="5" name="Picture 4">
            <a:extLst>
              <a:ext uri="{FF2B5EF4-FFF2-40B4-BE49-F238E27FC236}">
                <a16:creationId xmlns:a16="http://schemas.microsoft.com/office/drawing/2014/main" id="{A3D4CD6F-E463-FA37-5CCD-B18C97F49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205" y="1571485"/>
            <a:ext cx="7811590" cy="2000529"/>
          </a:xfrm>
          <a:prstGeom prst="rect">
            <a:avLst/>
          </a:prstGeom>
        </p:spPr>
      </p:pic>
    </p:spTree>
    <p:custDataLst>
      <p:tags r:id="rId1"/>
    </p:custDataLst>
    <p:extLst>
      <p:ext uri="{BB962C8B-B14F-4D97-AF65-F5344CB8AC3E}">
        <p14:creationId xmlns:p14="http://schemas.microsoft.com/office/powerpoint/2010/main" val="148736009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54BD713-2479-D1E4-9773-CC725380BDF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E96C1D46-2E8F-7C80-68C3-3EAF2B52FA4B}"/>
              </a:ext>
            </a:extLst>
          </p:cNvPr>
          <p:cNvSpPr txBox="1"/>
          <p:nvPr/>
        </p:nvSpPr>
        <p:spPr>
          <a:xfrm>
            <a:off x="426317" y="1047810"/>
            <a:ext cx="8095383"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After all of this we give download links where the user choose the size of the movie and quality .</a:t>
            </a:r>
          </a:p>
        </p:txBody>
      </p:sp>
      <p:pic>
        <p:nvPicPr>
          <p:cNvPr id="5" name="Picture 4">
            <a:extLst>
              <a:ext uri="{FF2B5EF4-FFF2-40B4-BE49-F238E27FC236}">
                <a16:creationId xmlns:a16="http://schemas.microsoft.com/office/drawing/2014/main" id="{FE008403-FF0D-2C7B-4AB5-3342812DA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39" y="1755696"/>
            <a:ext cx="7430537" cy="3229426"/>
          </a:xfrm>
          <a:prstGeom prst="rect">
            <a:avLst/>
          </a:prstGeom>
        </p:spPr>
      </p:pic>
    </p:spTree>
    <p:custDataLst>
      <p:tags r:id="rId1"/>
    </p:custDataLst>
    <p:extLst>
      <p:ext uri="{BB962C8B-B14F-4D97-AF65-F5344CB8AC3E}">
        <p14:creationId xmlns:p14="http://schemas.microsoft.com/office/powerpoint/2010/main" val="331443489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54BD713-2479-D1E4-9773-CC725380BDF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58048B01-ED99-8960-50D8-194B0CA52F13}"/>
              </a:ext>
            </a:extLst>
          </p:cNvPr>
          <p:cNvSpPr txBox="1"/>
          <p:nvPr/>
        </p:nvSpPr>
        <p:spPr>
          <a:xfrm>
            <a:off x="426317" y="914400"/>
            <a:ext cx="7688983" cy="163121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After choose the size and quality user click on download links when he click the button after click on button the user go to new page and then user select the g-direct file when he click the g-direct the user go to google drive where the movie upload and the download option is come and user click on  the download button </a:t>
            </a:r>
          </a:p>
        </p:txBody>
      </p:sp>
    </p:spTree>
    <p:custDataLst>
      <p:tags r:id="rId1"/>
    </p:custDataLst>
    <p:extLst>
      <p:ext uri="{BB962C8B-B14F-4D97-AF65-F5344CB8AC3E}">
        <p14:creationId xmlns:p14="http://schemas.microsoft.com/office/powerpoint/2010/main" val="12308331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54BD713-2479-D1E4-9773-CC725380BDF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B985590B-FADA-4A72-C641-29BA73AF40D3}"/>
              </a:ext>
            </a:extLst>
          </p:cNvPr>
          <p:cNvSpPr txBox="1"/>
          <p:nvPr/>
        </p:nvSpPr>
        <p:spPr>
          <a:xfrm>
            <a:off x="584200" y="1066800"/>
            <a:ext cx="7937500" cy="400110"/>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After all of this we create a comment section where user comment</a:t>
            </a:r>
          </a:p>
        </p:txBody>
      </p:sp>
      <p:pic>
        <p:nvPicPr>
          <p:cNvPr id="5" name="Picture 4">
            <a:extLst>
              <a:ext uri="{FF2B5EF4-FFF2-40B4-BE49-F238E27FC236}">
                <a16:creationId xmlns:a16="http://schemas.microsoft.com/office/drawing/2014/main" id="{BAA9D9DD-122B-93A2-58B0-A2B9D928F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165" y="1490078"/>
            <a:ext cx="5715569" cy="3512137"/>
          </a:xfrm>
          <a:prstGeom prst="rect">
            <a:avLst/>
          </a:prstGeom>
        </p:spPr>
      </p:pic>
    </p:spTree>
    <p:custDataLst>
      <p:tags r:id="rId1"/>
    </p:custDataLst>
    <p:extLst>
      <p:ext uri="{BB962C8B-B14F-4D97-AF65-F5344CB8AC3E}">
        <p14:creationId xmlns:p14="http://schemas.microsoft.com/office/powerpoint/2010/main" val="386495495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54BD713-2479-D1E4-9773-CC725380BDF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2A9E7551-546D-BEC5-DA87-2252152D147E}"/>
              </a:ext>
            </a:extLst>
          </p:cNvPr>
          <p:cNvSpPr txBox="1"/>
          <p:nvPr/>
        </p:nvSpPr>
        <p:spPr>
          <a:xfrm>
            <a:off x="426317" y="1041400"/>
            <a:ext cx="8222383" cy="707886"/>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At the end we create a session where if user want  help, know about terms of use and privacy </a:t>
            </a:r>
          </a:p>
        </p:txBody>
      </p:sp>
      <p:pic>
        <p:nvPicPr>
          <p:cNvPr id="5" name="Picture 4">
            <a:extLst>
              <a:ext uri="{FF2B5EF4-FFF2-40B4-BE49-F238E27FC236}">
                <a16:creationId xmlns:a16="http://schemas.microsoft.com/office/drawing/2014/main" id="{F1FAEBCF-D7B5-8E32-8A70-26C803F5D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2306501"/>
            <a:ext cx="7581900" cy="1768480"/>
          </a:xfrm>
          <a:prstGeom prst="rect">
            <a:avLst/>
          </a:prstGeom>
        </p:spPr>
      </p:pic>
    </p:spTree>
    <p:custDataLst>
      <p:tags r:id="rId1"/>
    </p:custDataLst>
    <p:extLst>
      <p:ext uri="{BB962C8B-B14F-4D97-AF65-F5344CB8AC3E}">
        <p14:creationId xmlns:p14="http://schemas.microsoft.com/office/powerpoint/2010/main" val="246436919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7159" cy="5143499"/>
          </a:xfrm>
          <a:prstGeom prst="rect">
            <a:avLst/>
          </a:prstGeom>
        </p:spPr>
      </p:pic>
      <p:sp>
        <p:nvSpPr>
          <p:cNvPr id="3" name="文本框 2"/>
          <p:cNvSpPr txBox="1"/>
          <p:nvPr/>
        </p:nvSpPr>
        <p:spPr>
          <a:xfrm>
            <a:off x="1429556" y="1651000"/>
            <a:ext cx="5834130" cy="707886"/>
          </a:xfrm>
          <a:prstGeom prst="rect">
            <a:avLst/>
          </a:prstGeom>
          <a:noFill/>
        </p:spPr>
        <p:txBody>
          <a:bodyPr wrap="square" rtlCol="0">
            <a:spAutoFit/>
          </a:bodyPr>
          <a:lstStyle/>
          <a:p>
            <a:pPr algn="ctr"/>
            <a:r>
              <a:rPr lang="tr-TR" altLang="zh-CN" sz="4000" dirty="0">
                <a:solidFill>
                  <a:schemeClr val="accent4">
                    <a:lumMod val="60000"/>
                    <a:lumOff val="40000"/>
                  </a:schemeClr>
                </a:solidFill>
                <a:latin typeface="+mj-lt"/>
                <a:cs typeface="+mn-ea"/>
                <a:sym typeface="+mn-lt"/>
              </a:rPr>
              <a:t>1</a:t>
            </a:r>
            <a:endParaRPr lang="zh-CN" altLang="en-US" sz="4000" dirty="0">
              <a:solidFill>
                <a:schemeClr val="accent4">
                  <a:lumMod val="60000"/>
                  <a:lumOff val="40000"/>
                </a:schemeClr>
              </a:solidFill>
              <a:latin typeface="+mj-lt"/>
              <a:cs typeface="+mn-ea"/>
              <a:sym typeface="+mn-lt"/>
            </a:endParaRPr>
          </a:p>
        </p:txBody>
      </p:sp>
      <p:sp>
        <p:nvSpPr>
          <p:cNvPr id="11" name="文本框 10"/>
          <p:cNvSpPr txBox="1"/>
          <p:nvPr/>
        </p:nvSpPr>
        <p:spPr>
          <a:xfrm>
            <a:off x="1429557" y="2406649"/>
            <a:ext cx="5834130" cy="830997"/>
          </a:xfrm>
          <a:prstGeom prst="rect">
            <a:avLst/>
          </a:prstGeom>
          <a:noFill/>
        </p:spPr>
        <p:txBody>
          <a:bodyPr wrap="square" rtlCol="0">
            <a:spAutoFit/>
          </a:bodyPr>
          <a:lstStyle/>
          <a:p>
            <a:pPr algn="ctr"/>
            <a:r>
              <a:rPr lang="en-US"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rPr>
              <a:t>Group Members</a:t>
            </a:r>
            <a:endParaRPr lang="zh-CN" altLang="en-US"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22077535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p:tgtEl>
                                          <p:spTgt spid="3"/>
                                        </p:tgtEl>
                                        <p:attrNameLst>
                                          <p:attrName>ppt_y</p:attrName>
                                        </p:attrNameLst>
                                      </p:cBhvr>
                                      <p:tavLst>
                                        <p:tav tm="0">
                                          <p:val>
                                            <p:strVal val="#ppt_y+#ppt_h*1.125000"/>
                                          </p:val>
                                        </p:tav>
                                        <p:tav tm="100000">
                                          <p:val>
                                            <p:strVal val="#ppt_y"/>
                                          </p:val>
                                        </p:tav>
                                      </p:tavLst>
                                    </p:anim>
                                    <p:animEffect transition="in" filter="wipe(up)">
                                      <p:cBhvr>
                                        <p:cTn id="8" dur="750"/>
                                        <p:tgtEl>
                                          <p:spTgt spid="3"/>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p:tgtEl>
                                          <p:spTgt spid="11"/>
                                        </p:tgtEl>
                                        <p:attrNameLst>
                                          <p:attrName>ppt_y</p:attrName>
                                        </p:attrNameLst>
                                      </p:cBhvr>
                                      <p:tavLst>
                                        <p:tav tm="0">
                                          <p:val>
                                            <p:strVal val="#ppt_y-#ppt_h*1.125000"/>
                                          </p:val>
                                        </p:tav>
                                        <p:tav tm="100000">
                                          <p:val>
                                            <p:strVal val="#ppt_y"/>
                                          </p:val>
                                        </p:tav>
                                      </p:tavLst>
                                    </p:anim>
                                    <p:animEffect transition="in" filter="wipe(down)">
                                      <p:cBhvr>
                                        <p:cTn id="1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a:extLst>
              <a:ext uri="{FF2B5EF4-FFF2-40B4-BE49-F238E27FC236}">
                <a16:creationId xmlns:a16="http://schemas.microsoft.com/office/drawing/2014/main" id="{D54BD713-2479-D1E4-9773-CC725380BDF1}"/>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
        <p:nvSpPr>
          <p:cNvPr id="2" name="TextBox 1">
            <a:extLst>
              <a:ext uri="{FF2B5EF4-FFF2-40B4-BE49-F238E27FC236}">
                <a16:creationId xmlns:a16="http://schemas.microsoft.com/office/drawing/2014/main" id="{DB31A45D-9EE4-FB16-B7EF-4DA556C200D1}"/>
              </a:ext>
            </a:extLst>
          </p:cNvPr>
          <p:cNvSpPr txBox="1"/>
          <p:nvPr/>
        </p:nvSpPr>
        <p:spPr>
          <a:xfrm>
            <a:off x="228600" y="863600"/>
            <a:ext cx="8458200" cy="400110"/>
          </a:xfrm>
          <a:prstGeom prst="rect">
            <a:avLst/>
          </a:prstGeom>
          <a:noFill/>
        </p:spPr>
        <p:txBody>
          <a:bodyPr wrap="square" rtlCol="0">
            <a:spAutoFit/>
          </a:bodyPr>
          <a:lstStyle/>
          <a:p>
            <a:r>
              <a:rPr lang="en-US" sz="2000" dirty="0">
                <a:solidFill>
                  <a:schemeClr val="accent4"/>
                </a:solidFill>
                <a:latin typeface="Times New Roman" panose="02020603050405020304" pitchFamily="18" charset="0"/>
                <a:cs typeface="Times New Roman" panose="02020603050405020304" pitchFamily="18" charset="0"/>
              </a:rPr>
              <a:t>At the end we also give the links of our social platforms links</a:t>
            </a:r>
          </a:p>
        </p:txBody>
      </p:sp>
      <p:pic>
        <p:nvPicPr>
          <p:cNvPr id="5" name="Picture 4">
            <a:extLst>
              <a:ext uri="{FF2B5EF4-FFF2-40B4-BE49-F238E27FC236}">
                <a16:creationId xmlns:a16="http://schemas.microsoft.com/office/drawing/2014/main" id="{5E2B589E-01B0-06A3-0384-1D0040631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26629"/>
            <a:ext cx="9144000" cy="690242"/>
          </a:xfrm>
          <a:prstGeom prst="rect">
            <a:avLst/>
          </a:prstGeom>
        </p:spPr>
      </p:pic>
      <p:cxnSp>
        <p:nvCxnSpPr>
          <p:cNvPr id="7" name="Straight Arrow Connector 6">
            <a:extLst>
              <a:ext uri="{FF2B5EF4-FFF2-40B4-BE49-F238E27FC236}">
                <a16:creationId xmlns:a16="http://schemas.microsoft.com/office/drawing/2014/main" id="{5F489BF1-42CE-07B2-0634-AB25613E778E}"/>
              </a:ext>
            </a:extLst>
          </p:cNvPr>
          <p:cNvCxnSpPr>
            <a:cxnSpLocks/>
          </p:cNvCxnSpPr>
          <p:nvPr/>
        </p:nvCxnSpPr>
        <p:spPr>
          <a:xfrm>
            <a:off x="6819900" y="1955800"/>
            <a:ext cx="1054100" cy="431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122767256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7159" cy="5143499"/>
          </a:xfrm>
          <a:prstGeom prst="rect">
            <a:avLst/>
          </a:prstGeom>
        </p:spPr>
      </p:pic>
      <p:sp>
        <p:nvSpPr>
          <p:cNvPr id="7" name="文本框 2"/>
          <p:cNvSpPr txBox="1"/>
          <p:nvPr/>
        </p:nvSpPr>
        <p:spPr>
          <a:xfrm>
            <a:off x="2751161" y="1986974"/>
            <a:ext cx="4348089" cy="584775"/>
          </a:xfrm>
          <a:prstGeom prst="rect">
            <a:avLst/>
          </a:prstGeom>
          <a:noFill/>
        </p:spPr>
        <p:txBody>
          <a:bodyPr wrap="square" rtlCol="0">
            <a:spAutoFit/>
          </a:bodyPr>
          <a:lstStyle/>
          <a:p>
            <a:pPr algn="ctr"/>
            <a:r>
              <a:rPr lang="tr-TR" altLang="zh-CN" sz="32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rPr>
              <a:t>THANK YOU !</a:t>
            </a:r>
            <a:endParaRPr lang="zh-CN" altLang="en-US" sz="32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24298984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500" autoRev="1" fill="hold">
                                          <p:stCondLst>
                                            <p:cond delay="0"/>
                                          </p:stCondLst>
                                        </p:cTn>
                                        <p:tgtEl>
                                          <p:spTgt spid="7"/>
                                        </p:tgtEl>
                                        <p:attrNameLst>
                                          <p:attrName>ppt_w</p:attrName>
                                        </p:attrNameLst>
                                      </p:cBhvr>
                                    </p:anim>
                                    <p:anim by="(#ppt_w*0.50)" calcmode="lin" valueType="num">
                                      <p:cBhvr>
                                        <p:cTn id="14" dur="500" decel="50000" autoRev="1" fill="hold">
                                          <p:stCondLst>
                                            <p:cond delay="0"/>
                                          </p:stCondLst>
                                        </p:cTn>
                                        <p:tgtEl>
                                          <p:spTgt spid="7"/>
                                        </p:tgtEl>
                                        <p:attrNameLst>
                                          <p:attrName>ppt_x</p:attrName>
                                        </p:attrNameLst>
                                      </p:cBhvr>
                                    </p:anim>
                                    <p:anim from="(-#ppt_h/2)" to="(#ppt_y)" calcmode="lin" valueType="num">
                                      <p:cBhvr>
                                        <p:cTn id="15" dur="1000" fill="hold">
                                          <p:stCondLst>
                                            <p:cond delay="0"/>
                                          </p:stCondLst>
                                        </p:cTn>
                                        <p:tgtEl>
                                          <p:spTgt spid="7"/>
                                        </p:tgtEl>
                                        <p:attrNameLst>
                                          <p:attrName>ppt_y</p:attrName>
                                        </p:attrNameLst>
                                      </p:cBhvr>
                                    </p:anim>
                                    <p:animRot by="21600000">
                                      <p:cBhvr>
                                        <p:cTn id="16" dur="100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0"/>
          <p:cNvSpPr/>
          <p:nvPr/>
        </p:nvSpPr>
        <p:spPr>
          <a:xfrm>
            <a:off x="2370635" y="1121299"/>
            <a:ext cx="3002844" cy="707886"/>
          </a:xfrm>
          <a:prstGeom prst="rect">
            <a:avLst/>
          </a:prstGeom>
        </p:spPr>
        <p:txBody>
          <a:bodyPr wrap="square">
            <a:spAutoFit/>
          </a:bodyPr>
          <a:lstStyle/>
          <a:p>
            <a:r>
              <a:rPr lang="en-US" altLang="zh-CN" sz="1800" b="1" dirty="0">
                <a:latin typeface="+mj-lt"/>
                <a:cs typeface="+mn-ea"/>
                <a:sym typeface="+mn-lt"/>
              </a:rPr>
              <a:t>                     </a:t>
            </a:r>
            <a:r>
              <a:rPr lang="en-US" altLang="zh-CN" sz="4000" b="1" dirty="0">
                <a:solidFill>
                  <a:schemeClr val="accent4">
                    <a:lumMod val="60000"/>
                    <a:lumOff val="40000"/>
                  </a:schemeClr>
                </a:solidFill>
                <a:latin typeface="+mj-lt"/>
                <a:cs typeface="+mn-ea"/>
                <a:sym typeface="+mn-lt"/>
              </a:rPr>
              <a:t>Names</a:t>
            </a:r>
            <a:endParaRPr lang="en-JM" sz="4000" b="1" dirty="0">
              <a:solidFill>
                <a:schemeClr val="accent4">
                  <a:lumMod val="60000"/>
                  <a:lumOff val="40000"/>
                </a:schemeClr>
              </a:solidFill>
              <a:latin typeface="+mj-lt"/>
              <a:cs typeface="+mn-ea"/>
              <a:sym typeface="+mn-lt"/>
            </a:endParaRPr>
          </a:p>
        </p:txBody>
      </p:sp>
      <p:sp>
        <p:nvSpPr>
          <p:cNvPr id="18" name="矩形 8">
            <a:extLst>
              <a:ext uri="{FF2B5EF4-FFF2-40B4-BE49-F238E27FC236}">
                <a16:creationId xmlns:a16="http://schemas.microsoft.com/office/drawing/2014/main" id="{5113AE7B-60C1-ECEE-164F-BD0F93D7C069}"/>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Tree>
    <p:custDataLst>
      <p:tags r:id="rId1"/>
    </p:custDataLst>
    <p:extLst>
      <p:ext uri="{BB962C8B-B14F-4D97-AF65-F5344CB8AC3E}">
        <p14:creationId xmlns:p14="http://schemas.microsoft.com/office/powerpoint/2010/main" val="67448041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ppt_x</p:attrName>
                                        </p:attrNameLst>
                                      </p:cBhvr>
                                      <p:tavLst>
                                        <p:tav tm="0">
                                          <p:val>
                                            <p:strVal val="#ppt_x"/>
                                          </p:val>
                                        </p:tav>
                                        <p:tav tm="100000">
                                          <p:val>
                                            <p:strVal val="#ppt_x"/>
                                          </p:val>
                                        </p:tav>
                                      </p:tavLst>
                                    </p:anim>
                                    <p:anim calcmode="lin" valueType="num">
                                      <p:cBhvr>
                                        <p:cTn id="9" dur="5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ppt_y</p:attrName>
                                        </p:attrNameLst>
                                      </p:cBhvr>
                                      <p:tavLst>
                                        <p:tav tm="0">
                                          <p:val>
                                            <p:strVal val="#ppt_y+#ppt_h*1.125000"/>
                                          </p:val>
                                        </p:tav>
                                        <p:tav tm="100000">
                                          <p:val>
                                            <p:strVal val="#ppt_y"/>
                                          </p:val>
                                        </p:tav>
                                      </p:tavLst>
                                    </p:anim>
                                    <p:animEffect transition="in" filter="wipe(up)">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7159" cy="5143499"/>
          </a:xfrm>
          <a:prstGeom prst="rect">
            <a:avLst/>
          </a:prstGeom>
        </p:spPr>
      </p:pic>
      <p:sp>
        <p:nvSpPr>
          <p:cNvPr id="6" name="文本框 2"/>
          <p:cNvSpPr txBox="1"/>
          <p:nvPr/>
        </p:nvSpPr>
        <p:spPr>
          <a:xfrm>
            <a:off x="1429556" y="1651000"/>
            <a:ext cx="5834130" cy="707886"/>
          </a:xfrm>
          <a:prstGeom prst="rect">
            <a:avLst/>
          </a:prstGeom>
          <a:noFill/>
        </p:spPr>
        <p:txBody>
          <a:bodyPr wrap="square" rtlCol="0">
            <a:spAutoFit/>
          </a:bodyPr>
          <a:lstStyle/>
          <a:p>
            <a:pPr algn="ctr"/>
            <a:r>
              <a:rPr lang="tr-TR" altLang="zh-CN" sz="4000" dirty="0">
                <a:solidFill>
                  <a:schemeClr val="accent4">
                    <a:lumMod val="60000"/>
                    <a:lumOff val="40000"/>
                  </a:schemeClr>
                </a:solidFill>
                <a:latin typeface="+mj-lt"/>
                <a:cs typeface="+mn-ea"/>
                <a:sym typeface="+mn-lt"/>
              </a:rPr>
              <a:t>2</a:t>
            </a:r>
            <a:endParaRPr lang="zh-CN" altLang="en-US" sz="4000" dirty="0">
              <a:solidFill>
                <a:schemeClr val="accent4">
                  <a:lumMod val="60000"/>
                  <a:lumOff val="40000"/>
                </a:schemeClr>
              </a:solidFill>
              <a:latin typeface="+mj-lt"/>
              <a:cs typeface="+mn-ea"/>
              <a:sym typeface="+mn-lt"/>
            </a:endParaRPr>
          </a:p>
        </p:txBody>
      </p:sp>
      <p:sp>
        <p:nvSpPr>
          <p:cNvPr id="7" name="文本框 10"/>
          <p:cNvSpPr txBox="1"/>
          <p:nvPr/>
        </p:nvSpPr>
        <p:spPr>
          <a:xfrm>
            <a:off x="1429557" y="2406649"/>
            <a:ext cx="5834130" cy="830997"/>
          </a:xfrm>
          <a:prstGeom prst="rect">
            <a:avLst/>
          </a:prstGeom>
          <a:noFill/>
        </p:spPr>
        <p:txBody>
          <a:bodyPr wrap="square" rtlCol="0">
            <a:spAutoFit/>
          </a:bodyPr>
          <a:lstStyle/>
          <a:p>
            <a:pPr algn="ctr"/>
            <a:r>
              <a:rPr lang="en-US"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rPr>
              <a:t>Introduction</a:t>
            </a:r>
            <a:endParaRPr lang="tr-TR"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252306117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p:tgtEl>
                                          <p:spTgt spid="6"/>
                                        </p:tgtEl>
                                        <p:attrNameLst>
                                          <p:attrName>ppt_y</p:attrName>
                                        </p:attrNameLst>
                                      </p:cBhvr>
                                      <p:tavLst>
                                        <p:tav tm="0">
                                          <p:val>
                                            <p:strVal val="#ppt_y+#ppt_h*1.125000"/>
                                          </p:val>
                                        </p:tav>
                                        <p:tav tm="100000">
                                          <p:val>
                                            <p:strVal val="#ppt_y"/>
                                          </p:val>
                                        </p:tav>
                                      </p:tavLst>
                                    </p:anim>
                                    <p:animEffect transition="in" filter="wipe(up)">
                                      <p:cBhvr>
                                        <p:cTn id="8" dur="750"/>
                                        <p:tgtEl>
                                          <p:spTgt spid="6"/>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p:tgtEl>
                                          <p:spTgt spid="7"/>
                                        </p:tgtEl>
                                        <p:attrNameLst>
                                          <p:attrName>ppt_y</p:attrName>
                                        </p:attrNameLst>
                                      </p:cBhvr>
                                      <p:tavLst>
                                        <p:tav tm="0">
                                          <p:val>
                                            <p:strVal val="#ppt_y-#ppt_h*1.125000"/>
                                          </p:val>
                                        </p:tav>
                                        <p:tav tm="100000">
                                          <p:val>
                                            <p:strVal val="#ppt_y"/>
                                          </p:val>
                                        </p:tav>
                                      </p:tavLst>
                                    </p:anim>
                                    <p:animEffect transition="in" filter="wipe(down)">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Box 257"/>
          <p:cNvSpPr txBox="1"/>
          <p:nvPr/>
        </p:nvSpPr>
        <p:spPr bwMode="auto">
          <a:xfrm>
            <a:off x="1535290" y="946104"/>
            <a:ext cx="7066844" cy="3046988"/>
          </a:xfrm>
          <a:prstGeom prst="rect">
            <a:avLst/>
          </a:prstGeom>
          <a:noFill/>
        </p:spPr>
        <p:txBody>
          <a:bodyPr wrap="square">
            <a:spAutoFit/>
          </a:bodyPr>
          <a:lstStyle/>
          <a:p>
            <a:pPr fontAlgn="auto">
              <a:spcBef>
                <a:spcPts val="0"/>
              </a:spcBef>
              <a:spcAft>
                <a:spcPts val="0"/>
              </a:spcAft>
              <a:defRPr/>
            </a:pPr>
            <a:r>
              <a:rPr lang="en-US" sz="3200" dirty="0">
                <a:latin typeface="Times New Roman" panose="02020603050405020304" pitchFamily="18" charset="0"/>
                <a:cs typeface="Times New Roman" panose="02020603050405020304" pitchFamily="18" charset="0"/>
              </a:rPr>
              <a:t>FilmLane Movie app Website is a social video streaming website on which people can watch the videos, like/dislike, and comment on the videos etc. Create a common place for movies , series , TV Shows in multiple languages.</a:t>
            </a:r>
            <a:endParaRPr lang="zh-CN" altLang="en-US" sz="3200" spc="300" dirty="0">
              <a:solidFill>
                <a:srgbClr val="284848"/>
              </a:solidFill>
              <a:latin typeface="Times New Roman" panose="02020603050405020304" pitchFamily="18" charset="0"/>
              <a:cs typeface="Times New Roman" panose="02020603050405020304" pitchFamily="18" charset="0"/>
              <a:sym typeface="+mn-lt"/>
            </a:endParaRPr>
          </a:p>
        </p:txBody>
      </p:sp>
      <p:sp>
        <p:nvSpPr>
          <p:cNvPr id="273" name="TextBox 272"/>
          <p:cNvSpPr txBox="1"/>
          <p:nvPr/>
        </p:nvSpPr>
        <p:spPr bwMode="auto">
          <a:xfrm>
            <a:off x="5438312" y="1004301"/>
            <a:ext cx="184730" cy="253916"/>
          </a:xfrm>
          <a:prstGeom prst="rect">
            <a:avLst/>
          </a:prstGeom>
          <a:noFill/>
        </p:spPr>
        <p:txBody>
          <a:bodyPr wrap="none">
            <a:spAutoFit/>
          </a:bodyPr>
          <a:lstStyle/>
          <a:p>
            <a:pPr algn="ctr" fontAlgn="auto">
              <a:spcBef>
                <a:spcPts val="0"/>
              </a:spcBef>
              <a:spcAft>
                <a:spcPts val="0"/>
              </a:spcAft>
              <a:defRPr/>
            </a:pPr>
            <a:endParaRPr lang="zh-CN" altLang="en-US" sz="1050" spc="300" dirty="0">
              <a:solidFill>
                <a:schemeClr val="tx1">
                  <a:lumMod val="65000"/>
                  <a:lumOff val="35000"/>
                </a:schemeClr>
              </a:solidFill>
              <a:latin typeface="+mj-lt"/>
              <a:cs typeface="+mn-ea"/>
              <a:sym typeface="+mn-lt"/>
            </a:endParaRPr>
          </a:p>
        </p:txBody>
      </p:sp>
      <p:sp>
        <p:nvSpPr>
          <p:cNvPr id="5" name="矩形 8">
            <a:extLst>
              <a:ext uri="{FF2B5EF4-FFF2-40B4-BE49-F238E27FC236}">
                <a16:creationId xmlns:a16="http://schemas.microsoft.com/office/drawing/2014/main" id="{E043BA74-EA66-E22E-48DA-D64DAA8C9C7A}"/>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Tree>
    <p:extLst>
      <p:ext uri="{BB962C8B-B14F-4D97-AF65-F5344CB8AC3E}">
        <p14:creationId xmlns:p14="http://schemas.microsoft.com/office/powerpoint/2010/main" val="203624064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wipe(down)">
                                      <p:cBhvr>
                                        <p:cTn id="7" dur="500"/>
                                        <p:tgtEl>
                                          <p:spTgt spid="25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7159" cy="5143499"/>
          </a:xfrm>
          <a:prstGeom prst="rect">
            <a:avLst/>
          </a:prstGeom>
        </p:spPr>
      </p:pic>
      <p:sp>
        <p:nvSpPr>
          <p:cNvPr id="6" name="文本框 2"/>
          <p:cNvSpPr txBox="1"/>
          <p:nvPr/>
        </p:nvSpPr>
        <p:spPr>
          <a:xfrm>
            <a:off x="1429556" y="1651000"/>
            <a:ext cx="5834130" cy="707886"/>
          </a:xfrm>
          <a:prstGeom prst="rect">
            <a:avLst/>
          </a:prstGeom>
          <a:noFill/>
        </p:spPr>
        <p:txBody>
          <a:bodyPr wrap="square" rtlCol="0">
            <a:spAutoFit/>
          </a:bodyPr>
          <a:lstStyle/>
          <a:p>
            <a:pPr algn="ctr"/>
            <a:r>
              <a:rPr lang="tr-TR" altLang="zh-CN" sz="4000" dirty="0">
                <a:solidFill>
                  <a:schemeClr val="accent4">
                    <a:lumMod val="60000"/>
                    <a:lumOff val="40000"/>
                  </a:schemeClr>
                </a:solidFill>
                <a:latin typeface="+mj-lt"/>
                <a:cs typeface="+mn-ea"/>
                <a:sym typeface="+mn-lt"/>
              </a:rPr>
              <a:t>3</a:t>
            </a:r>
            <a:endParaRPr lang="zh-CN" altLang="en-US" sz="4000" dirty="0">
              <a:solidFill>
                <a:schemeClr val="accent4">
                  <a:lumMod val="60000"/>
                  <a:lumOff val="40000"/>
                </a:schemeClr>
              </a:solidFill>
              <a:latin typeface="+mj-lt"/>
              <a:cs typeface="+mn-ea"/>
              <a:sym typeface="+mn-lt"/>
            </a:endParaRPr>
          </a:p>
        </p:txBody>
      </p:sp>
      <p:sp>
        <p:nvSpPr>
          <p:cNvPr id="7" name="文本框 10"/>
          <p:cNvSpPr txBox="1"/>
          <p:nvPr/>
        </p:nvSpPr>
        <p:spPr>
          <a:xfrm>
            <a:off x="1429557" y="2406649"/>
            <a:ext cx="5834130" cy="830997"/>
          </a:xfrm>
          <a:prstGeom prst="rect">
            <a:avLst/>
          </a:prstGeom>
          <a:noFill/>
        </p:spPr>
        <p:txBody>
          <a:bodyPr wrap="square" rtlCol="0">
            <a:spAutoFit/>
          </a:bodyPr>
          <a:lstStyle/>
          <a:p>
            <a:pPr algn="ctr"/>
            <a:r>
              <a:rPr lang="en-US"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rPr>
              <a:t>Tools</a:t>
            </a:r>
            <a:endParaRPr lang="tr-TR"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2158109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p:tgtEl>
                                          <p:spTgt spid="6"/>
                                        </p:tgtEl>
                                        <p:attrNameLst>
                                          <p:attrName>ppt_y</p:attrName>
                                        </p:attrNameLst>
                                      </p:cBhvr>
                                      <p:tavLst>
                                        <p:tav tm="0">
                                          <p:val>
                                            <p:strVal val="#ppt_y+#ppt_h*1.125000"/>
                                          </p:val>
                                        </p:tav>
                                        <p:tav tm="100000">
                                          <p:val>
                                            <p:strVal val="#ppt_y"/>
                                          </p:val>
                                        </p:tav>
                                      </p:tavLst>
                                    </p:anim>
                                    <p:animEffect transition="in" filter="wipe(up)">
                                      <p:cBhvr>
                                        <p:cTn id="8" dur="750"/>
                                        <p:tgtEl>
                                          <p:spTgt spid="6"/>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p:tgtEl>
                                          <p:spTgt spid="7"/>
                                        </p:tgtEl>
                                        <p:attrNameLst>
                                          <p:attrName>ppt_y</p:attrName>
                                        </p:attrNameLst>
                                      </p:cBhvr>
                                      <p:tavLst>
                                        <p:tav tm="0">
                                          <p:val>
                                            <p:strVal val="#ppt_y-#ppt_h*1.125000"/>
                                          </p:val>
                                        </p:tav>
                                        <p:tav tm="100000">
                                          <p:val>
                                            <p:strVal val="#ppt_y"/>
                                          </p:val>
                                        </p:tav>
                                      </p:tavLst>
                                    </p:anim>
                                    <p:animEffect transition="in" filter="wipe(down)">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Placeholder 1"/>
          <p:cNvSpPr txBox="1">
            <a:spLocks/>
          </p:cNvSpPr>
          <p:nvPr/>
        </p:nvSpPr>
        <p:spPr>
          <a:xfrm>
            <a:off x="2644439" y="1385486"/>
            <a:ext cx="2438336" cy="267851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rgbClr val="14A6A3"/>
              </a:buClr>
              <a:buNone/>
            </a:pPr>
            <a:r>
              <a:rPr lang="en-US" altLang="zh-CN" sz="2000" b="1" dirty="0">
                <a:solidFill>
                  <a:srgbClr val="333333"/>
                </a:solidFill>
                <a:latin typeface="Times New Roman" panose="02020603050405020304" pitchFamily="18" charset="0"/>
                <a:cs typeface="Times New Roman" panose="02020603050405020304" pitchFamily="18" charset="0"/>
                <a:sym typeface="+mn-lt"/>
              </a:rPr>
              <a:t>HTML</a:t>
            </a:r>
          </a:p>
          <a:p>
            <a:pPr marL="0" indent="0">
              <a:lnSpc>
                <a:spcPct val="120000"/>
              </a:lnSpc>
              <a:buClr>
                <a:srgbClr val="14A6A3"/>
              </a:buClr>
              <a:buNone/>
            </a:pPr>
            <a:r>
              <a:rPr lang="en-US" altLang="zh-CN" sz="2000" b="1" dirty="0">
                <a:solidFill>
                  <a:srgbClr val="333333"/>
                </a:solidFill>
                <a:latin typeface="Times New Roman" panose="02020603050405020304" pitchFamily="18" charset="0"/>
                <a:cs typeface="Times New Roman" panose="02020603050405020304" pitchFamily="18" charset="0"/>
                <a:sym typeface="+mn-lt"/>
              </a:rPr>
              <a:t>CSS</a:t>
            </a:r>
          </a:p>
          <a:p>
            <a:pPr marL="0" indent="0">
              <a:lnSpc>
                <a:spcPct val="120000"/>
              </a:lnSpc>
              <a:buClr>
                <a:srgbClr val="14A6A3"/>
              </a:buClr>
              <a:buNone/>
            </a:pPr>
            <a:r>
              <a:rPr lang="en-US" altLang="zh-CN" sz="2000" b="1" dirty="0">
                <a:solidFill>
                  <a:srgbClr val="333333"/>
                </a:solidFill>
                <a:latin typeface="Times New Roman" panose="02020603050405020304" pitchFamily="18" charset="0"/>
                <a:cs typeface="Times New Roman" panose="02020603050405020304" pitchFamily="18" charset="0"/>
                <a:sym typeface="+mn-lt"/>
              </a:rPr>
              <a:t>JAVASCRIPT</a:t>
            </a:r>
          </a:p>
          <a:p>
            <a:pPr marL="0" indent="0">
              <a:lnSpc>
                <a:spcPct val="120000"/>
              </a:lnSpc>
              <a:buClr>
                <a:srgbClr val="14A6A3"/>
              </a:buClr>
              <a:buNone/>
            </a:pPr>
            <a:r>
              <a:rPr lang="en-US" altLang="zh-CN" sz="2000" b="1" dirty="0">
                <a:solidFill>
                  <a:srgbClr val="333333"/>
                </a:solidFill>
                <a:latin typeface="Times New Roman" panose="02020603050405020304" pitchFamily="18" charset="0"/>
                <a:cs typeface="Times New Roman" panose="02020603050405020304" pitchFamily="18" charset="0"/>
                <a:sym typeface="+mn-lt"/>
              </a:rPr>
              <a:t>PHP</a:t>
            </a:r>
          </a:p>
          <a:p>
            <a:pPr marL="0" indent="0">
              <a:lnSpc>
                <a:spcPct val="120000"/>
              </a:lnSpc>
              <a:buClr>
                <a:srgbClr val="14A6A3"/>
              </a:buClr>
              <a:buNone/>
            </a:pPr>
            <a:r>
              <a:rPr lang="en-US" altLang="zh-CN" sz="2000" b="1" dirty="0">
                <a:solidFill>
                  <a:srgbClr val="333333"/>
                </a:solidFill>
                <a:latin typeface="Times New Roman" panose="02020603050405020304" pitchFamily="18" charset="0"/>
                <a:cs typeface="Times New Roman" panose="02020603050405020304" pitchFamily="18" charset="0"/>
                <a:sym typeface="+mn-lt"/>
              </a:rPr>
              <a:t>VISUAL STUDIO CODE</a:t>
            </a:r>
          </a:p>
          <a:p>
            <a:pPr marL="0" indent="0">
              <a:lnSpc>
                <a:spcPct val="120000"/>
              </a:lnSpc>
              <a:buClr>
                <a:srgbClr val="14A6A3"/>
              </a:buClr>
              <a:buNone/>
            </a:pPr>
            <a:endParaRPr lang="zh-CN" altLang="en-US" sz="1100" dirty="0">
              <a:solidFill>
                <a:srgbClr val="333333"/>
              </a:solidFill>
              <a:cs typeface="+mn-ea"/>
              <a:sym typeface="+mn-lt"/>
            </a:endParaRPr>
          </a:p>
        </p:txBody>
      </p:sp>
      <p:sp>
        <p:nvSpPr>
          <p:cNvPr id="4" name="矩形 8">
            <a:extLst>
              <a:ext uri="{FF2B5EF4-FFF2-40B4-BE49-F238E27FC236}">
                <a16:creationId xmlns:a16="http://schemas.microsoft.com/office/drawing/2014/main" id="{517FEB68-502D-FC37-B0C4-ADF82FAD3863}"/>
              </a:ext>
            </a:extLst>
          </p:cNvPr>
          <p:cNvSpPr/>
          <p:nvPr/>
        </p:nvSpPr>
        <p:spPr>
          <a:xfrm>
            <a:off x="426317" y="141285"/>
            <a:ext cx="2034661" cy="342900"/>
          </a:xfrm>
          <a:prstGeom prst="rect">
            <a:avLst/>
          </a:prstGeom>
          <a:solidFill>
            <a:srgbClr val="3D4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chemeClr val="accent4">
                    <a:lumMod val="60000"/>
                    <a:lumOff val="40000"/>
                  </a:schemeClr>
                </a:solidFill>
                <a:latin typeface="+mj-lt"/>
                <a:cs typeface="+mn-ea"/>
                <a:sym typeface="+mn-lt"/>
              </a:rPr>
              <a:t>FilmLane</a:t>
            </a:r>
            <a:endParaRPr lang="zh-CN" altLang="en-US" sz="2400" b="1" dirty="0">
              <a:solidFill>
                <a:schemeClr val="accent4">
                  <a:lumMod val="60000"/>
                  <a:lumOff val="40000"/>
                </a:schemeClr>
              </a:solidFill>
              <a:latin typeface="+mj-lt"/>
              <a:cs typeface="+mn-ea"/>
              <a:sym typeface="+mn-lt"/>
            </a:endParaRPr>
          </a:p>
        </p:txBody>
      </p:sp>
    </p:spTree>
    <p:custDataLst>
      <p:tags r:id="rId1"/>
    </p:custDataLst>
    <p:extLst>
      <p:ext uri="{BB962C8B-B14F-4D97-AF65-F5344CB8AC3E}">
        <p14:creationId xmlns:p14="http://schemas.microsoft.com/office/powerpoint/2010/main" val="111436362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7159" cy="5143499"/>
          </a:xfrm>
          <a:prstGeom prst="rect">
            <a:avLst/>
          </a:prstGeom>
        </p:spPr>
      </p:pic>
      <p:sp>
        <p:nvSpPr>
          <p:cNvPr id="6" name="文本框 2"/>
          <p:cNvSpPr txBox="1"/>
          <p:nvPr/>
        </p:nvSpPr>
        <p:spPr>
          <a:xfrm>
            <a:off x="1429556" y="1651000"/>
            <a:ext cx="5834130" cy="707886"/>
          </a:xfrm>
          <a:prstGeom prst="rect">
            <a:avLst/>
          </a:prstGeom>
          <a:noFill/>
        </p:spPr>
        <p:txBody>
          <a:bodyPr wrap="square" rtlCol="0">
            <a:spAutoFit/>
          </a:bodyPr>
          <a:lstStyle/>
          <a:p>
            <a:pPr algn="ctr"/>
            <a:r>
              <a:rPr lang="tr-TR" altLang="zh-CN" sz="4000" dirty="0">
                <a:solidFill>
                  <a:schemeClr val="accent4">
                    <a:lumMod val="60000"/>
                    <a:lumOff val="40000"/>
                  </a:schemeClr>
                </a:solidFill>
                <a:latin typeface="+mj-lt"/>
                <a:cs typeface="+mn-ea"/>
                <a:sym typeface="+mn-lt"/>
              </a:rPr>
              <a:t>4</a:t>
            </a:r>
            <a:endParaRPr lang="zh-CN" altLang="en-US" sz="4000" dirty="0">
              <a:solidFill>
                <a:schemeClr val="accent4">
                  <a:lumMod val="60000"/>
                  <a:lumOff val="40000"/>
                </a:schemeClr>
              </a:solidFill>
              <a:latin typeface="+mj-lt"/>
              <a:cs typeface="+mn-ea"/>
              <a:sym typeface="+mn-lt"/>
            </a:endParaRPr>
          </a:p>
        </p:txBody>
      </p:sp>
      <p:sp>
        <p:nvSpPr>
          <p:cNvPr id="7" name="文本框 10"/>
          <p:cNvSpPr txBox="1"/>
          <p:nvPr/>
        </p:nvSpPr>
        <p:spPr>
          <a:xfrm>
            <a:off x="1429557" y="2406649"/>
            <a:ext cx="5834130" cy="830997"/>
          </a:xfrm>
          <a:prstGeom prst="rect">
            <a:avLst/>
          </a:prstGeom>
          <a:noFill/>
        </p:spPr>
        <p:txBody>
          <a:bodyPr wrap="square" rtlCol="0">
            <a:spAutoFit/>
          </a:bodyPr>
          <a:lstStyle/>
          <a:p>
            <a:pPr algn="ctr"/>
            <a:r>
              <a:rPr lang="en-US"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rPr>
              <a:t>Scope</a:t>
            </a:r>
            <a:endParaRPr lang="tr-TR" altLang="zh-CN" sz="4800" b="1" dirty="0">
              <a:solidFill>
                <a:schemeClr val="accent4">
                  <a:lumMod val="60000"/>
                  <a:lumOff val="40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126596724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p:tgtEl>
                                          <p:spTgt spid="6"/>
                                        </p:tgtEl>
                                        <p:attrNameLst>
                                          <p:attrName>ppt_y</p:attrName>
                                        </p:attrNameLst>
                                      </p:cBhvr>
                                      <p:tavLst>
                                        <p:tav tm="0">
                                          <p:val>
                                            <p:strVal val="#ppt_y+#ppt_h*1.125000"/>
                                          </p:val>
                                        </p:tav>
                                        <p:tav tm="100000">
                                          <p:val>
                                            <p:strVal val="#ppt_y"/>
                                          </p:val>
                                        </p:tav>
                                      </p:tavLst>
                                    </p:anim>
                                    <p:animEffect transition="in" filter="wipe(up)">
                                      <p:cBhvr>
                                        <p:cTn id="8" dur="750"/>
                                        <p:tgtEl>
                                          <p:spTgt spid="6"/>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p:tgtEl>
                                          <p:spTgt spid="7"/>
                                        </p:tgtEl>
                                        <p:attrNameLst>
                                          <p:attrName>ppt_y</p:attrName>
                                        </p:attrNameLst>
                                      </p:cBhvr>
                                      <p:tavLst>
                                        <p:tav tm="0">
                                          <p:val>
                                            <p:strVal val="#ppt_y-#ppt_h*1.125000"/>
                                          </p:val>
                                        </p:tav>
                                        <p:tav tm="100000">
                                          <p:val>
                                            <p:strVal val="#ppt_y"/>
                                          </p:val>
                                        </p:tav>
                                      </p:tavLst>
                                    </p:anim>
                                    <p:animEffect transition="in" filter="wipe(down)">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
</p:tagLst>
</file>

<file path=ppt/tags/tag10.xml><?xml version="1.0" encoding="utf-8"?>
<p:tagLst xmlns:a="http://schemas.openxmlformats.org/drawingml/2006/main" xmlns:r="http://schemas.openxmlformats.org/officeDocument/2006/relationships" xmlns:p="http://schemas.openxmlformats.org/presentationml/2006/main">
  <p:tag name="TIMING" val="|3"/>
</p:tagLst>
</file>

<file path=ppt/tags/tag11.xml><?xml version="1.0" encoding="utf-8"?>
<p:tagLst xmlns:a="http://schemas.openxmlformats.org/drawingml/2006/main" xmlns:r="http://schemas.openxmlformats.org/officeDocument/2006/relationships" xmlns:p="http://schemas.openxmlformats.org/presentationml/2006/main">
  <p:tag name="TIMING" val="|3"/>
</p:tagLst>
</file>

<file path=ppt/tags/tag12.xml><?xml version="1.0" encoding="utf-8"?>
<p:tagLst xmlns:a="http://schemas.openxmlformats.org/drawingml/2006/main" xmlns:r="http://schemas.openxmlformats.org/officeDocument/2006/relationships" xmlns:p="http://schemas.openxmlformats.org/presentationml/2006/main">
  <p:tag name="TIMING" val="|3"/>
</p:tagLst>
</file>

<file path=ppt/tags/tag13.xml><?xml version="1.0" encoding="utf-8"?>
<p:tagLst xmlns:a="http://schemas.openxmlformats.org/drawingml/2006/main" xmlns:r="http://schemas.openxmlformats.org/officeDocument/2006/relationships" xmlns:p="http://schemas.openxmlformats.org/presentationml/2006/main">
  <p:tag name="TIMING" val="|3"/>
</p:tagLst>
</file>

<file path=ppt/tags/tag14.xml><?xml version="1.0" encoding="utf-8"?>
<p:tagLst xmlns:a="http://schemas.openxmlformats.org/drawingml/2006/main" xmlns:r="http://schemas.openxmlformats.org/officeDocument/2006/relationships" xmlns:p="http://schemas.openxmlformats.org/presentationml/2006/main">
  <p:tag name="TIMING" val="|3"/>
</p:tagLst>
</file>

<file path=ppt/tags/tag15.xml><?xml version="1.0" encoding="utf-8"?>
<p:tagLst xmlns:a="http://schemas.openxmlformats.org/drawingml/2006/main" xmlns:r="http://schemas.openxmlformats.org/officeDocument/2006/relationships" xmlns:p="http://schemas.openxmlformats.org/presentationml/2006/main">
  <p:tag name="TIMING" val="|3"/>
</p:tagLst>
</file>

<file path=ppt/tags/tag16.xml><?xml version="1.0" encoding="utf-8"?>
<p:tagLst xmlns:a="http://schemas.openxmlformats.org/drawingml/2006/main" xmlns:r="http://schemas.openxmlformats.org/officeDocument/2006/relationships" xmlns:p="http://schemas.openxmlformats.org/presentationml/2006/main">
  <p:tag name="TIMING" val="|3"/>
</p:tagLst>
</file>

<file path=ppt/tags/tag17.xml><?xml version="1.0" encoding="utf-8"?>
<p:tagLst xmlns:a="http://schemas.openxmlformats.org/drawingml/2006/main" xmlns:r="http://schemas.openxmlformats.org/officeDocument/2006/relationships" xmlns:p="http://schemas.openxmlformats.org/presentationml/2006/main">
  <p:tag name="TIMING" val="|3"/>
</p:tagLst>
</file>

<file path=ppt/tags/tag18.xml><?xml version="1.0" encoding="utf-8"?>
<p:tagLst xmlns:a="http://schemas.openxmlformats.org/drawingml/2006/main" xmlns:r="http://schemas.openxmlformats.org/officeDocument/2006/relationships" xmlns:p="http://schemas.openxmlformats.org/presentationml/2006/main">
  <p:tag name="TIMING" val="|3"/>
</p:tagLst>
</file>

<file path=ppt/tags/tag19.xml><?xml version="1.0" encoding="utf-8"?>
<p:tagLst xmlns:a="http://schemas.openxmlformats.org/drawingml/2006/main" xmlns:r="http://schemas.openxmlformats.org/officeDocument/2006/relationships" xmlns:p="http://schemas.openxmlformats.org/presentationml/2006/main">
  <p:tag name="TIMING" val="|3"/>
</p:tagLst>
</file>

<file path=ppt/tags/tag2.xml><?xml version="1.0" encoding="utf-8"?>
<p:tagLst xmlns:a="http://schemas.openxmlformats.org/drawingml/2006/main" xmlns:r="http://schemas.openxmlformats.org/officeDocument/2006/relationships" xmlns:p="http://schemas.openxmlformats.org/presentationml/2006/main">
  <p:tag name="TIMING" val="|2.9"/>
</p:tagLst>
</file>

<file path=ppt/tags/tag20.xml><?xml version="1.0" encoding="utf-8"?>
<p:tagLst xmlns:a="http://schemas.openxmlformats.org/drawingml/2006/main" xmlns:r="http://schemas.openxmlformats.org/officeDocument/2006/relationships" xmlns:p="http://schemas.openxmlformats.org/presentationml/2006/main">
  <p:tag name="TIMING" val="|3"/>
</p:tagLst>
</file>

<file path=ppt/tags/tag21.xml><?xml version="1.0" encoding="utf-8"?>
<p:tagLst xmlns:a="http://schemas.openxmlformats.org/drawingml/2006/main" xmlns:r="http://schemas.openxmlformats.org/officeDocument/2006/relationships" xmlns:p="http://schemas.openxmlformats.org/presentationml/2006/main">
  <p:tag name="TIMING" val="|3"/>
</p:tagLst>
</file>

<file path=ppt/tags/tag22.xml><?xml version="1.0" encoding="utf-8"?>
<p:tagLst xmlns:a="http://schemas.openxmlformats.org/drawingml/2006/main" xmlns:r="http://schemas.openxmlformats.org/officeDocument/2006/relationships" xmlns:p="http://schemas.openxmlformats.org/presentationml/2006/main">
  <p:tag name="TIMING" val="|3"/>
</p:tagLst>
</file>

<file path=ppt/tags/tag3.xml><?xml version="1.0" encoding="utf-8"?>
<p:tagLst xmlns:a="http://schemas.openxmlformats.org/drawingml/2006/main" xmlns:r="http://schemas.openxmlformats.org/officeDocument/2006/relationships" xmlns:p="http://schemas.openxmlformats.org/presentationml/2006/main">
  <p:tag name="TIMING" val="|3.5"/>
</p:tagLst>
</file>

<file path=ppt/tags/tag4.xml><?xml version="1.0" encoding="utf-8"?>
<p:tagLst xmlns:a="http://schemas.openxmlformats.org/drawingml/2006/main" xmlns:r="http://schemas.openxmlformats.org/officeDocument/2006/relationships" xmlns:p="http://schemas.openxmlformats.org/presentationml/2006/main">
  <p:tag name="TIMING" val="|3"/>
</p:tagLst>
</file>

<file path=ppt/tags/tag5.xml><?xml version="1.0" encoding="utf-8"?>
<p:tagLst xmlns:a="http://schemas.openxmlformats.org/drawingml/2006/main" xmlns:r="http://schemas.openxmlformats.org/officeDocument/2006/relationships" xmlns:p="http://schemas.openxmlformats.org/presentationml/2006/main">
  <p:tag name="TIMING" val="|3"/>
</p:tagLst>
</file>

<file path=ppt/tags/tag6.xml><?xml version="1.0" encoding="utf-8"?>
<p:tagLst xmlns:a="http://schemas.openxmlformats.org/drawingml/2006/main" xmlns:r="http://schemas.openxmlformats.org/officeDocument/2006/relationships" xmlns:p="http://schemas.openxmlformats.org/presentationml/2006/main">
  <p:tag name="TIMING" val="|3"/>
</p:tagLst>
</file>

<file path=ppt/tags/tag7.xml><?xml version="1.0" encoding="utf-8"?>
<p:tagLst xmlns:a="http://schemas.openxmlformats.org/drawingml/2006/main" xmlns:r="http://schemas.openxmlformats.org/officeDocument/2006/relationships" xmlns:p="http://schemas.openxmlformats.org/presentationml/2006/main">
  <p:tag name="TIMING" val="|3"/>
</p:tagLst>
</file>

<file path=ppt/tags/tag8.xml><?xml version="1.0" encoding="utf-8"?>
<p:tagLst xmlns:a="http://schemas.openxmlformats.org/drawingml/2006/main" xmlns:r="http://schemas.openxmlformats.org/officeDocument/2006/relationships" xmlns:p="http://schemas.openxmlformats.org/presentationml/2006/main">
  <p:tag name="TIMING" val="|3"/>
</p:tagLst>
</file>

<file path=ppt/tags/tag9.xml><?xml version="1.0" encoding="utf-8"?>
<p:tagLst xmlns:a="http://schemas.openxmlformats.org/drawingml/2006/main" xmlns:r="http://schemas.openxmlformats.org/officeDocument/2006/relationships" xmlns:p="http://schemas.openxmlformats.org/presentationml/2006/main">
  <p:tag name="TIMING" val="|3"/>
</p:tagLst>
</file>

<file path=ppt/theme/theme1.xml><?xml version="1.0" encoding="utf-8"?>
<a:theme xmlns:a="http://schemas.openxmlformats.org/drawingml/2006/main" name="Cinema Comparison Powerpoint Template，Freepptbackgrounds.net">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625</Words>
  <Application>Microsoft Office PowerPoint</Application>
  <PresentationFormat>On-screen Show (16:9)</PresentationFormat>
  <Paragraphs>99</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等线</vt:lpstr>
      <vt:lpstr>Arial</vt:lpstr>
      <vt:lpstr>Calibri</vt:lpstr>
      <vt:lpstr>Franklin Gothic Book</vt:lpstr>
      <vt:lpstr>Franklin Gothic Medium</vt:lpstr>
      <vt:lpstr>Times New Roman</vt:lpstr>
      <vt:lpstr>Cinema Comparison Powerpoint Template，Freepptbackgrounds.net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Comparison Powerpoint Template</dc:title>
  <dc:subject>Powerpoint Template</dc:subject>
  <dc:creator>Freepptbackgrounds.net</dc:creator>
  <cp:keywords>Cinema Comparison Powerpoint Template</cp:keywords>
  <dc:description>Cinema Comparison Powerpoint Template_x000d_
www.freepptbackgrounds.net</dc:description>
  <cp:lastModifiedBy>20-arid-865</cp:lastModifiedBy>
  <cp:revision>67</cp:revision>
  <dcterms:created xsi:type="dcterms:W3CDTF">2017-03-04T06:55:50Z</dcterms:created>
  <dcterms:modified xsi:type="dcterms:W3CDTF">2023-01-24T14:21:53Z</dcterms:modified>
</cp:coreProperties>
</file>