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4698" r:id="rId2"/>
    <p:sldId id="4707" r:id="rId3"/>
    <p:sldId id="4704" r:id="rId4"/>
    <p:sldId id="470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A9EED-B99E-444D-AFC9-F707946A8E37}" type="datetimeFigureOut">
              <a:rPr lang="en-AU" smtClean="0"/>
              <a:t>17/03/2020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98C8B-8D04-4814-879C-04D2F3DC3A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5056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A5702B-7F4B-4297-A304-668E721D43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2854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A5702B-7F4B-4297-A304-668E721D43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138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A5702B-7F4B-4297-A304-668E721D43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4759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A5702B-7F4B-4297-A304-668E721D43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70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43326DF-E5CA-4FB7-B8A0-286788E0C6AF}"/>
              </a:ext>
            </a:extLst>
          </p:cNvPr>
          <p:cNvSpPr/>
          <p:nvPr userDrawn="1"/>
        </p:nvSpPr>
        <p:spPr>
          <a:xfrm>
            <a:off x="1857983" y="447474"/>
            <a:ext cx="10116766" cy="6206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</p:spTree>
    <p:extLst>
      <p:ext uri="{BB962C8B-B14F-4D97-AF65-F5344CB8AC3E}">
        <p14:creationId xmlns:p14="http://schemas.microsoft.com/office/powerpoint/2010/main" val="3780099132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C2548BC-A55F-4B5C-81EF-56FBC3E05011}"/>
              </a:ext>
            </a:extLst>
          </p:cNvPr>
          <p:cNvSpPr/>
          <p:nvPr userDrawn="1"/>
        </p:nvSpPr>
        <p:spPr>
          <a:xfrm flipH="1">
            <a:off x="1566658" y="0"/>
            <a:ext cx="1062534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5BB14-D036-4AC1-9435-9025BF12CBD4}"/>
              </a:ext>
            </a:extLst>
          </p:cNvPr>
          <p:cNvSpPr txBox="1"/>
          <p:nvPr userDrawn="1"/>
        </p:nvSpPr>
        <p:spPr>
          <a:xfrm>
            <a:off x="11457723" y="6472592"/>
            <a:ext cx="353177" cy="1224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algn="r" defTabSz="457200" rtl="0" eaLnBrk="1" latinLnBrk="0" hangingPunct="1"/>
            <a:fld id="{CDB435D5-777C-4922-976B-8C95AF7AC8DD}" type="slidenum">
              <a:rPr lang="en-US" sz="700" b="1" i="0" kern="1200" smtClean="0">
                <a:solidFill>
                  <a:schemeClr val="tx1"/>
                </a:solidFill>
                <a:latin typeface="Arial"/>
                <a:ea typeface="+mn-ea"/>
                <a:cs typeface="Arial"/>
              </a:rPr>
              <a:pPr marL="0" algn="r" defTabSz="457200" rtl="0" eaLnBrk="1" latinLnBrk="0" hangingPunct="1"/>
              <a:t>‹#›</a:t>
            </a:fld>
            <a:endParaRPr lang="en-US" sz="700" b="1" i="0" kern="1200" dirty="0" err="1">
              <a:solidFill>
                <a:schemeClr val="tx1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C6EEA5-F7E6-4E4D-A67B-D23CF6AAC7CB}"/>
              </a:ext>
            </a:extLst>
          </p:cNvPr>
          <p:cNvSpPr/>
          <p:nvPr userDrawn="1"/>
        </p:nvSpPr>
        <p:spPr>
          <a:xfrm>
            <a:off x="252893" y="222350"/>
            <a:ext cx="1064400" cy="6407421"/>
          </a:xfrm>
          <a:custGeom>
            <a:avLst/>
            <a:gdLst>
              <a:gd name="connsiteX0" fmla="*/ 1034520 w 1064123"/>
              <a:gd name="connsiteY0" fmla="*/ 6377925 h 6407421"/>
              <a:gd name="connsiteX1" fmla="*/ 1064123 w 1064123"/>
              <a:gd name="connsiteY1" fmla="*/ 6377925 h 6407421"/>
              <a:gd name="connsiteX2" fmla="*/ 1064123 w 1064123"/>
              <a:gd name="connsiteY2" fmla="*/ 6407421 h 6407421"/>
              <a:gd name="connsiteX3" fmla="*/ 1034520 w 1064123"/>
              <a:gd name="connsiteY3" fmla="*/ 6407421 h 6407421"/>
              <a:gd name="connsiteX4" fmla="*/ 768328 w 1064123"/>
              <a:gd name="connsiteY4" fmla="*/ 6377925 h 6407421"/>
              <a:gd name="connsiteX5" fmla="*/ 797926 w 1064123"/>
              <a:gd name="connsiteY5" fmla="*/ 6377925 h 6407421"/>
              <a:gd name="connsiteX6" fmla="*/ 797926 w 1064123"/>
              <a:gd name="connsiteY6" fmla="*/ 6407421 h 6407421"/>
              <a:gd name="connsiteX7" fmla="*/ 768328 w 1064123"/>
              <a:gd name="connsiteY7" fmla="*/ 6407421 h 6407421"/>
              <a:gd name="connsiteX8" fmla="*/ 502237 w 1064123"/>
              <a:gd name="connsiteY8" fmla="*/ 6377925 h 6407421"/>
              <a:gd name="connsiteX9" fmla="*/ 531839 w 1064123"/>
              <a:gd name="connsiteY9" fmla="*/ 6377925 h 6407421"/>
              <a:gd name="connsiteX10" fmla="*/ 531839 w 1064123"/>
              <a:gd name="connsiteY10" fmla="*/ 6407421 h 6407421"/>
              <a:gd name="connsiteX11" fmla="*/ 502237 w 1064123"/>
              <a:gd name="connsiteY11" fmla="*/ 6407421 h 6407421"/>
              <a:gd name="connsiteX12" fmla="*/ 236038 w 1064123"/>
              <a:gd name="connsiteY12" fmla="*/ 6377925 h 6407421"/>
              <a:gd name="connsiteX13" fmla="*/ 265640 w 1064123"/>
              <a:gd name="connsiteY13" fmla="*/ 6377925 h 6407421"/>
              <a:gd name="connsiteX14" fmla="*/ 265640 w 1064123"/>
              <a:gd name="connsiteY14" fmla="*/ 6407421 h 6407421"/>
              <a:gd name="connsiteX15" fmla="*/ 236038 w 1064123"/>
              <a:gd name="connsiteY15" fmla="*/ 6407421 h 6407421"/>
              <a:gd name="connsiteX16" fmla="*/ 2 w 1064123"/>
              <a:gd name="connsiteY16" fmla="*/ 6377925 h 6407421"/>
              <a:gd name="connsiteX17" fmla="*/ 29604 w 1064123"/>
              <a:gd name="connsiteY17" fmla="*/ 6377925 h 6407421"/>
              <a:gd name="connsiteX18" fmla="*/ 29604 w 1064123"/>
              <a:gd name="connsiteY18" fmla="*/ 6407421 h 6407421"/>
              <a:gd name="connsiteX19" fmla="*/ 2 w 1064123"/>
              <a:gd name="connsiteY19" fmla="*/ 6407421 h 6407421"/>
              <a:gd name="connsiteX20" fmla="*/ 1034520 w 1064123"/>
              <a:gd name="connsiteY20" fmla="*/ 6112161 h 6407421"/>
              <a:gd name="connsiteX21" fmla="*/ 1064123 w 1064123"/>
              <a:gd name="connsiteY21" fmla="*/ 6112161 h 6407421"/>
              <a:gd name="connsiteX22" fmla="*/ 1064123 w 1064123"/>
              <a:gd name="connsiteY22" fmla="*/ 6141763 h 6407421"/>
              <a:gd name="connsiteX23" fmla="*/ 1034520 w 1064123"/>
              <a:gd name="connsiteY23" fmla="*/ 6141763 h 6407421"/>
              <a:gd name="connsiteX24" fmla="*/ 768328 w 1064123"/>
              <a:gd name="connsiteY24" fmla="*/ 6112161 h 6407421"/>
              <a:gd name="connsiteX25" fmla="*/ 797926 w 1064123"/>
              <a:gd name="connsiteY25" fmla="*/ 6112161 h 6407421"/>
              <a:gd name="connsiteX26" fmla="*/ 797926 w 1064123"/>
              <a:gd name="connsiteY26" fmla="*/ 6141763 h 6407421"/>
              <a:gd name="connsiteX27" fmla="*/ 768328 w 1064123"/>
              <a:gd name="connsiteY27" fmla="*/ 6141763 h 6407421"/>
              <a:gd name="connsiteX28" fmla="*/ 502237 w 1064123"/>
              <a:gd name="connsiteY28" fmla="*/ 6112161 h 6407421"/>
              <a:gd name="connsiteX29" fmla="*/ 531839 w 1064123"/>
              <a:gd name="connsiteY29" fmla="*/ 6112161 h 6407421"/>
              <a:gd name="connsiteX30" fmla="*/ 531839 w 1064123"/>
              <a:gd name="connsiteY30" fmla="*/ 6141763 h 6407421"/>
              <a:gd name="connsiteX31" fmla="*/ 502237 w 1064123"/>
              <a:gd name="connsiteY31" fmla="*/ 6141763 h 6407421"/>
              <a:gd name="connsiteX32" fmla="*/ 236038 w 1064123"/>
              <a:gd name="connsiteY32" fmla="*/ 6112161 h 6407421"/>
              <a:gd name="connsiteX33" fmla="*/ 265640 w 1064123"/>
              <a:gd name="connsiteY33" fmla="*/ 6112161 h 6407421"/>
              <a:gd name="connsiteX34" fmla="*/ 265640 w 1064123"/>
              <a:gd name="connsiteY34" fmla="*/ 6141763 h 6407421"/>
              <a:gd name="connsiteX35" fmla="*/ 236038 w 1064123"/>
              <a:gd name="connsiteY35" fmla="*/ 6141763 h 6407421"/>
              <a:gd name="connsiteX36" fmla="*/ 2 w 1064123"/>
              <a:gd name="connsiteY36" fmla="*/ 6112161 h 6407421"/>
              <a:gd name="connsiteX37" fmla="*/ 29604 w 1064123"/>
              <a:gd name="connsiteY37" fmla="*/ 6112161 h 6407421"/>
              <a:gd name="connsiteX38" fmla="*/ 29604 w 1064123"/>
              <a:gd name="connsiteY38" fmla="*/ 6141763 h 6407421"/>
              <a:gd name="connsiteX39" fmla="*/ 2 w 1064123"/>
              <a:gd name="connsiteY39" fmla="*/ 6141763 h 6407421"/>
              <a:gd name="connsiteX40" fmla="*/ 1034520 w 1064123"/>
              <a:gd name="connsiteY40" fmla="*/ 5846396 h 6407421"/>
              <a:gd name="connsiteX41" fmla="*/ 1064123 w 1064123"/>
              <a:gd name="connsiteY41" fmla="*/ 5846396 h 6407421"/>
              <a:gd name="connsiteX42" fmla="*/ 1064123 w 1064123"/>
              <a:gd name="connsiteY42" fmla="*/ 5875998 h 6407421"/>
              <a:gd name="connsiteX43" fmla="*/ 1034520 w 1064123"/>
              <a:gd name="connsiteY43" fmla="*/ 5875998 h 6407421"/>
              <a:gd name="connsiteX44" fmla="*/ 768328 w 1064123"/>
              <a:gd name="connsiteY44" fmla="*/ 5846396 h 6407421"/>
              <a:gd name="connsiteX45" fmla="*/ 797926 w 1064123"/>
              <a:gd name="connsiteY45" fmla="*/ 5846396 h 6407421"/>
              <a:gd name="connsiteX46" fmla="*/ 797926 w 1064123"/>
              <a:gd name="connsiteY46" fmla="*/ 5875998 h 6407421"/>
              <a:gd name="connsiteX47" fmla="*/ 768328 w 1064123"/>
              <a:gd name="connsiteY47" fmla="*/ 5875998 h 6407421"/>
              <a:gd name="connsiteX48" fmla="*/ 502237 w 1064123"/>
              <a:gd name="connsiteY48" fmla="*/ 5846396 h 6407421"/>
              <a:gd name="connsiteX49" fmla="*/ 531839 w 1064123"/>
              <a:gd name="connsiteY49" fmla="*/ 5846396 h 6407421"/>
              <a:gd name="connsiteX50" fmla="*/ 531839 w 1064123"/>
              <a:gd name="connsiteY50" fmla="*/ 5875998 h 6407421"/>
              <a:gd name="connsiteX51" fmla="*/ 502237 w 1064123"/>
              <a:gd name="connsiteY51" fmla="*/ 5875998 h 6407421"/>
              <a:gd name="connsiteX52" fmla="*/ 236038 w 1064123"/>
              <a:gd name="connsiteY52" fmla="*/ 5846396 h 6407421"/>
              <a:gd name="connsiteX53" fmla="*/ 265640 w 1064123"/>
              <a:gd name="connsiteY53" fmla="*/ 5846396 h 6407421"/>
              <a:gd name="connsiteX54" fmla="*/ 265640 w 1064123"/>
              <a:gd name="connsiteY54" fmla="*/ 5875998 h 6407421"/>
              <a:gd name="connsiteX55" fmla="*/ 236038 w 1064123"/>
              <a:gd name="connsiteY55" fmla="*/ 5875998 h 6407421"/>
              <a:gd name="connsiteX56" fmla="*/ 2 w 1064123"/>
              <a:gd name="connsiteY56" fmla="*/ 5846396 h 6407421"/>
              <a:gd name="connsiteX57" fmla="*/ 29604 w 1064123"/>
              <a:gd name="connsiteY57" fmla="*/ 5846396 h 6407421"/>
              <a:gd name="connsiteX58" fmla="*/ 29604 w 1064123"/>
              <a:gd name="connsiteY58" fmla="*/ 5875998 h 6407421"/>
              <a:gd name="connsiteX59" fmla="*/ 2 w 1064123"/>
              <a:gd name="connsiteY59" fmla="*/ 5875998 h 6407421"/>
              <a:gd name="connsiteX60" fmla="*/ 1034520 w 1064123"/>
              <a:gd name="connsiteY60" fmla="*/ 5580631 h 6407421"/>
              <a:gd name="connsiteX61" fmla="*/ 1064123 w 1064123"/>
              <a:gd name="connsiteY61" fmla="*/ 5580631 h 6407421"/>
              <a:gd name="connsiteX62" fmla="*/ 1064123 w 1064123"/>
              <a:gd name="connsiteY62" fmla="*/ 5610233 h 6407421"/>
              <a:gd name="connsiteX63" fmla="*/ 1034520 w 1064123"/>
              <a:gd name="connsiteY63" fmla="*/ 5610233 h 6407421"/>
              <a:gd name="connsiteX64" fmla="*/ 768328 w 1064123"/>
              <a:gd name="connsiteY64" fmla="*/ 5580631 h 6407421"/>
              <a:gd name="connsiteX65" fmla="*/ 797926 w 1064123"/>
              <a:gd name="connsiteY65" fmla="*/ 5580631 h 6407421"/>
              <a:gd name="connsiteX66" fmla="*/ 797926 w 1064123"/>
              <a:gd name="connsiteY66" fmla="*/ 5610233 h 6407421"/>
              <a:gd name="connsiteX67" fmla="*/ 768328 w 1064123"/>
              <a:gd name="connsiteY67" fmla="*/ 5610233 h 6407421"/>
              <a:gd name="connsiteX68" fmla="*/ 502237 w 1064123"/>
              <a:gd name="connsiteY68" fmla="*/ 5580631 h 6407421"/>
              <a:gd name="connsiteX69" fmla="*/ 531839 w 1064123"/>
              <a:gd name="connsiteY69" fmla="*/ 5580631 h 6407421"/>
              <a:gd name="connsiteX70" fmla="*/ 531839 w 1064123"/>
              <a:gd name="connsiteY70" fmla="*/ 5610233 h 6407421"/>
              <a:gd name="connsiteX71" fmla="*/ 502237 w 1064123"/>
              <a:gd name="connsiteY71" fmla="*/ 5610233 h 6407421"/>
              <a:gd name="connsiteX72" fmla="*/ 236038 w 1064123"/>
              <a:gd name="connsiteY72" fmla="*/ 5580631 h 6407421"/>
              <a:gd name="connsiteX73" fmla="*/ 265640 w 1064123"/>
              <a:gd name="connsiteY73" fmla="*/ 5580631 h 6407421"/>
              <a:gd name="connsiteX74" fmla="*/ 265640 w 1064123"/>
              <a:gd name="connsiteY74" fmla="*/ 5610233 h 6407421"/>
              <a:gd name="connsiteX75" fmla="*/ 236038 w 1064123"/>
              <a:gd name="connsiteY75" fmla="*/ 5610233 h 6407421"/>
              <a:gd name="connsiteX76" fmla="*/ 2 w 1064123"/>
              <a:gd name="connsiteY76" fmla="*/ 5580631 h 6407421"/>
              <a:gd name="connsiteX77" fmla="*/ 29604 w 1064123"/>
              <a:gd name="connsiteY77" fmla="*/ 5580631 h 6407421"/>
              <a:gd name="connsiteX78" fmla="*/ 29604 w 1064123"/>
              <a:gd name="connsiteY78" fmla="*/ 5610233 h 6407421"/>
              <a:gd name="connsiteX79" fmla="*/ 2 w 1064123"/>
              <a:gd name="connsiteY79" fmla="*/ 5610233 h 6407421"/>
              <a:gd name="connsiteX80" fmla="*/ 1034520 w 1064123"/>
              <a:gd name="connsiteY80" fmla="*/ 5314974 h 6407421"/>
              <a:gd name="connsiteX81" fmla="*/ 1064123 w 1064123"/>
              <a:gd name="connsiteY81" fmla="*/ 5314974 h 6407421"/>
              <a:gd name="connsiteX82" fmla="*/ 1064123 w 1064123"/>
              <a:gd name="connsiteY82" fmla="*/ 5344468 h 6407421"/>
              <a:gd name="connsiteX83" fmla="*/ 1034520 w 1064123"/>
              <a:gd name="connsiteY83" fmla="*/ 5344468 h 6407421"/>
              <a:gd name="connsiteX84" fmla="*/ 768328 w 1064123"/>
              <a:gd name="connsiteY84" fmla="*/ 5314974 h 6407421"/>
              <a:gd name="connsiteX85" fmla="*/ 797926 w 1064123"/>
              <a:gd name="connsiteY85" fmla="*/ 5314974 h 6407421"/>
              <a:gd name="connsiteX86" fmla="*/ 797926 w 1064123"/>
              <a:gd name="connsiteY86" fmla="*/ 5344468 h 6407421"/>
              <a:gd name="connsiteX87" fmla="*/ 768328 w 1064123"/>
              <a:gd name="connsiteY87" fmla="*/ 5344468 h 6407421"/>
              <a:gd name="connsiteX88" fmla="*/ 502237 w 1064123"/>
              <a:gd name="connsiteY88" fmla="*/ 5314974 h 6407421"/>
              <a:gd name="connsiteX89" fmla="*/ 531839 w 1064123"/>
              <a:gd name="connsiteY89" fmla="*/ 5314974 h 6407421"/>
              <a:gd name="connsiteX90" fmla="*/ 531839 w 1064123"/>
              <a:gd name="connsiteY90" fmla="*/ 5344468 h 6407421"/>
              <a:gd name="connsiteX91" fmla="*/ 502237 w 1064123"/>
              <a:gd name="connsiteY91" fmla="*/ 5344468 h 6407421"/>
              <a:gd name="connsiteX92" fmla="*/ 236038 w 1064123"/>
              <a:gd name="connsiteY92" fmla="*/ 5314974 h 6407421"/>
              <a:gd name="connsiteX93" fmla="*/ 265640 w 1064123"/>
              <a:gd name="connsiteY93" fmla="*/ 5314974 h 6407421"/>
              <a:gd name="connsiteX94" fmla="*/ 265640 w 1064123"/>
              <a:gd name="connsiteY94" fmla="*/ 5344468 h 6407421"/>
              <a:gd name="connsiteX95" fmla="*/ 236038 w 1064123"/>
              <a:gd name="connsiteY95" fmla="*/ 5344468 h 6407421"/>
              <a:gd name="connsiteX96" fmla="*/ 2 w 1064123"/>
              <a:gd name="connsiteY96" fmla="*/ 5314974 h 6407421"/>
              <a:gd name="connsiteX97" fmla="*/ 29604 w 1064123"/>
              <a:gd name="connsiteY97" fmla="*/ 5314974 h 6407421"/>
              <a:gd name="connsiteX98" fmla="*/ 29604 w 1064123"/>
              <a:gd name="connsiteY98" fmla="*/ 5344468 h 6407421"/>
              <a:gd name="connsiteX99" fmla="*/ 2 w 1064123"/>
              <a:gd name="connsiteY99" fmla="*/ 5344468 h 6407421"/>
              <a:gd name="connsiteX100" fmla="*/ 1034520 w 1064123"/>
              <a:gd name="connsiteY100" fmla="*/ 5049209 h 6407421"/>
              <a:gd name="connsiteX101" fmla="*/ 1064123 w 1064123"/>
              <a:gd name="connsiteY101" fmla="*/ 5049209 h 6407421"/>
              <a:gd name="connsiteX102" fmla="*/ 1064123 w 1064123"/>
              <a:gd name="connsiteY102" fmla="*/ 5078812 h 6407421"/>
              <a:gd name="connsiteX103" fmla="*/ 1034520 w 1064123"/>
              <a:gd name="connsiteY103" fmla="*/ 5078812 h 6407421"/>
              <a:gd name="connsiteX104" fmla="*/ 768328 w 1064123"/>
              <a:gd name="connsiteY104" fmla="*/ 5049209 h 6407421"/>
              <a:gd name="connsiteX105" fmla="*/ 797926 w 1064123"/>
              <a:gd name="connsiteY105" fmla="*/ 5049209 h 6407421"/>
              <a:gd name="connsiteX106" fmla="*/ 797926 w 1064123"/>
              <a:gd name="connsiteY106" fmla="*/ 5078812 h 6407421"/>
              <a:gd name="connsiteX107" fmla="*/ 768328 w 1064123"/>
              <a:gd name="connsiteY107" fmla="*/ 5078812 h 6407421"/>
              <a:gd name="connsiteX108" fmla="*/ 502237 w 1064123"/>
              <a:gd name="connsiteY108" fmla="*/ 5049209 h 6407421"/>
              <a:gd name="connsiteX109" fmla="*/ 531839 w 1064123"/>
              <a:gd name="connsiteY109" fmla="*/ 5049209 h 6407421"/>
              <a:gd name="connsiteX110" fmla="*/ 531839 w 1064123"/>
              <a:gd name="connsiteY110" fmla="*/ 5078812 h 6407421"/>
              <a:gd name="connsiteX111" fmla="*/ 502237 w 1064123"/>
              <a:gd name="connsiteY111" fmla="*/ 5078812 h 6407421"/>
              <a:gd name="connsiteX112" fmla="*/ 236038 w 1064123"/>
              <a:gd name="connsiteY112" fmla="*/ 5049209 h 6407421"/>
              <a:gd name="connsiteX113" fmla="*/ 265640 w 1064123"/>
              <a:gd name="connsiteY113" fmla="*/ 5049209 h 6407421"/>
              <a:gd name="connsiteX114" fmla="*/ 265640 w 1064123"/>
              <a:gd name="connsiteY114" fmla="*/ 5078812 h 6407421"/>
              <a:gd name="connsiteX115" fmla="*/ 236038 w 1064123"/>
              <a:gd name="connsiteY115" fmla="*/ 5078812 h 6407421"/>
              <a:gd name="connsiteX116" fmla="*/ 2 w 1064123"/>
              <a:gd name="connsiteY116" fmla="*/ 5049209 h 6407421"/>
              <a:gd name="connsiteX117" fmla="*/ 29604 w 1064123"/>
              <a:gd name="connsiteY117" fmla="*/ 5049209 h 6407421"/>
              <a:gd name="connsiteX118" fmla="*/ 29604 w 1064123"/>
              <a:gd name="connsiteY118" fmla="*/ 5078812 h 6407421"/>
              <a:gd name="connsiteX119" fmla="*/ 2 w 1064123"/>
              <a:gd name="connsiteY119" fmla="*/ 5078812 h 6407421"/>
              <a:gd name="connsiteX120" fmla="*/ 1034520 w 1064123"/>
              <a:gd name="connsiteY120" fmla="*/ 4783444 h 6407421"/>
              <a:gd name="connsiteX121" fmla="*/ 1064123 w 1064123"/>
              <a:gd name="connsiteY121" fmla="*/ 4783444 h 6407421"/>
              <a:gd name="connsiteX122" fmla="*/ 1064123 w 1064123"/>
              <a:gd name="connsiteY122" fmla="*/ 4813046 h 6407421"/>
              <a:gd name="connsiteX123" fmla="*/ 1034520 w 1064123"/>
              <a:gd name="connsiteY123" fmla="*/ 4813046 h 6407421"/>
              <a:gd name="connsiteX124" fmla="*/ 768327 w 1064123"/>
              <a:gd name="connsiteY124" fmla="*/ 4783444 h 6407421"/>
              <a:gd name="connsiteX125" fmla="*/ 797926 w 1064123"/>
              <a:gd name="connsiteY125" fmla="*/ 4783444 h 6407421"/>
              <a:gd name="connsiteX126" fmla="*/ 797926 w 1064123"/>
              <a:gd name="connsiteY126" fmla="*/ 4813046 h 6407421"/>
              <a:gd name="connsiteX127" fmla="*/ 768327 w 1064123"/>
              <a:gd name="connsiteY127" fmla="*/ 4813046 h 6407421"/>
              <a:gd name="connsiteX128" fmla="*/ 502237 w 1064123"/>
              <a:gd name="connsiteY128" fmla="*/ 4783444 h 6407421"/>
              <a:gd name="connsiteX129" fmla="*/ 531839 w 1064123"/>
              <a:gd name="connsiteY129" fmla="*/ 4783444 h 6407421"/>
              <a:gd name="connsiteX130" fmla="*/ 531839 w 1064123"/>
              <a:gd name="connsiteY130" fmla="*/ 4813046 h 6407421"/>
              <a:gd name="connsiteX131" fmla="*/ 502237 w 1064123"/>
              <a:gd name="connsiteY131" fmla="*/ 4813046 h 6407421"/>
              <a:gd name="connsiteX132" fmla="*/ 236038 w 1064123"/>
              <a:gd name="connsiteY132" fmla="*/ 4783444 h 6407421"/>
              <a:gd name="connsiteX133" fmla="*/ 265640 w 1064123"/>
              <a:gd name="connsiteY133" fmla="*/ 4783444 h 6407421"/>
              <a:gd name="connsiteX134" fmla="*/ 265640 w 1064123"/>
              <a:gd name="connsiteY134" fmla="*/ 4813046 h 6407421"/>
              <a:gd name="connsiteX135" fmla="*/ 236038 w 1064123"/>
              <a:gd name="connsiteY135" fmla="*/ 4813046 h 6407421"/>
              <a:gd name="connsiteX136" fmla="*/ 2 w 1064123"/>
              <a:gd name="connsiteY136" fmla="*/ 4783444 h 6407421"/>
              <a:gd name="connsiteX137" fmla="*/ 29604 w 1064123"/>
              <a:gd name="connsiteY137" fmla="*/ 4783444 h 6407421"/>
              <a:gd name="connsiteX138" fmla="*/ 29604 w 1064123"/>
              <a:gd name="connsiteY138" fmla="*/ 4813046 h 6407421"/>
              <a:gd name="connsiteX139" fmla="*/ 2 w 1064123"/>
              <a:gd name="connsiteY139" fmla="*/ 4813046 h 6407421"/>
              <a:gd name="connsiteX140" fmla="*/ 1034520 w 1064123"/>
              <a:gd name="connsiteY140" fmla="*/ 4517679 h 6407421"/>
              <a:gd name="connsiteX141" fmla="*/ 1064123 w 1064123"/>
              <a:gd name="connsiteY141" fmla="*/ 4517679 h 6407421"/>
              <a:gd name="connsiteX142" fmla="*/ 1064123 w 1064123"/>
              <a:gd name="connsiteY142" fmla="*/ 4547281 h 6407421"/>
              <a:gd name="connsiteX143" fmla="*/ 1034520 w 1064123"/>
              <a:gd name="connsiteY143" fmla="*/ 4547281 h 6407421"/>
              <a:gd name="connsiteX144" fmla="*/ 768327 w 1064123"/>
              <a:gd name="connsiteY144" fmla="*/ 4517679 h 6407421"/>
              <a:gd name="connsiteX145" fmla="*/ 797926 w 1064123"/>
              <a:gd name="connsiteY145" fmla="*/ 4517679 h 6407421"/>
              <a:gd name="connsiteX146" fmla="*/ 797926 w 1064123"/>
              <a:gd name="connsiteY146" fmla="*/ 4547281 h 6407421"/>
              <a:gd name="connsiteX147" fmla="*/ 768327 w 1064123"/>
              <a:gd name="connsiteY147" fmla="*/ 4547281 h 6407421"/>
              <a:gd name="connsiteX148" fmla="*/ 502236 w 1064123"/>
              <a:gd name="connsiteY148" fmla="*/ 4517679 h 6407421"/>
              <a:gd name="connsiteX149" fmla="*/ 531839 w 1064123"/>
              <a:gd name="connsiteY149" fmla="*/ 4517679 h 6407421"/>
              <a:gd name="connsiteX150" fmla="*/ 531839 w 1064123"/>
              <a:gd name="connsiteY150" fmla="*/ 4547281 h 6407421"/>
              <a:gd name="connsiteX151" fmla="*/ 502236 w 1064123"/>
              <a:gd name="connsiteY151" fmla="*/ 4547281 h 6407421"/>
              <a:gd name="connsiteX152" fmla="*/ 236037 w 1064123"/>
              <a:gd name="connsiteY152" fmla="*/ 4517679 h 6407421"/>
              <a:gd name="connsiteX153" fmla="*/ 265640 w 1064123"/>
              <a:gd name="connsiteY153" fmla="*/ 4517679 h 6407421"/>
              <a:gd name="connsiteX154" fmla="*/ 265640 w 1064123"/>
              <a:gd name="connsiteY154" fmla="*/ 4547281 h 6407421"/>
              <a:gd name="connsiteX155" fmla="*/ 236037 w 1064123"/>
              <a:gd name="connsiteY155" fmla="*/ 4547281 h 6407421"/>
              <a:gd name="connsiteX156" fmla="*/ 2 w 1064123"/>
              <a:gd name="connsiteY156" fmla="*/ 4517679 h 6407421"/>
              <a:gd name="connsiteX157" fmla="*/ 29603 w 1064123"/>
              <a:gd name="connsiteY157" fmla="*/ 4517679 h 6407421"/>
              <a:gd name="connsiteX158" fmla="*/ 29603 w 1064123"/>
              <a:gd name="connsiteY158" fmla="*/ 4547281 h 6407421"/>
              <a:gd name="connsiteX159" fmla="*/ 2 w 1064123"/>
              <a:gd name="connsiteY159" fmla="*/ 4547281 h 6407421"/>
              <a:gd name="connsiteX160" fmla="*/ 1034520 w 1064123"/>
              <a:gd name="connsiteY160" fmla="*/ 4252022 h 6407421"/>
              <a:gd name="connsiteX161" fmla="*/ 1064123 w 1064123"/>
              <a:gd name="connsiteY161" fmla="*/ 4252022 h 6407421"/>
              <a:gd name="connsiteX162" fmla="*/ 1064123 w 1064123"/>
              <a:gd name="connsiteY162" fmla="*/ 4281516 h 6407421"/>
              <a:gd name="connsiteX163" fmla="*/ 1034520 w 1064123"/>
              <a:gd name="connsiteY163" fmla="*/ 4281516 h 6407421"/>
              <a:gd name="connsiteX164" fmla="*/ 768327 w 1064123"/>
              <a:gd name="connsiteY164" fmla="*/ 4252022 h 6407421"/>
              <a:gd name="connsiteX165" fmla="*/ 797926 w 1064123"/>
              <a:gd name="connsiteY165" fmla="*/ 4252022 h 6407421"/>
              <a:gd name="connsiteX166" fmla="*/ 797926 w 1064123"/>
              <a:gd name="connsiteY166" fmla="*/ 4281516 h 6407421"/>
              <a:gd name="connsiteX167" fmla="*/ 768327 w 1064123"/>
              <a:gd name="connsiteY167" fmla="*/ 4281516 h 6407421"/>
              <a:gd name="connsiteX168" fmla="*/ 502236 w 1064123"/>
              <a:gd name="connsiteY168" fmla="*/ 4252022 h 6407421"/>
              <a:gd name="connsiteX169" fmla="*/ 531839 w 1064123"/>
              <a:gd name="connsiteY169" fmla="*/ 4252022 h 6407421"/>
              <a:gd name="connsiteX170" fmla="*/ 531839 w 1064123"/>
              <a:gd name="connsiteY170" fmla="*/ 4281516 h 6407421"/>
              <a:gd name="connsiteX171" fmla="*/ 502236 w 1064123"/>
              <a:gd name="connsiteY171" fmla="*/ 4281516 h 6407421"/>
              <a:gd name="connsiteX172" fmla="*/ 236037 w 1064123"/>
              <a:gd name="connsiteY172" fmla="*/ 4252022 h 6407421"/>
              <a:gd name="connsiteX173" fmla="*/ 265640 w 1064123"/>
              <a:gd name="connsiteY173" fmla="*/ 4252022 h 6407421"/>
              <a:gd name="connsiteX174" fmla="*/ 265640 w 1064123"/>
              <a:gd name="connsiteY174" fmla="*/ 4281516 h 6407421"/>
              <a:gd name="connsiteX175" fmla="*/ 236037 w 1064123"/>
              <a:gd name="connsiteY175" fmla="*/ 4281516 h 6407421"/>
              <a:gd name="connsiteX176" fmla="*/ 1 w 1064123"/>
              <a:gd name="connsiteY176" fmla="*/ 4252022 h 6407421"/>
              <a:gd name="connsiteX177" fmla="*/ 29603 w 1064123"/>
              <a:gd name="connsiteY177" fmla="*/ 4252022 h 6407421"/>
              <a:gd name="connsiteX178" fmla="*/ 29603 w 1064123"/>
              <a:gd name="connsiteY178" fmla="*/ 4281516 h 6407421"/>
              <a:gd name="connsiteX179" fmla="*/ 1 w 1064123"/>
              <a:gd name="connsiteY179" fmla="*/ 4281516 h 6407421"/>
              <a:gd name="connsiteX180" fmla="*/ 1034520 w 1064123"/>
              <a:gd name="connsiteY180" fmla="*/ 3986257 h 6407421"/>
              <a:gd name="connsiteX181" fmla="*/ 1064123 w 1064123"/>
              <a:gd name="connsiteY181" fmla="*/ 3986257 h 6407421"/>
              <a:gd name="connsiteX182" fmla="*/ 1064123 w 1064123"/>
              <a:gd name="connsiteY182" fmla="*/ 4015859 h 6407421"/>
              <a:gd name="connsiteX183" fmla="*/ 1034520 w 1064123"/>
              <a:gd name="connsiteY183" fmla="*/ 4015859 h 6407421"/>
              <a:gd name="connsiteX184" fmla="*/ 768327 w 1064123"/>
              <a:gd name="connsiteY184" fmla="*/ 3986257 h 6407421"/>
              <a:gd name="connsiteX185" fmla="*/ 797926 w 1064123"/>
              <a:gd name="connsiteY185" fmla="*/ 3986257 h 6407421"/>
              <a:gd name="connsiteX186" fmla="*/ 797926 w 1064123"/>
              <a:gd name="connsiteY186" fmla="*/ 4015859 h 6407421"/>
              <a:gd name="connsiteX187" fmla="*/ 768327 w 1064123"/>
              <a:gd name="connsiteY187" fmla="*/ 4015859 h 6407421"/>
              <a:gd name="connsiteX188" fmla="*/ 502236 w 1064123"/>
              <a:gd name="connsiteY188" fmla="*/ 3986257 h 6407421"/>
              <a:gd name="connsiteX189" fmla="*/ 531839 w 1064123"/>
              <a:gd name="connsiteY189" fmla="*/ 3986257 h 6407421"/>
              <a:gd name="connsiteX190" fmla="*/ 531839 w 1064123"/>
              <a:gd name="connsiteY190" fmla="*/ 4015859 h 6407421"/>
              <a:gd name="connsiteX191" fmla="*/ 502236 w 1064123"/>
              <a:gd name="connsiteY191" fmla="*/ 4015859 h 6407421"/>
              <a:gd name="connsiteX192" fmla="*/ 236037 w 1064123"/>
              <a:gd name="connsiteY192" fmla="*/ 3986257 h 6407421"/>
              <a:gd name="connsiteX193" fmla="*/ 265640 w 1064123"/>
              <a:gd name="connsiteY193" fmla="*/ 3986257 h 6407421"/>
              <a:gd name="connsiteX194" fmla="*/ 265640 w 1064123"/>
              <a:gd name="connsiteY194" fmla="*/ 4015859 h 6407421"/>
              <a:gd name="connsiteX195" fmla="*/ 236037 w 1064123"/>
              <a:gd name="connsiteY195" fmla="*/ 4015859 h 6407421"/>
              <a:gd name="connsiteX196" fmla="*/ 1 w 1064123"/>
              <a:gd name="connsiteY196" fmla="*/ 3986257 h 6407421"/>
              <a:gd name="connsiteX197" fmla="*/ 29603 w 1064123"/>
              <a:gd name="connsiteY197" fmla="*/ 3986257 h 6407421"/>
              <a:gd name="connsiteX198" fmla="*/ 29603 w 1064123"/>
              <a:gd name="connsiteY198" fmla="*/ 4015859 h 6407421"/>
              <a:gd name="connsiteX199" fmla="*/ 1 w 1064123"/>
              <a:gd name="connsiteY199" fmla="*/ 4015859 h 6407421"/>
              <a:gd name="connsiteX200" fmla="*/ 1034520 w 1064123"/>
              <a:gd name="connsiteY200" fmla="*/ 3720492 h 6407421"/>
              <a:gd name="connsiteX201" fmla="*/ 1064123 w 1064123"/>
              <a:gd name="connsiteY201" fmla="*/ 3720492 h 6407421"/>
              <a:gd name="connsiteX202" fmla="*/ 1064123 w 1064123"/>
              <a:gd name="connsiteY202" fmla="*/ 3750094 h 6407421"/>
              <a:gd name="connsiteX203" fmla="*/ 1034520 w 1064123"/>
              <a:gd name="connsiteY203" fmla="*/ 3750094 h 6407421"/>
              <a:gd name="connsiteX204" fmla="*/ 768327 w 1064123"/>
              <a:gd name="connsiteY204" fmla="*/ 3720492 h 6407421"/>
              <a:gd name="connsiteX205" fmla="*/ 797926 w 1064123"/>
              <a:gd name="connsiteY205" fmla="*/ 3720492 h 6407421"/>
              <a:gd name="connsiteX206" fmla="*/ 797926 w 1064123"/>
              <a:gd name="connsiteY206" fmla="*/ 3750094 h 6407421"/>
              <a:gd name="connsiteX207" fmla="*/ 768327 w 1064123"/>
              <a:gd name="connsiteY207" fmla="*/ 3750094 h 6407421"/>
              <a:gd name="connsiteX208" fmla="*/ 502236 w 1064123"/>
              <a:gd name="connsiteY208" fmla="*/ 3720492 h 6407421"/>
              <a:gd name="connsiteX209" fmla="*/ 531839 w 1064123"/>
              <a:gd name="connsiteY209" fmla="*/ 3720492 h 6407421"/>
              <a:gd name="connsiteX210" fmla="*/ 531839 w 1064123"/>
              <a:gd name="connsiteY210" fmla="*/ 3750094 h 6407421"/>
              <a:gd name="connsiteX211" fmla="*/ 502236 w 1064123"/>
              <a:gd name="connsiteY211" fmla="*/ 3750094 h 6407421"/>
              <a:gd name="connsiteX212" fmla="*/ 236037 w 1064123"/>
              <a:gd name="connsiteY212" fmla="*/ 3720492 h 6407421"/>
              <a:gd name="connsiteX213" fmla="*/ 265640 w 1064123"/>
              <a:gd name="connsiteY213" fmla="*/ 3720492 h 6407421"/>
              <a:gd name="connsiteX214" fmla="*/ 265640 w 1064123"/>
              <a:gd name="connsiteY214" fmla="*/ 3750094 h 6407421"/>
              <a:gd name="connsiteX215" fmla="*/ 236037 w 1064123"/>
              <a:gd name="connsiteY215" fmla="*/ 3750094 h 6407421"/>
              <a:gd name="connsiteX216" fmla="*/ 1 w 1064123"/>
              <a:gd name="connsiteY216" fmla="*/ 3720492 h 6407421"/>
              <a:gd name="connsiteX217" fmla="*/ 29603 w 1064123"/>
              <a:gd name="connsiteY217" fmla="*/ 3720492 h 6407421"/>
              <a:gd name="connsiteX218" fmla="*/ 29603 w 1064123"/>
              <a:gd name="connsiteY218" fmla="*/ 3750094 h 6407421"/>
              <a:gd name="connsiteX219" fmla="*/ 1 w 1064123"/>
              <a:gd name="connsiteY219" fmla="*/ 3750094 h 6407421"/>
              <a:gd name="connsiteX220" fmla="*/ 1034520 w 1064123"/>
              <a:gd name="connsiteY220" fmla="*/ 3454727 h 6407421"/>
              <a:gd name="connsiteX221" fmla="*/ 1064123 w 1064123"/>
              <a:gd name="connsiteY221" fmla="*/ 3454727 h 6407421"/>
              <a:gd name="connsiteX222" fmla="*/ 1064123 w 1064123"/>
              <a:gd name="connsiteY222" fmla="*/ 3484330 h 6407421"/>
              <a:gd name="connsiteX223" fmla="*/ 1034520 w 1064123"/>
              <a:gd name="connsiteY223" fmla="*/ 3484330 h 6407421"/>
              <a:gd name="connsiteX224" fmla="*/ 768327 w 1064123"/>
              <a:gd name="connsiteY224" fmla="*/ 3454727 h 6407421"/>
              <a:gd name="connsiteX225" fmla="*/ 797926 w 1064123"/>
              <a:gd name="connsiteY225" fmla="*/ 3454727 h 6407421"/>
              <a:gd name="connsiteX226" fmla="*/ 797926 w 1064123"/>
              <a:gd name="connsiteY226" fmla="*/ 3484330 h 6407421"/>
              <a:gd name="connsiteX227" fmla="*/ 768327 w 1064123"/>
              <a:gd name="connsiteY227" fmla="*/ 3484330 h 6407421"/>
              <a:gd name="connsiteX228" fmla="*/ 502236 w 1064123"/>
              <a:gd name="connsiteY228" fmla="*/ 3454727 h 6407421"/>
              <a:gd name="connsiteX229" fmla="*/ 531839 w 1064123"/>
              <a:gd name="connsiteY229" fmla="*/ 3454727 h 6407421"/>
              <a:gd name="connsiteX230" fmla="*/ 531839 w 1064123"/>
              <a:gd name="connsiteY230" fmla="*/ 3484330 h 6407421"/>
              <a:gd name="connsiteX231" fmla="*/ 502236 w 1064123"/>
              <a:gd name="connsiteY231" fmla="*/ 3484330 h 6407421"/>
              <a:gd name="connsiteX232" fmla="*/ 236037 w 1064123"/>
              <a:gd name="connsiteY232" fmla="*/ 3454727 h 6407421"/>
              <a:gd name="connsiteX233" fmla="*/ 265640 w 1064123"/>
              <a:gd name="connsiteY233" fmla="*/ 3454727 h 6407421"/>
              <a:gd name="connsiteX234" fmla="*/ 265640 w 1064123"/>
              <a:gd name="connsiteY234" fmla="*/ 3484330 h 6407421"/>
              <a:gd name="connsiteX235" fmla="*/ 236037 w 1064123"/>
              <a:gd name="connsiteY235" fmla="*/ 3484330 h 6407421"/>
              <a:gd name="connsiteX236" fmla="*/ 1 w 1064123"/>
              <a:gd name="connsiteY236" fmla="*/ 3454727 h 6407421"/>
              <a:gd name="connsiteX237" fmla="*/ 29603 w 1064123"/>
              <a:gd name="connsiteY237" fmla="*/ 3454727 h 6407421"/>
              <a:gd name="connsiteX238" fmla="*/ 29603 w 1064123"/>
              <a:gd name="connsiteY238" fmla="*/ 3484330 h 6407421"/>
              <a:gd name="connsiteX239" fmla="*/ 1 w 1064123"/>
              <a:gd name="connsiteY239" fmla="*/ 3484330 h 6407421"/>
              <a:gd name="connsiteX240" fmla="*/ 1034520 w 1064123"/>
              <a:gd name="connsiteY240" fmla="*/ 3189074 h 6407421"/>
              <a:gd name="connsiteX241" fmla="*/ 1064123 w 1064123"/>
              <a:gd name="connsiteY241" fmla="*/ 3189074 h 6407421"/>
              <a:gd name="connsiteX242" fmla="*/ 1064123 w 1064123"/>
              <a:gd name="connsiteY242" fmla="*/ 3218566 h 6407421"/>
              <a:gd name="connsiteX243" fmla="*/ 1034520 w 1064123"/>
              <a:gd name="connsiteY243" fmla="*/ 3218566 h 6407421"/>
              <a:gd name="connsiteX244" fmla="*/ 1 w 1064123"/>
              <a:gd name="connsiteY244" fmla="*/ 3189071 h 6407421"/>
              <a:gd name="connsiteX245" fmla="*/ 29603 w 1064123"/>
              <a:gd name="connsiteY245" fmla="*/ 3189071 h 6407421"/>
              <a:gd name="connsiteX246" fmla="*/ 29603 w 1064123"/>
              <a:gd name="connsiteY246" fmla="*/ 3218566 h 6407421"/>
              <a:gd name="connsiteX247" fmla="*/ 1 w 1064123"/>
              <a:gd name="connsiteY247" fmla="*/ 3218566 h 6407421"/>
              <a:gd name="connsiteX248" fmla="*/ 1034520 w 1064123"/>
              <a:gd name="connsiteY248" fmla="*/ 2923310 h 6407421"/>
              <a:gd name="connsiteX249" fmla="*/ 1064123 w 1064123"/>
              <a:gd name="connsiteY249" fmla="*/ 2923310 h 6407421"/>
              <a:gd name="connsiteX250" fmla="*/ 1064123 w 1064123"/>
              <a:gd name="connsiteY250" fmla="*/ 2952805 h 6407421"/>
              <a:gd name="connsiteX251" fmla="*/ 1034520 w 1064123"/>
              <a:gd name="connsiteY251" fmla="*/ 2952805 h 6407421"/>
              <a:gd name="connsiteX252" fmla="*/ 768327 w 1064123"/>
              <a:gd name="connsiteY252" fmla="*/ 2923309 h 6407421"/>
              <a:gd name="connsiteX253" fmla="*/ 797926 w 1064123"/>
              <a:gd name="connsiteY253" fmla="*/ 2923309 h 6407421"/>
              <a:gd name="connsiteX254" fmla="*/ 797926 w 1064123"/>
              <a:gd name="connsiteY254" fmla="*/ 2952804 h 6407421"/>
              <a:gd name="connsiteX255" fmla="*/ 768327 w 1064123"/>
              <a:gd name="connsiteY255" fmla="*/ 2952804 h 6407421"/>
              <a:gd name="connsiteX256" fmla="*/ 502236 w 1064123"/>
              <a:gd name="connsiteY256" fmla="*/ 2923308 h 6407421"/>
              <a:gd name="connsiteX257" fmla="*/ 531838 w 1064123"/>
              <a:gd name="connsiteY257" fmla="*/ 2923308 h 6407421"/>
              <a:gd name="connsiteX258" fmla="*/ 531838 w 1064123"/>
              <a:gd name="connsiteY258" fmla="*/ 2952803 h 6407421"/>
              <a:gd name="connsiteX259" fmla="*/ 502236 w 1064123"/>
              <a:gd name="connsiteY259" fmla="*/ 2952803 h 6407421"/>
              <a:gd name="connsiteX260" fmla="*/ 236037 w 1064123"/>
              <a:gd name="connsiteY260" fmla="*/ 2923307 h 6407421"/>
              <a:gd name="connsiteX261" fmla="*/ 265639 w 1064123"/>
              <a:gd name="connsiteY261" fmla="*/ 2923307 h 6407421"/>
              <a:gd name="connsiteX262" fmla="*/ 265639 w 1064123"/>
              <a:gd name="connsiteY262" fmla="*/ 2952802 h 6407421"/>
              <a:gd name="connsiteX263" fmla="*/ 236037 w 1064123"/>
              <a:gd name="connsiteY263" fmla="*/ 2952802 h 6407421"/>
              <a:gd name="connsiteX264" fmla="*/ 1 w 1064123"/>
              <a:gd name="connsiteY264" fmla="*/ 2923307 h 6407421"/>
              <a:gd name="connsiteX265" fmla="*/ 29603 w 1064123"/>
              <a:gd name="connsiteY265" fmla="*/ 2923307 h 6407421"/>
              <a:gd name="connsiteX266" fmla="*/ 29603 w 1064123"/>
              <a:gd name="connsiteY266" fmla="*/ 2952802 h 6407421"/>
              <a:gd name="connsiteX267" fmla="*/ 1 w 1064123"/>
              <a:gd name="connsiteY267" fmla="*/ 2952802 h 6407421"/>
              <a:gd name="connsiteX268" fmla="*/ 1034520 w 1064123"/>
              <a:gd name="connsiteY268" fmla="*/ 2657443 h 6407421"/>
              <a:gd name="connsiteX269" fmla="*/ 1064123 w 1064123"/>
              <a:gd name="connsiteY269" fmla="*/ 2657443 h 6407421"/>
              <a:gd name="connsiteX270" fmla="*/ 1064123 w 1064123"/>
              <a:gd name="connsiteY270" fmla="*/ 2687045 h 6407421"/>
              <a:gd name="connsiteX271" fmla="*/ 1034520 w 1064123"/>
              <a:gd name="connsiteY271" fmla="*/ 2687045 h 6407421"/>
              <a:gd name="connsiteX272" fmla="*/ 768327 w 1064123"/>
              <a:gd name="connsiteY272" fmla="*/ 2657440 h 6407421"/>
              <a:gd name="connsiteX273" fmla="*/ 797926 w 1064123"/>
              <a:gd name="connsiteY273" fmla="*/ 2657440 h 6407421"/>
              <a:gd name="connsiteX274" fmla="*/ 797926 w 1064123"/>
              <a:gd name="connsiteY274" fmla="*/ 2687042 h 6407421"/>
              <a:gd name="connsiteX275" fmla="*/ 768327 w 1064123"/>
              <a:gd name="connsiteY275" fmla="*/ 2687042 h 6407421"/>
              <a:gd name="connsiteX276" fmla="*/ 502236 w 1064123"/>
              <a:gd name="connsiteY276" fmla="*/ 2657437 h 6407421"/>
              <a:gd name="connsiteX277" fmla="*/ 531838 w 1064123"/>
              <a:gd name="connsiteY277" fmla="*/ 2657437 h 6407421"/>
              <a:gd name="connsiteX278" fmla="*/ 531838 w 1064123"/>
              <a:gd name="connsiteY278" fmla="*/ 2687039 h 6407421"/>
              <a:gd name="connsiteX279" fmla="*/ 502236 w 1064123"/>
              <a:gd name="connsiteY279" fmla="*/ 2687039 h 6407421"/>
              <a:gd name="connsiteX280" fmla="*/ 236037 w 1064123"/>
              <a:gd name="connsiteY280" fmla="*/ 2657434 h 6407421"/>
              <a:gd name="connsiteX281" fmla="*/ 265639 w 1064123"/>
              <a:gd name="connsiteY281" fmla="*/ 2657434 h 6407421"/>
              <a:gd name="connsiteX282" fmla="*/ 265639 w 1064123"/>
              <a:gd name="connsiteY282" fmla="*/ 2687036 h 6407421"/>
              <a:gd name="connsiteX283" fmla="*/ 236037 w 1064123"/>
              <a:gd name="connsiteY283" fmla="*/ 2687036 h 6407421"/>
              <a:gd name="connsiteX284" fmla="*/ 1 w 1064123"/>
              <a:gd name="connsiteY284" fmla="*/ 2657434 h 6407421"/>
              <a:gd name="connsiteX285" fmla="*/ 29603 w 1064123"/>
              <a:gd name="connsiteY285" fmla="*/ 2657434 h 6407421"/>
              <a:gd name="connsiteX286" fmla="*/ 29603 w 1064123"/>
              <a:gd name="connsiteY286" fmla="*/ 2687036 h 6407421"/>
              <a:gd name="connsiteX287" fmla="*/ 1 w 1064123"/>
              <a:gd name="connsiteY287" fmla="*/ 2687036 h 6407421"/>
              <a:gd name="connsiteX288" fmla="*/ 1034520 w 1064123"/>
              <a:gd name="connsiteY288" fmla="*/ 2391678 h 6407421"/>
              <a:gd name="connsiteX289" fmla="*/ 1064123 w 1064123"/>
              <a:gd name="connsiteY289" fmla="*/ 2391678 h 6407421"/>
              <a:gd name="connsiteX290" fmla="*/ 1064123 w 1064123"/>
              <a:gd name="connsiteY290" fmla="*/ 2421288 h 6407421"/>
              <a:gd name="connsiteX291" fmla="*/ 1034520 w 1064123"/>
              <a:gd name="connsiteY291" fmla="*/ 2421288 h 6407421"/>
              <a:gd name="connsiteX292" fmla="*/ 768327 w 1064123"/>
              <a:gd name="connsiteY292" fmla="*/ 2391675 h 6407421"/>
              <a:gd name="connsiteX293" fmla="*/ 797926 w 1064123"/>
              <a:gd name="connsiteY293" fmla="*/ 2391675 h 6407421"/>
              <a:gd name="connsiteX294" fmla="*/ 797926 w 1064123"/>
              <a:gd name="connsiteY294" fmla="*/ 2421283 h 6407421"/>
              <a:gd name="connsiteX295" fmla="*/ 768327 w 1064123"/>
              <a:gd name="connsiteY295" fmla="*/ 2421283 h 6407421"/>
              <a:gd name="connsiteX296" fmla="*/ 502236 w 1064123"/>
              <a:gd name="connsiteY296" fmla="*/ 2391672 h 6407421"/>
              <a:gd name="connsiteX297" fmla="*/ 531838 w 1064123"/>
              <a:gd name="connsiteY297" fmla="*/ 2391672 h 6407421"/>
              <a:gd name="connsiteX298" fmla="*/ 531838 w 1064123"/>
              <a:gd name="connsiteY298" fmla="*/ 2421278 h 6407421"/>
              <a:gd name="connsiteX299" fmla="*/ 502236 w 1064123"/>
              <a:gd name="connsiteY299" fmla="*/ 2421278 h 6407421"/>
              <a:gd name="connsiteX300" fmla="*/ 236037 w 1064123"/>
              <a:gd name="connsiteY300" fmla="*/ 2391669 h 6407421"/>
              <a:gd name="connsiteX301" fmla="*/ 265639 w 1064123"/>
              <a:gd name="connsiteY301" fmla="*/ 2391669 h 6407421"/>
              <a:gd name="connsiteX302" fmla="*/ 265639 w 1064123"/>
              <a:gd name="connsiteY302" fmla="*/ 2421272 h 6407421"/>
              <a:gd name="connsiteX303" fmla="*/ 236037 w 1064123"/>
              <a:gd name="connsiteY303" fmla="*/ 2421272 h 6407421"/>
              <a:gd name="connsiteX304" fmla="*/ 1 w 1064123"/>
              <a:gd name="connsiteY304" fmla="*/ 2391669 h 6407421"/>
              <a:gd name="connsiteX305" fmla="*/ 29603 w 1064123"/>
              <a:gd name="connsiteY305" fmla="*/ 2391669 h 6407421"/>
              <a:gd name="connsiteX306" fmla="*/ 29603 w 1064123"/>
              <a:gd name="connsiteY306" fmla="*/ 2421272 h 6407421"/>
              <a:gd name="connsiteX307" fmla="*/ 1 w 1064123"/>
              <a:gd name="connsiteY307" fmla="*/ 2421272 h 6407421"/>
              <a:gd name="connsiteX308" fmla="*/ 1034520 w 1064123"/>
              <a:gd name="connsiteY308" fmla="*/ 2126020 h 6407421"/>
              <a:gd name="connsiteX309" fmla="*/ 1064123 w 1064123"/>
              <a:gd name="connsiteY309" fmla="*/ 2126020 h 6407421"/>
              <a:gd name="connsiteX310" fmla="*/ 1064123 w 1064123"/>
              <a:gd name="connsiteY310" fmla="*/ 2155517 h 6407421"/>
              <a:gd name="connsiteX311" fmla="*/ 1034520 w 1064123"/>
              <a:gd name="connsiteY311" fmla="*/ 2155517 h 6407421"/>
              <a:gd name="connsiteX312" fmla="*/ 768327 w 1064123"/>
              <a:gd name="connsiteY312" fmla="*/ 2126017 h 6407421"/>
              <a:gd name="connsiteX313" fmla="*/ 797926 w 1064123"/>
              <a:gd name="connsiteY313" fmla="*/ 2126017 h 6407421"/>
              <a:gd name="connsiteX314" fmla="*/ 797926 w 1064123"/>
              <a:gd name="connsiteY314" fmla="*/ 2155513 h 6407421"/>
              <a:gd name="connsiteX315" fmla="*/ 768327 w 1064123"/>
              <a:gd name="connsiteY315" fmla="*/ 2155513 h 6407421"/>
              <a:gd name="connsiteX316" fmla="*/ 502236 w 1064123"/>
              <a:gd name="connsiteY316" fmla="*/ 2126014 h 6407421"/>
              <a:gd name="connsiteX317" fmla="*/ 531838 w 1064123"/>
              <a:gd name="connsiteY317" fmla="*/ 2126014 h 6407421"/>
              <a:gd name="connsiteX318" fmla="*/ 531838 w 1064123"/>
              <a:gd name="connsiteY318" fmla="*/ 2155510 h 6407421"/>
              <a:gd name="connsiteX319" fmla="*/ 502236 w 1064123"/>
              <a:gd name="connsiteY319" fmla="*/ 2155510 h 6407421"/>
              <a:gd name="connsiteX320" fmla="*/ 236037 w 1064123"/>
              <a:gd name="connsiteY320" fmla="*/ 2126012 h 6407421"/>
              <a:gd name="connsiteX321" fmla="*/ 265639 w 1064123"/>
              <a:gd name="connsiteY321" fmla="*/ 2126012 h 6407421"/>
              <a:gd name="connsiteX322" fmla="*/ 265639 w 1064123"/>
              <a:gd name="connsiteY322" fmla="*/ 2155506 h 6407421"/>
              <a:gd name="connsiteX323" fmla="*/ 236037 w 1064123"/>
              <a:gd name="connsiteY323" fmla="*/ 2155506 h 6407421"/>
              <a:gd name="connsiteX324" fmla="*/ 1 w 1064123"/>
              <a:gd name="connsiteY324" fmla="*/ 2126012 h 6407421"/>
              <a:gd name="connsiteX325" fmla="*/ 29603 w 1064123"/>
              <a:gd name="connsiteY325" fmla="*/ 2126012 h 6407421"/>
              <a:gd name="connsiteX326" fmla="*/ 29603 w 1064123"/>
              <a:gd name="connsiteY326" fmla="*/ 2155506 h 6407421"/>
              <a:gd name="connsiteX327" fmla="*/ 1 w 1064123"/>
              <a:gd name="connsiteY327" fmla="*/ 2155506 h 6407421"/>
              <a:gd name="connsiteX328" fmla="*/ 1034520 w 1064123"/>
              <a:gd name="connsiteY328" fmla="*/ 1860254 h 6407421"/>
              <a:gd name="connsiteX329" fmla="*/ 1064123 w 1064123"/>
              <a:gd name="connsiteY329" fmla="*/ 1860254 h 6407421"/>
              <a:gd name="connsiteX330" fmla="*/ 1064123 w 1064123"/>
              <a:gd name="connsiteY330" fmla="*/ 1889747 h 6407421"/>
              <a:gd name="connsiteX331" fmla="*/ 1034520 w 1064123"/>
              <a:gd name="connsiteY331" fmla="*/ 1889747 h 6407421"/>
              <a:gd name="connsiteX332" fmla="*/ 768327 w 1064123"/>
              <a:gd name="connsiteY332" fmla="*/ 1860252 h 6407421"/>
              <a:gd name="connsiteX333" fmla="*/ 797926 w 1064123"/>
              <a:gd name="connsiteY333" fmla="*/ 1860252 h 6407421"/>
              <a:gd name="connsiteX334" fmla="*/ 797926 w 1064123"/>
              <a:gd name="connsiteY334" fmla="*/ 1889745 h 6407421"/>
              <a:gd name="connsiteX335" fmla="*/ 768327 w 1064123"/>
              <a:gd name="connsiteY335" fmla="*/ 1889745 h 6407421"/>
              <a:gd name="connsiteX336" fmla="*/ 502236 w 1064123"/>
              <a:gd name="connsiteY336" fmla="*/ 1860249 h 6407421"/>
              <a:gd name="connsiteX337" fmla="*/ 531838 w 1064123"/>
              <a:gd name="connsiteY337" fmla="*/ 1860249 h 6407421"/>
              <a:gd name="connsiteX338" fmla="*/ 531838 w 1064123"/>
              <a:gd name="connsiteY338" fmla="*/ 1889744 h 6407421"/>
              <a:gd name="connsiteX339" fmla="*/ 502236 w 1064123"/>
              <a:gd name="connsiteY339" fmla="*/ 1889744 h 6407421"/>
              <a:gd name="connsiteX340" fmla="*/ 236037 w 1064123"/>
              <a:gd name="connsiteY340" fmla="*/ 1860247 h 6407421"/>
              <a:gd name="connsiteX341" fmla="*/ 265639 w 1064123"/>
              <a:gd name="connsiteY341" fmla="*/ 1860247 h 6407421"/>
              <a:gd name="connsiteX342" fmla="*/ 265639 w 1064123"/>
              <a:gd name="connsiteY342" fmla="*/ 1889742 h 6407421"/>
              <a:gd name="connsiteX343" fmla="*/ 236037 w 1064123"/>
              <a:gd name="connsiteY343" fmla="*/ 1889742 h 6407421"/>
              <a:gd name="connsiteX344" fmla="*/ 1 w 1064123"/>
              <a:gd name="connsiteY344" fmla="*/ 1860247 h 6407421"/>
              <a:gd name="connsiteX345" fmla="*/ 29603 w 1064123"/>
              <a:gd name="connsiteY345" fmla="*/ 1860247 h 6407421"/>
              <a:gd name="connsiteX346" fmla="*/ 29603 w 1064123"/>
              <a:gd name="connsiteY346" fmla="*/ 1889742 h 6407421"/>
              <a:gd name="connsiteX347" fmla="*/ 1 w 1064123"/>
              <a:gd name="connsiteY347" fmla="*/ 1889742 h 6407421"/>
              <a:gd name="connsiteX348" fmla="*/ 1034520 w 1064123"/>
              <a:gd name="connsiteY348" fmla="*/ 1594489 h 6407421"/>
              <a:gd name="connsiteX349" fmla="*/ 1064123 w 1064123"/>
              <a:gd name="connsiteY349" fmla="*/ 1594489 h 6407421"/>
              <a:gd name="connsiteX350" fmla="*/ 1064123 w 1064123"/>
              <a:gd name="connsiteY350" fmla="*/ 1624092 h 6407421"/>
              <a:gd name="connsiteX351" fmla="*/ 1034520 w 1064123"/>
              <a:gd name="connsiteY351" fmla="*/ 1624092 h 6407421"/>
              <a:gd name="connsiteX352" fmla="*/ 768327 w 1064123"/>
              <a:gd name="connsiteY352" fmla="*/ 1594486 h 6407421"/>
              <a:gd name="connsiteX353" fmla="*/ 797926 w 1064123"/>
              <a:gd name="connsiteY353" fmla="*/ 1594486 h 6407421"/>
              <a:gd name="connsiteX354" fmla="*/ 797926 w 1064123"/>
              <a:gd name="connsiteY354" fmla="*/ 1624090 h 6407421"/>
              <a:gd name="connsiteX355" fmla="*/ 768327 w 1064123"/>
              <a:gd name="connsiteY355" fmla="*/ 1624090 h 6407421"/>
              <a:gd name="connsiteX356" fmla="*/ 502236 w 1064123"/>
              <a:gd name="connsiteY356" fmla="*/ 1594484 h 6407421"/>
              <a:gd name="connsiteX357" fmla="*/ 531838 w 1064123"/>
              <a:gd name="connsiteY357" fmla="*/ 1594484 h 6407421"/>
              <a:gd name="connsiteX358" fmla="*/ 531838 w 1064123"/>
              <a:gd name="connsiteY358" fmla="*/ 1624087 h 6407421"/>
              <a:gd name="connsiteX359" fmla="*/ 502236 w 1064123"/>
              <a:gd name="connsiteY359" fmla="*/ 1624087 h 6407421"/>
              <a:gd name="connsiteX360" fmla="*/ 236037 w 1064123"/>
              <a:gd name="connsiteY360" fmla="*/ 1594482 h 6407421"/>
              <a:gd name="connsiteX361" fmla="*/ 265639 w 1064123"/>
              <a:gd name="connsiteY361" fmla="*/ 1594482 h 6407421"/>
              <a:gd name="connsiteX362" fmla="*/ 265639 w 1064123"/>
              <a:gd name="connsiteY362" fmla="*/ 1624085 h 6407421"/>
              <a:gd name="connsiteX363" fmla="*/ 236037 w 1064123"/>
              <a:gd name="connsiteY363" fmla="*/ 1624085 h 6407421"/>
              <a:gd name="connsiteX364" fmla="*/ 1 w 1064123"/>
              <a:gd name="connsiteY364" fmla="*/ 1594482 h 6407421"/>
              <a:gd name="connsiteX365" fmla="*/ 29603 w 1064123"/>
              <a:gd name="connsiteY365" fmla="*/ 1594482 h 6407421"/>
              <a:gd name="connsiteX366" fmla="*/ 29603 w 1064123"/>
              <a:gd name="connsiteY366" fmla="*/ 1624085 h 6407421"/>
              <a:gd name="connsiteX367" fmla="*/ 1 w 1064123"/>
              <a:gd name="connsiteY367" fmla="*/ 1624085 h 6407421"/>
              <a:gd name="connsiteX368" fmla="*/ 1034520 w 1064123"/>
              <a:gd name="connsiteY368" fmla="*/ 1328724 h 6407421"/>
              <a:gd name="connsiteX369" fmla="*/ 1064123 w 1064123"/>
              <a:gd name="connsiteY369" fmla="*/ 1328724 h 6407421"/>
              <a:gd name="connsiteX370" fmla="*/ 1064123 w 1064123"/>
              <a:gd name="connsiteY370" fmla="*/ 1358328 h 6407421"/>
              <a:gd name="connsiteX371" fmla="*/ 1034520 w 1064123"/>
              <a:gd name="connsiteY371" fmla="*/ 1358328 h 6407421"/>
              <a:gd name="connsiteX372" fmla="*/ 768327 w 1064123"/>
              <a:gd name="connsiteY372" fmla="*/ 1328722 h 6407421"/>
              <a:gd name="connsiteX373" fmla="*/ 797926 w 1064123"/>
              <a:gd name="connsiteY373" fmla="*/ 1328722 h 6407421"/>
              <a:gd name="connsiteX374" fmla="*/ 797926 w 1064123"/>
              <a:gd name="connsiteY374" fmla="*/ 1358325 h 6407421"/>
              <a:gd name="connsiteX375" fmla="*/ 768327 w 1064123"/>
              <a:gd name="connsiteY375" fmla="*/ 1358325 h 6407421"/>
              <a:gd name="connsiteX376" fmla="*/ 502236 w 1064123"/>
              <a:gd name="connsiteY376" fmla="*/ 1328719 h 6407421"/>
              <a:gd name="connsiteX377" fmla="*/ 531838 w 1064123"/>
              <a:gd name="connsiteY377" fmla="*/ 1328719 h 6407421"/>
              <a:gd name="connsiteX378" fmla="*/ 531838 w 1064123"/>
              <a:gd name="connsiteY378" fmla="*/ 1358323 h 6407421"/>
              <a:gd name="connsiteX379" fmla="*/ 502236 w 1064123"/>
              <a:gd name="connsiteY379" fmla="*/ 1358323 h 6407421"/>
              <a:gd name="connsiteX380" fmla="*/ 236036 w 1064123"/>
              <a:gd name="connsiteY380" fmla="*/ 1328717 h 6407421"/>
              <a:gd name="connsiteX381" fmla="*/ 265639 w 1064123"/>
              <a:gd name="connsiteY381" fmla="*/ 1328717 h 6407421"/>
              <a:gd name="connsiteX382" fmla="*/ 265639 w 1064123"/>
              <a:gd name="connsiteY382" fmla="*/ 1358320 h 6407421"/>
              <a:gd name="connsiteX383" fmla="*/ 236036 w 1064123"/>
              <a:gd name="connsiteY383" fmla="*/ 1358320 h 6407421"/>
              <a:gd name="connsiteX384" fmla="*/ 1 w 1064123"/>
              <a:gd name="connsiteY384" fmla="*/ 1328717 h 6407421"/>
              <a:gd name="connsiteX385" fmla="*/ 29602 w 1064123"/>
              <a:gd name="connsiteY385" fmla="*/ 1328717 h 6407421"/>
              <a:gd name="connsiteX386" fmla="*/ 29602 w 1064123"/>
              <a:gd name="connsiteY386" fmla="*/ 1358320 h 6407421"/>
              <a:gd name="connsiteX387" fmla="*/ 1 w 1064123"/>
              <a:gd name="connsiteY387" fmla="*/ 1358320 h 6407421"/>
              <a:gd name="connsiteX388" fmla="*/ 1034520 w 1064123"/>
              <a:gd name="connsiteY388" fmla="*/ 1063069 h 6407421"/>
              <a:gd name="connsiteX389" fmla="*/ 1064123 w 1064123"/>
              <a:gd name="connsiteY389" fmla="*/ 1063069 h 6407421"/>
              <a:gd name="connsiteX390" fmla="*/ 1064123 w 1064123"/>
              <a:gd name="connsiteY390" fmla="*/ 1092563 h 6407421"/>
              <a:gd name="connsiteX391" fmla="*/ 1034520 w 1064123"/>
              <a:gd name="connsiteY391" fmla="*/ 1092563 h 6407421"/>
              <a:gd name="connsiteX392" fmla="*/ 768326 w 1064123"/>
              <a:gd name="connsiteY392" fmla="*/ 1063066 h 6407421"/>
              <a:gd name="connsiteX393" fmla="*/ 797926 w 1064123"/>
              <a:gd name="connsiteY393" fmla="*/ 1063066 h 6407421"/>
              <a:gd name="connsiteX394" fmla="*/ 797926 w 1064123"/>
              <a:gd name="connsiteY394" fmla="*/ 1092560 h 6407421"/>
              <a:gd name="connsiteX395" fmla="*/ 768326 w 1064123"/>
              <a:gd name="connsiteY395" fmla="*/ 1092560 h 6407421"/>
              <a:gd name="connsiteX396" fmla="*/ 502235 w 1064123"/>
              <a:gd name="connsiteY396" fmla="*/ 1063063 h 6407421"/>
              <a:gd name="connsiteX397" fmla="*/ 531838 w 1064123"/>
              <a:gd name="connsiteY397" fmla="*/ 1063063 h 6407421"/>
              <a:gd name="connsiteX398" fmla="*/ 531838 w 1064123"/>
              <a:gd name="connsiteY398" fmla="*/ 1092557 h 6407421"/>
              <a:gd name="connsiteX399" fmla="*/ 502235 w 1064123"/>
              <a:gd name="connsiteY399" fmla="*/ 1092557 h 6407421"/>
              <a:gd name="connsiteX400" fmla="*/ 236036 w 1064123"/>
              <a:gd name="connsiteY400" fmla="*/ 1063059 h 6407421"/>
              <a:gd name="connsiteX401" fmla="*/ 265639 w 1064123"/>
              <a:gd name="connsiteY401" fmla="*/ 1063059 h 6407421"/>
              <a:gd name="connsiteX402" fmla="*/ 265639 w 1064123"/>
              <a:gd name="connsiteY402" fmla="*/ 1092554 h 6407421"/>
              <a:gd name="connsiteX403" fmla="*/ 236036 w 1064123"/>
              <a:gd name="connsiteY403" fmla="*/ 1092554 h 6407421"/>
              <a:gd name="connsiteX404" fmla="*/ 0 w 1064123"/>
              <a:gd name="connsiteY404" fmla="*/ 1063059 h 6407421"/>
              <a:gd name="connsiteX405" fmla="*/ 29602 w 1064123"/>
              <a:gd name="connsiteY405" fmla="*/ 1063059 h 6407421"/>
              <a:gd name="connsiteX406" fmla="*/ 29602 w 1064123"/>
              <a:gd name="connsiteY406" fmla="*/ 1092554 h 6407421"/>
              <a:gd name="connsiteX407" fmla="*/ 0 w 1064123"/>
              <a:gd name="connsiteY407" fmla="*/ 1092554 h 6407421"/>
              <a:gd name="connsiteX408" fmla="*/ 1034520 w 1064123"/>
              <a:gd name="connsiteY408" fmla="*/ 797300 h 6407421"/>
              <a:gd name="connsiteX409" fmla="*/ 1064123 w 1064123"/>
              <a:gd name="connsiteY409" fmla="*/ 797300 h 6407421"/>
              <a:gd name="connsiteX410" fmla="*/ 1064123 w 1064123"/>
              <a:gd name="connsiteY410" fmla="*/ 826797 h 6407421"/>
              <a:gd name="connsiteX411" fmla="*/ 1034520 w 1064123"/>
              <a:gd name="connsiteY411" fmla="*/ 826797 h 6407421"/>
              <a:gd name="connsiteX412" fmla="*/ 768326 w 1064123"/>
              <a:gd name="connsiteY412" fmla="*/ 797298 h 6407421"/>
              <a:gd name="connsiteX413" fmla="*/ 797926 w 1064123"/>
              <a:gd name="connsiteY413" fmla="*/ 797298 h 6407421"/>
              <a:gd name="connsiteX414" fmla="*/ 797926 w 1064123"/>
              <a:gd name="connsiteY414" fmla="*/ 826794 h 6407421"/>
              <a:gd name="connsiteX415" fmla="*/ 768326 w 1064123"/>
              <a:gd name="connsiteY415" fmla="*/ 826794 h 6407421"/>
              <a:gd name="connsiteX416" fmla="*/ 502235 w 1064123"/>
              <a:gd name="connsiteY416" fmla="*/ 797296 h 6407421"/>
              <a:gd name="connsiteX417" fmla="*/ 531838 w 1064123"/>
              <a:gd name="connsiteY417" fmla="*/ 797296 h 6407421"/>
              <a:gd name="connsiteX418" fmla="*/ 531838 w 1064123"/>
              <a:gd name="connsiteY418" fmla="*/ 826792 h 6407421"/>
              <a:gd name="connsiteX419" fmla="*/ 502235 w 1064123"/>
              <a:gd name="connsiteY419" fmla="*/ 826792 h 6407421"/>
              <a:gd name="connsiteX420" fmla="*/ 236036 w 1064123"/>
              <a:gd name="connsiteY420" fmla="*/ 797294 h 6407421"/>
              <a:gd name="connsiteX421" fmla="*/ 265639 w 1064123"/>
              <a:gd name="connsiteY421" fmla="*/ 797294 h 6407421"/>
              <a:gd name="connsiteX422" fmla="*/ 265639 w 1064123"/>
              <a:gd name="connsiteY422" fmla="*/ 826789 h 6407421"/>
              <a:gd name="connsiteX423" fmla="*/ 236036 w 1064123"/>
              <a:gd name="connsiteY423" fmla="*/ 826789 h 6407421"/>
              <a:gd name="connsiteX424" fmla="*/ 0 w 1064123"/>
              <a:gd name="connsiteY424" fmla="*/ 797294 h 6407421"/>
              <a:gd name="connsiteX425" fmla="*/ 29602 w 1064123"/>
              <a:gd name="connsiteY425" fmla="*/ 797294 h 6407421"/>
              <a:gd name="connsiteX426" fmla="*/ 29602 w 1064123"/>
              <a:gd name="connsiteY426" fmla="*/ 826789 h 6407421"/>
              <a:gd name="connsiteX427" fmla="*/ 0 w 1064123"/>
              <a:gd name="connsiteY427" fmla="*/ 826789 h 6407421"/>
              <a:gd name="connsiteX428" fmla="*/ 1034520 w 1064123"/>
              <a:gd name="connsiteY428" fmla="*/ 531537 h 6407421"/>
              <a:gd name="connsiteX429" fmla="*/ 1064123 w 1064123"/>
              <a:gd name="connsiteY429" fmla="*/ 531537 h 6407421"/>
              <a:gd name="connsiteX430" fmla="*/ 1064123 w 1064123"/>
              <a:gd name="connsiteY430" fmla="*/ 561139 h 6407421"/>
              <a:gd name="connsiteX431" fmla="*/ 1034520 w 1064123"/>
              <a:gd name="connsiteY431" fmla="*/ 561139 h 6407421"/>
              <a:gd name="connsiteX432" fmla="*/ 768326 w 1064123"/>
              <a:gd name="connsiteY432" fmla="*/ 531534 h 6407421"/>
              <a:gd name="connsiteX433" fmla="*/ 797926 w 1064123"/>
              <a:gd name="connsiteY433" fmla="*/ 531534 h 6407421"/>
              <a:gd name="connsiteX434" fmla="*/ 797926 w 1064123"/>
              <a:gd name="connsiteY434" fmla="*/ 561137 h 6407421"/>
              <a:gd name="connsiteX435" fmla="*/ 768326 w 1064123"/>
              <a:gd name="connsiteY435" fmla="*/ 561137 h 6407421"/>
              <a:gd name="connsiteX436" fmla="*/ 502235 w 1064123"/>
              <a:gd name="connsiteY436" fmla="*/ 531532 h 6407421"/>
              <a:gd name="connsiteX437" fmla="*/ 531838 w 1064123"/>
              <a:gd name="connsiteY437" fmla="*/ 531532 h 6407421"/>
              <a:gd name="connsiteX438" fmla="*/ 531838 w 1064123"/>
              <a:gd name="connsiteY438" fmla="*/ 561135 h 6407421"/>
              <a:gd name="connsiteX439" fmla="*/ 502235 w 1064123"/>
              <a:gd name="connsiteY439" fmla="*/ 561135 h 6407421"/>
              <a:gd name="connsiteX440" fmla="*/ 236036 w 1064123"/>
              <a:gd name="connsiteY440" fmla="*/ 531530 h 6407421"/>
              <a:gd name="connsiteX441" fmla="*/ 265639 w 1064123"/>
              <a:gd name="connsiteY441" fmla="*/ 531530 h 6407421"/>
              <a:gd name="connsiteX442" fmla="*/ 265639 w 1064123"/>
              <a:gd name="connsiteY442" fmla="*/ 561133 h 6407421"/>
              <a:gd name="connsiteX443" fmla="*/ 236036 w 1064123"/>
              <a:gd name="connsiteY443" fmla="*/ 561133 h 6407421"/>
              <a:gd name="connsiteX444" fmla="*/ 0 w 1064123"/>
              <a:gd name="connsiteY444" fmla="*/ 531530 h 6407421"/>
              <a:gd name="connsiteX445" fmla="*/ 29602 w 1064123"/>
              <a:gd name="connsiteY445" fmla="*/ 531530 h 6407421"/>
              <a:gd name="connsiteX446" fmla="*/ 29602 w 1064123"/>
              <a:gd name="connsiteY446" fmla="*/ 561133 h 6407421"/>
              <a:gd name="connsiteX447" fmla="*/ 0 w 1064123"/>
              <a:gd name="connsiteY447" fmla="*/ 561133 h 6407421"/>
              <a:gd name="connsiteX448" fmla="*/ 1034520 w 1064123"/>
              <a:gd name="connsiteY448" fmla="*/ 265772 h 6407421"/>
              <a:gd name="connsiteX449" fmla="*/ 1064123 w 1064123"/>
              <a:gd name="connsiteY449" fmla="*/ 265772 h 6407421"/>
              <a:gd name="connsiteX450" fmla="*/ 1064123 w 1064123"/>
              <a:gd name="connsiteY450" fmla="*/ 295374 h 6407421"/>
              <a:gd name="connsiteX451" fmla="*/ 1034520 w 1064123"/>
              <a:gd name="connsiteY451" fmla="*/ 295374 h 6407421"/>
              <a:gd name="connsiteX452" fmla="*/ 768326 w 1064123"/>
              <a:gd name="connsiteY452" fmla="*/ 265770 h 6407421"/>
              <a:gd name="connsiteX453" fmla="*/ 797926 w 1064123"/>
              <a:gd name="connsiteY453" fmla="*/ 265770 h 6407421"/>
              <a:gd name="connsiteX454" fmla="*/ 797926 w 1064123"/>
              <a:gd name="connsiteY454" fmla="*/ 295372 h 6407421"/>
              <a:gd name="connsiteX455" fmla="*/ 768326 w 1064123"/>
              <a:gd name="connsiteY455" fmla="*/ 295372 h 6407421"/>
              <a:gd name="connsiteX456" fmla="*/ 502235 w 1064123"/>
              <a:gd name="connsiteY456" fmla="*/ 265767 h 6407421"/>
              <a:gd name="connsiteX457" fmla="*/ 531838 w 1064123"/>
              <a:gd name="connsiteY457" fmla="*/ 265767 h 6407421"/>
              <a:gd name="connsiteX458" fmla="*/ 531838 w 1064123"/>
              <a:gd name="connsiteY458" fmla="*/ 295370 h 6407421"/>
              <a:gd name="connsiteX459" fmla="*/ 502235 w 1064123"/>
              <a:gd name="connsiteY459" fmla="*/ 295370 h 6407421"/>
              <a:gd name="connsiteX460" fmla="*/ 236036 w 1064123"/>
              <a:gd name="connsiteY460" fmla="*/ 265765 h 6407421"/>
              <a:gd name="connsiteX461" fmla="*/ 265639 w 1064123"/>
              <a:gd name="connsiteY461" fmla="*/ 265765 h 6407421"/>
              <a:gd name="connsiteX462" fmla="*/ 265639 w 1064123"/>
              <a:gd name="connsiteY462" fmla="*/ 295368 h 6407421"/>
              <a:gd name="connsiteX463" fmla="*/ 236036 w 1064123"/>
              <a:gd name="connsiteY463" fmla="*/ 295368 h 6407421"/>
              <a:gd name="connsiteX464" fmla="*/ 0 w 1064123"/>
              <a:gd name="connsiteY464" fmla="*/ 265765 h 6407421"/>
              <a:gd name="connsiteX465" fmla="*/ 29602 w 1064123"/>
              <a:gd name="connsiteY465" fmla="*/ 265765 h 6407421"/>
              <a:gd name="connsiteX466" fmla="*/ 29602 w 1064123"/>
              <a:gd name="connsiteY466" fmla="*/ 295368 h 6407421"/>
              <a:gd name="connsiteX467" fmla="*/ 0 w 1064123"/>
              <a:gd name="connsiteY467" fmla="*/ 295368 h 6407421"/>
              <a:gd name="connsiteX468" fmla="*/ 1034520 w 1064123"/>
              <a:gd name="connsiteY468" fmla="*/ 7 h 6407421"/>
              <a:gd name="connsiteX469" fmla="*/ 1064123 w 1064123"/>
              <a:gd name="connsiteY469" fmla="*/ 7 h 6407421"/>
              <a:gd name="connsiteX470" fmla="*/ 1064123 w 1064123"/>
              <a:gd name="connsiteY470" fmla="*/ 29609 h 6407421"/>
              <a:gd name="connsiteX471" fmla="*/ 1034520 w 1064123"/>
              <a:gd name="connsiteY471" fmla="*/ 29609 h 6407421"/>
              <a:gd name="connsiteX472" fmla="*/ 768326 w 1064123"/>
              <a:gd name="connsiteY472" fmla="*/ 5 h 6407421"/>
              <a:gd name="connsiteX473" fmla="*/ 797926 w 1064123"/>
              <a:gd name="connsiteY473" fmla="*/ 5 h 6407421"/>
              <a:gd name="connsiteX474" fmla="*/ 797926 w 1064123"/>
              <a:gd name="connsiteY474" fmla="*/ 29607 h 6407421"/>
              <a:gd name="connsiteX475" fmla="*/ 768326 w 1064123"/>
              <a:gd name="connsiteY475" fmla="*/ 29607 h 6407421"/>
              <a:gd name="connsiteX476" fmla="*/ 502235 w 1064123"/>
              <a:gd name="connsiteY476" fmla="*/ 2 h 6407421"/>
              <a:gd name="connsiteX477" fmla="*/ 531838 w 1064123"/>
              <a:gd name="connsiteY477" fmla="*/ 2 h 6407421"/>
              <a:gd name="connsiteX478" fmla="*/ 531838 w 1064123"/>
              <a:gd name="connsiteY478" fmla="*/ 29605 h 6407421"/>
              <a:gd name="connsiteX479" fmla="*/ 502235 w 1064123"/>
              <a:gd name="connsiteY479" fmla="*/ 29605 h 6407421"/>
              <a:gd name="connsiteX480" fmla="*/ 236036 w 1064123"/>
              <a:gd name="connsiteY480" fmla="*/ 0 h 6407421"/>
              <a:gd name="connsiteX481" fmla="*/ 265638 w 1064123"/>
              <a:gd name="connsiteY481" fmla="*/ 0 h 6407421"/>
              <a:gd name="connsiteX482" fmla="*/ 265638 w 1064123"/>
              <a:gd name="connsiteY482" fmla="*/ 29602 h 6407421"/>
              <a:gd name="connsiteX483" fmla="*/ 236036 w 1064123"/>
              <a:gd name="connsiteY483" fmla="*/ 29602 h 6407421"/>
              <a:gd name="connsiteX484" fmla="*/ 0 w 1064123"/>
              <a:gd name="connsiteY484" fmla="*/ 0 h 6407421"/>
              <a:gd name="connsiteX485" fmla="*/ 29602 w 1064123"/>
              <a:gd name="connsiteY485" fmla="*/ 0 h 6407421"/>
              <a:gd name="connsiteX486" fmla="*/ 29602 w 1064123"/>
              <a:gd name="connsiteY486" fmla="*/ 29602 h 6407421"/>
              <a:gd name="connsiteX487" fmla="*/ 0 w 1064123"/>
              <a:gd name="connsiteY487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</a:cxnLst>
            <a:rect l="l" t="t" r="r" b="b"/>
            <a:pathLst>
              <a:path w="1064123" h="6407421"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034520" y="3454727"/>
                </a:moveTo>
                <a:lnTo>
                  <a:pt x="1064123" y="3454727"/>
                </a:lnTo>
                <a:lnTo>
                  <a:pt x="1064123" y="3484330"/>
                </a:lnTo>
                <a:lnTo>
                  <a:pt x="1034520" y="3484330"/>
                </a:lnTo>
                <a:close/>
                <a:moveTo>
                  <a:pt x="768327" y="3454727"/>
                </a:moveTo>
                <a:lnTo>
                  <a:pt x="797926" y="3454727"/>
                </a:lnTo>
                <a:lnTo>
                  <a:pt x="797926" y="3484330"/>
                </a:lnTo>
                <a:lnTo>
                  <a:pt x="768327" y="3484330"/>
                </a:lnTo>
                <a:close/>
                <a:moveTo>
                  <a:pt x="502236" y="3454727"/>
                </a:moveTo>
                <a:lnTo>
                  <a:pt x="531839" y="3454727"/>
                </a:lnTo>
                <a:lnTo>
                  <a:pt x="531839" y="3484330"/>
                </a:lnTo>
                <a:lnTo>
                  <a:pt x="502236" y="3484330"/>
                </a:lnTo>
                <a:close/>
                <a:moveTo>
                  <a:pt x="236037" y="3454727"/>
                </a:moveTo>
                <a:lnTo>
                  <a:pt x="265640" y="3454727"/>
                </a:lnTo>
                <a:lnTo>
                  <a:pt x="265640" y="3484330"/>
                </a:lnTo>
                <a:lnTo>
                  <a:pt x="236037" y="3484330"/>
                </a:lnTo>
                <a:close/>
                <a:moveTo>
                  <a:pt x="1" y="3454727"/>
                </a:moveTo>
                <a:lnTo>
                  <a:pt x="29603" y="3454727"/>
                </a:lnTo>
                <a:lnTo>
                  <a:pt x="29603" y="3484330"/>
                </a:lnTo>
                <a:lnTo>
                  <a:pt x="1" y="3484330"/>
                </a:lnTo>
                <a:close/>
                <a:moveTo>
                  <a:pt x="1034520" y="3189074"/>
                </a:moveTo>
                <a:lnTo>
                  <a:pt x="1064123" y="3189074"/>
                </a:lnTo>
                <a:lnTo>
                  <a:pt x="1064123" y="3218566"/>
                </a:lnTo>
                <a:lnTo>
                  <a:pt x="1034520" y="3218566"/>
                </a:lnTo>
                <a:close/>
                <a:moveTo>
                  <a:pt x="1" y="3189071"/>
                </a:moveTo>
                <a:lnTo>
                  <a:pt x="29603" y="3189071"/>
                </a:lnTo>
                <a:lnTo>
                  <a:pt x="29603" y="3218566"/>
                </a:lnTo>
                <a:lnTo>
                  <a:pt x="1" y="3218566"/>
                </a:lnTo>
                <a:close/>
                <a:moveTo>
                  <a:pt x="1034520" y="2923310"/>
                </a:moveTo>
                <a:lnTo>
                  <a:pt x="1064123" y="2923310"/>
                </a:lnTo>
                <a:lnTo>
                  <a:pt x="1064123" y="2952805"/>
                </a:lnTo>
                <a:lnTo>
                  <a:pt x="1034520" y="2952805"/>
                </a:lnTo>
                <a:close/>
                <a:moveTo>
                  <a:pt x="768327" y="2923309"/>
                </a:moveTo>
                <a:lnTo>
                  <a:pt x="797926" y="2923309"/>
                </a:lnTo>
                <a:lnTo>
                  <a:pt x="797926" y="2952804"/>
                </a:lnTo>
                <a:lnTo>
                  <a:pt x="768327" y="2952804"/>
                </a:lnTo>
                <a:close/>
                <a:moveTo>
                  <a:pt x="502236" y="2923308"/>
                </a:moveTo>
                <a:lnTo>
                  <a:pt x="531838" y="2923308"/>
                </a:lnTo>
                <a:lnTo>
                  <a:pt x="531838" y="2952803"/>
                </a:lnTo>
                <a:lnTo>
                  <a:pt x="502236" y="2952803"/>
                </a:lnTo>
                <a:close/>
                <a:moveTo>
                  <a:pt x="236037" y="2923307"/>
                </a:moveTo>
                <a:lnTo>
                  <a:pt x="265639" y="2923307"/>
                </a:lnTo>
                <a:lnTo>
                  <a:pt x="265639" y="2952802"/>
                </a:lnTo>
                <a:lnTo>
                  <a:pt x="236037" y="2952802"/>
                </a:lnTo>
                <a:close/>
                <a:moveTo>
                  <a:pt x="1" y="2923307"/>
                </a:moveTo>
                <a:lnTo>
                  <a:pt x="29603" y="2923307"/>
                </a:lnTo>
                <a:lnTo>
                  <a:pt x="29603" y="2952802"/>
                </a:lnTo>
                <a:lnTo>
                  <a:pt x="1" y="2952802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800"/>
          </a:p>
        </p:txBody>
      </p:sp>
      <p:sp>
        <p:nvSpPr>
          <p:cNvPr id="15" name="Graphic 16">
            <a:extLst>
              <a:ext uri="{FF2B5EF4-FFF2-40B4-BE49-F238E27FC236}">
                <a16:creationId xmlns:a16="http://schemas.microsoft.com/office/drawing/2014/main" id="{39556592-C288-4152-A75C-57B44565EFDE}"/>
              </a:ext>
            </a:extLst>
          </p:cNvPr>
          <p:cNvSpPr>
            <a:spLocks noChangeAspect="1"/>
          </p:cNvSpPr>
          <p:nvPr userDrawn="1"/>
        </p:nvSpPr>
        <p:spPr>
          <a:xfrm>
            <a:off x="367819" y="3282881"/>
            <a:ext cx="831018" cy="294358"/>
          </a:xfrm>
          <a:custGeom>
            <a:avLst/>
            <a:gdLst>
              <a:gd name="connsiteX0" fmla="*/ 0 w 1508759"/>
              <a:gd name="connsiteY0" fmla="*/ 0 h 534561"/>
              <a:gd name="connsiteX1" fmla="*/ 537808 w 1508759"/>
              <a:gd name="connsiteY1" fmla="*/ 0 h 534561"/>
              <a:gd name="connsiteX2" fmla="*/ 537808 w 1508759"/>
              <a:gd name="connsiteY2" fmla="*/ 537808 h 534561"/>
              <a:gd name="connsiteX3" fmla="*/ 0 w 1508759"/>
              <a:gd name="connsiteY3" fmla="*/ 537808 h 534561"/>
              <a:gd name="connsiteX4" fmla="*/ 0 w 1508759"/>
              <a:gd name="connsiteY4" fmla="*/ 0 h 534561"/>
              <a:gd name="connsiteX5" fmla="*/ 55654 w 1508759"/>
              <a:gd name="connsiteY5" fmla="*/ 482154 h 534561"/>
              <a:gd name="connsiteX6" fmla="*/ 482154 w 1508759"/>
              <a:gd name="connsiteY6" fmla="*/ 482154 h 534561"/>
              <a:gd name="connsiteX7" fmla="*/ 482154 w 1508759"/>
              <a:gd name="connsiteY7" fmla="*/ 55654 h 534561"/>
              <a:gd name="connsiteX8" fmla="*/ 55654 w 1508759"/>
              <a:gd name="connsiteY8" fmla="*/ 55654 h 534561"/>
              <a:gd name="connsiteX9" fmla="*/ 55654 w 1508759"/>
              <a:gd name="connsiteY9" fmla="*/ 482154 h 534561"/>
              <a:gd name="connsiteX10" fmla="*/ 270678 w 1508759"/>
              <a:gd name="connsiteY10" fmla="*/ 138736 h 534561"/>
              <a:gd name="connsiteX11" fmla="*/ 326332 w 1508759"/>
              <a:gd name="connsiteY11" fmla="*/ 138736 h 534561"/>
              <a:gd name="connsiteX12" fmla="*/ 326332 w 1508759"/>
              <a:gd name="connsiteY12" fmla="*/ 301702 h 534561"/>
              <a:gd name="connsiteX13" fmla="*/ 214124 w 1508759"/>
              <a:gd name="connsiteY13" fmla="*/ 419755 h 534561"/>
              <a:gd name="connsiteX14" fmla="*/ 104114 w 1508759"/>
              <a:gd name="connsiteY14" fmla="*/ 301702 h 534561"/>
              <a:gd name="connsiteX15" fmla="*/ 104114 w 1508759"/>
              <a:gd name="connsiteY15" fmla="*/ 138736 h 534561"/>
              <a:gd name="connsiteX16" fmla="*/ 159769 w 1508759"/>
              <a:gd name="connsiteY16" fmla="*/ 138736 h 534561"/>
              <a:gd name="connsiteX17" fmla="*/ 159769 w 1508759"/>
              <a:gd name="connsiteY17" fmla="*/ 301702 h 534561"/>
              <a:gd name="connsiteX18" fmla="*/ 215423 w 1508759"/>
              <a:gd name="connsiteY18" fmla="*/ 367248 h 534561"/>
              <a:gd name="connsiteX19" fmla="*/ 270628 w 1508759"/>
              <a:gd name="connsiteY19" fmla="*/ 301702 h 534561"/>
              <a:gd name="connsiteX20" fmla="*/ 270628 w 1508759"/>
              <a:gd name="connsiteY20" fmla="*/ 138736 h 534561"/>
              <a:gd name="connsiteX21" fmla="*/ 432345 w 1508759"/>
              <a:gd name="connsiteY21" fmla="*/ 138736 h 534561"/>
              <a:gd name="connsiteX22" fmla="*/ 398223 w 1508759"/>
              <a:gd name="connsiteY22" fmla="*/ 171959 h 534561"/>
              <a:gd name="connsiteX23" fmla="*/ 364101 w 1508759"/>
              <a:gd name="connsiteY23" fmla="*/ 138736 h 534561"/>
              <a:gd name="connsiteX24" fmla="*/ 398223 w 1508759"/>
              <a:gd name="connsiteY24" fmla="*/ 104614 h 534561"/>
              <a:gd name="connsiteX25" fmla="*/ 432345 w 1508759"/>
              <a:gd name="connsiteY25" fmla="*/ 138736 h 534561"/>
              <a:gd name="connsiteX26" fmla="*/ 370346 w 1508759"/>
              <a:gd name="connsiteY26" fmla="*/ 198437 h 534561"/>
              <a:gd name="connsiteX27" fmla="*/ 426000 w 1508759"/>
              <a:gd name="connsiteY27" fmla="*/ 198437 h 534561"/>
              <a:gd name="connsiteX28" fmla="*/ 426000 w 1508759"/>
              <a:gd name="connsiteY28" fmla="*/ 417058 h 534561"/>
              <a:gd name="connsiteX29" fmla="*/ 370346 w 1508759"/>
              <a:gd name="connsiteY29" fmla="*/ 417058 h 534561"/>
              <a:gd name="connsiteX30" fmla="*/ 370346 w 1508759"/>
              <a:gd name="connsiteY30" fmla="*/ 198437 h 534561"/>
              <a:gd name="connsiteX31" fmla="*/ 799543 w 1508759"/>
              <a:gd name="connsiteY31" fmla="*/ 232109 h 534561"/>
              <a:gd name="connsiteX32" fmla="*/ 699425 w 1508759"/>
              <a:gd name="connsiteY32" fmla="*/ 327281 h 534561"/>
              <a:gd name="connsiteX33" fmla="*/ 649167 w 1508759"/>
              <a:gd name="connsiteY33" fmla="*/ 327281 h 534561"/>
              <a:gd name="connsiteX34" fmla="*/ 649167 w 1508759"/>
              <a:gd name="connsiteY34" fmla="*/ 417058 h 534561"/>
              <a:gd name="connsiteX35" fmla="*/ 593512 w 1508759"/>
              <a:gd name="connsiteY35" fmla="*/ 417058 h 534561"/>
              <a:gd name="connsiteX36" fmla="*/ 593512 w 1508759"/>
              <a:gd name="connsiteY36" fmla="*/ 138736 h 534561"/>
              <a:gd name="connsiteX37" fmla="*/ 699425 w 1508759"/>
              <a:gd name="connsiteY37" fmla="*/ 138736 h 534561"/>
              <a:gd name="connsiteX38" fmla="*/ 799543 w 1508759"/>
              <a:gd name="connsiteY38" fmla="*/ 232109 h 534561"/>
              <a:gd name="connsiteX39" fmla="*/ 742989 w 1508759"/>
              <a:gd name="connsiteY39" fmla="*/ 232109 h 534561"/>
              <a:gd name="connsiteX40" fmla="*/ 693630 w 1508759"/>
              <a:gd name="connsiteY40" fmla="*/ 183599 h 534561"/>
              <a:gd name="connsiteX41" fmla="*/ 649167 w 1508759"/>
              <a:gd name="connsiteY41" fmla="*/ 183599 h 534561"/>
              <a:gd name="connsiteX42" fmla="*/ 649167 w 1508759"/>
              <a:gd name="connsiteY42" fmla="*/ 282818 h 534561"/>
              <a:gd name="connsiteX43" fmla="*/ 693630 w 1508759"/>
              <a:gd name="connsiteY43" fmla="*/ 282818 h 534561"/>
              <a:gd name="connsiteX44" fmla="*/ 742989 w 1508759"/>
              <a:gd name="connsiteY44" fmla="*/ 232109 h 534561"/>
              <a:gd name="connsiteX45" fmla="*/ 986739 w 1508759"/>
              <a:gd name="connsiteY45" fmla="*/ 198437 h 534561"/>
              <a:gd name="connsiteX46" fmla="*/ 1042393 w 1508759"/>
              <a:gd name="connsiteY46" fmla="*/ 198437 h 534561"/>
              <a:gd name="connsiteX47" fmla="*/ 1042393 w 1508759"/>
              <a:gd name="connsiteY47" fmla="*/ 417058 h 534561"/>
              <a:gd name="connsiteX48" fmla="*/ 986739 w 1508759"/>
              <a:gd name="connsiteY48" fmla="*/ 417058 h 534561"/>
              <a:gd name="connsiteX49" fmla="*/ 986739 w 1508759"/>
              <a:gd name="connsiteY49" fmla="*/ 392378 h 534561"/>
              <a:gd name="connsiteX50" fmla="*/ 915797 w 1508759"/>
              <a:gd name="connsiteY50" fmla="*/ 419755 h 534561"/>
              <a:gd name="connsiteX51" fmla="*/ 814780 w 1508759"/>
              <a:gd name="connsiteY51" fmla="*/ 307947 h 534561"/>
              <a:gd name="connsiteX52" fmla="*/ 915797 w 1508759"/>
              <a:gd name="connsiteY52" fmla="*/ 195689 h 534561"/>
              <a:gd name="connsiteX53" fmla="*/ 986739 w 1508759"/>
              <a:gd name="connsiteY53" fmla="*/ 225765 h 534561"/>
              <a:gd name="connsiteX54" fmla="*/ 986739 w 1508759"/>
              <a:gd name="connsiteY54" fmla="*/ 198437 h 534561"/>
              <a:gd name="connsiteX55" fmla="*/ 986739 w 1508759"/>
              <a:gd name="connsiteY55" fmla="*/ 307947 h 534561"/>
              <a:gd name="connsiteX56" fmla="*/ 928837 w 1508759"/>
              <a:gd name="connsiteY56" fmla="*/ 244200 h 534561"/>
              <a:gd name="connsiteX57" fmla="*/ 871384 w 1508759"/>
              <a:gd name="connsiteY57" fmla="*/ 307947 h 534561"/>
              <a:gd name="connsiteX58" fmla="*/ 928837 w 1508759"/>
              <a:gd name="connsiteY58" fmla="*/ 370796 h 534561"/>
              <a:gd name="connsiteX59" fmla="*/ 986739 w 1508759"/>
              <a:gd name="connsiteY59" fmla="*/ 307947 h 534561"/>
              <a:gd name="connsiteX60" fmla="*/ 1178432 w 1508759"/>
              <a:gd name="connsiteY60" fmla="*/ 369447 h 534561"/>
              <a:gd name="connsiteX61" fmla="*/ 1200413 w 1508759"/>
              <a:gd name="connsiteY61" fmla="*/ 369447 h 534561"/>
              <a:gd name="connsiteX62" fmla="*/ 1200413 w 1508759"/>
              <a:gd name="connsiteY62" fmla="*/ 417058 h 534561"/>
              <a:gd name="connsiteX63" fmla="*/ 1171237 w 1508759"/>
              <a:gd name="connsiteY63" fmla="*/ 417058 h 534561"/>
              <a:gd name="connsiteX64" fmla="*/ 1095350 w 1508759"/>
              <a:gd name="connsiteY64" fmla="*/ 340271 h 534561"/>
              <a:gd name="connsiteX65" fmla="*/ 1095350 w 1508759"/>
              <a:gd name="connsiteY65" fmla="*/ 245548 h 534561"/>
              <a:gd name="connsiteX66" fmla="*/ 1069321 w 1508759"/>
              <a:gd name="connsiteY66" fmla="*/ 245548 h 534561"/>
              <a:gd name="connsiteX67" fmla="*/ 1069321 w 1508759"/>
              <a:gd name="connsiteY67" fmla="*/ 198387 h 534561"/>
              <a:gd name="connsiteX68" fmla="*/ 1095350 w 1508759"/>
              <a:gd name="connsiteY68" fmla="*/ 198387 h 534561"/>
              <a:gd name="connsiteX69" fmla="*/ 1095350 w 1508759"/>
              <a:gd name="connsiteY69" fmla="*/ 138736 h 534561"/>
              <a:gd name="connsiteX70" fmla="*/ 1151004 w 1508759"/>
              <a:gd name="connsiteY70" fmla="*/ 138736 h 534561"/>
              <a:gd name="connsiteX71" fmla="*/ 1151004 w 1508759"/>
              <a:gd name="connsiteY71" fmla="*/ 198437 h 534561"/>
              <a:gd name="connsiteX72" fmla="*/ 1199914 w 1508759"/>
              <a:gd name="connsiteY72" fmla="*/ 198437 h 534561"/>
              <a:gd name="connsiteX73" fmla="*/ 1199914 w 1508759"/>
              <a:gd name="connsiteY73" fmla="*/ 245598 h 534561"/>
              <a:gd name="connsiteX74" fmla="*/ 1151004 w 1508759"/>
              <a:gd name="connsiteY74" fmla="*/ 245598 h 534561"/>
              <a:gd name="connsiteX75" fmla="*/ 1151004 w 1508759"/>
              <a:gd name="connsiteY75" fmla="*/ 340720 h 534561"/>
              <a:gd name="connsiteX76" fmla="*/ 1178432 w 1508759"/>
              <a:gd name="connsiteY76" fmla="*/ 369447 h 534561"/>
              <a:gd name="connsiteX77" fmla="*/ 1440616 w 1508759"/>
              <a:gd name="connsiteY77" fmla="*/ 290012 h 534561"/>
              <a:gd name="connsiteX78" fmla="*/ 1440616 w 1508759"/>
              <a:gd name="connsiteY78" fmla="*/ 417058 h 534561"/>
              <a:gd name="connsiteX79" fmla="*/ 1384962 w 1508759"/>
              <a:gd name="connsiteY79" fmla="*/ 417058 h 534561"/>
              <a:gd name="connsiteX80" fmla="*/ 1384962 w 1508759"/>
              <a:gd name="connsiteY80" fmla="*/ 296307 h 534561"/>
              <a:gd name="connsiteX81" fmla="*/ 1335103 w 1508759"/>
              <a:gd name="connsiteY81" fmla="*/ 241552 h 534561"/>
              <a:gd name="connsiteX82" fmla="*/ 1282596 w 1508759"/>
              <a:gd name="connsiteY82" fmla="*/ 301253 h 534561"/>
              <a:gd name="connsiteX83" fmla="*/ 1282596 w 1508759"/>
              <a:gd name="connsiteY83" fmla="*/ 417058 h 534561"/>
              <a:gd name="connsiteX84" fmla="*/ 1226942 w 1508759"/>
              <a:gd name="connsiteY84" fmla="*/ 417058 h 534561"/>
              <a:gd name="connsiteX85" fmla="*/ 1226942 w 1508759"/>
              <a:gd name="connsiteY85" fmla="*/ 125247 h 534561"/>
              <a:gd name="connsiteX86" fmla="*/ 1282596 w 1508759"/>
              <a:gd name="connsiteY86" fmla="*/ 125247 h 534561"/>
              <a:gd name="connsiteX87" fmla="*/ 1282596 w 1508759"/>
              <a:gd name="connsiteY87" fmla="*/ 220869 h 534561"/>
              <a:gd name="connsiteX88" fmla="*/ 1348592 w 1508759"/>
              <a:gd name="connsiteY88" fmla="*/ 195290 h 534561"/>
              <a:gd name="connsiteX89" fmla="*/ 1440616 w 1508759"/>
              <a:gd name="connsiteY89" fmla="*/ 290012 h 534561"/>
              <a:gd name="connsiteX90" fmla="*/ 1429075 w 1508759"/>
              <a:gd name="connsiteY90" fmla="*/ 125247 h 534561"/>
              <a:gd name="connsiteX91" fmla="*/ 1458252 w 1508759"/>
              <a:gd name="connsiteY91" fmla="*/ 125247 h 534561"/>
              <a:gd name="connsiteX92" fmla="*/ 1458252 w 1508759"/>
              <a:gd name="connsiteY92" fmla="*/ 131092 h 534561"/>
              <a:gd name="connsiteX93" fmla="*/ 1447460 w 1508759"/>
              <a:gd name="connsiteY93" fmla="*/ 131092 h 534561"/>
              <a:gd name="connsiteX94" fmla="*/ 1447460 w 1508759"/>
              <a:gd name="connsiteY94" fmla="*/ 165664 h 534561"/>
              <a:gd name="connsiteX95" fmla="*/ 1440266 w 1508759"/>
              <a:gd name="connsiteY95" fmla="*/ 165664 h 534561"/>
              <a:gd name="connsiteX96" fmla="*/ 1440266 w 1508759"/>
              <a:gd name="connsiteY96" fmla="*/ 131092 h 534561"/>
              <a:gd name="connsiteX97" fmla="*/ 1429026 w 1508759"/>
              <a:gd name="connsiteY97" fmla="*/ 131092 h 534561"/>
              <a:gd name="connsiteX98" fmla="*/ 1429026 w 1508759"/>
              <a:gd name="connsiteY98" fmla="*/ 125247 h 534561"/>
              <a:gd name="connsiteX99" fmla="*/ 1510808 w 1508759"/>
              <a:gd name="connsiteY99" fmla="*/ 125247 h 534561"/>
              <a:gd name="connsiteX100" fmla="*/ 1510808 w 1508759"/>
              <a:gd name="connsiteY100" fmla="*/ 165664 h 534561"/>
              <a:gd name="connsiteX101" fmla="*/ 1504064 w 1508759"/>
              <a:gd name="connsiteY101" fmla="*/ 165664 h 534561"/>
              <a:gd name="connsiteX102" fmla="*/ 1504064 w 1508759"/>
              <a:gd name="connsiteY102" fmla="*/ 135139 h 534561"/>
              <a:gd name="connsiteX103" fmla="*/ 1491474 w 1508759"/>
              <a:gd name="connsiteY103" fmla="*/ 165664 h 534561"/>
              <a:gd name="connsiteX104" fmla="*/ 1486079 w 1508759"/>
              <a:gd name="connsiteY104" fmla="*/ 165664 h 534561"/>
              <a:gd name="connsiteX105" fmla="*/ 1473089 w 1508759"/>
              <a:gd name="connsiteY105" fmla="*/ 135139 h 534561"/>
              <a:gd name="connsiteX106" fmla="*/ 1473089 w 1508759"/>
              <a:gd name="connsiteY106" fmla="*/ 165664 h 534561"/>
              <a:gd name="connsiteX107" fmla="*/ 1466795 w 1508759"/>
              <a:gd name="connsiteY107" fmla="*/ 165664 h 534561"/>
              <a:gd name="connsiteX108" fmla="*/ 1466795 w 1508759"/>
              <a:gd name="connsiteY108" fmla="*/ 125247 h 534561"/>
              <a:gd name="connsiteX109" fmla="*/ 1475338 w 1508759"/>
              <a:gd name="connsiteY109" fmla="*/ 125247 h 534561"/>
              <a:gd name="connsiteX110" fmla="*/ 1488327 w 1508759"/>
              <a:gd name="connsiteY110" fmla="*/ 157121 h 534561"/>
              <a:gd name="connsiteX111" fmla="*/ 1502265 w 1508759"/>
              <a:gd name="connsiteY111" fmla="*/ 125247 h 534561"/>
              <a:gd name="connsiteX112" fmla="*/ 1510808 w 1508759"/>
              <a:gd name="connsiteY112" fmla="*/ 125247 h 534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508759" h="534561">
                <a:moveTo>
                  <a:pt x="0" y="0"/>
                </a:moveTo>
                <a:lnTo>
                  <a:pt x="537808" y="0"/>
                </a:lnTo>
                <a:lnTo>
                  <a:pt x="537808" y="537808"/>
                </a:lnTo>
                <a:lnTo>
                  <a:pt x="0" y="537808"/>
                </a:lnTo>
                <a:lnTo>
                  <a:pt x="0" y="0"/>
                </a:lnTo>
                <a:close/>
                <a:moveTo>
                  <a:pt x="55654" y="482154"/>
                </a:moveTo>
                <a:lnTo>
                  <a:pt x="482154" y="482154"/>
                </a:lnTo>
                <a:lnTo>
                  <a:pt x="482154" y="55654"/>
                </a:lnTo>
                <a:lnTo>
                  <a:pt x="55654" y="55654"/>
                </a:lnTo>
                <a:lnTo>
                  <a:pt x="55654" y="482154"/>
                </a:lnTo>
                <a:close/>
                <a:moveTo>
                  <a:pt x="270678" y="138736"/>
                </a:moveTo>
                <a:lnTo>
                  <a:pt x="326332" y="138736"/>
                </a:lnTo>
                <a:lnTo>
                  <a:pt x="326332" y="301702"/>
                </a:lnTo>
                <a:cubicBezTo>
                  <a:pt x="326332" y="375342"/>
                  <a:pt x="284566" y="419755"/>
                  <a:pt x="214124" y="419755"/>
                </a:cubicBezTo>
                <a:cubicBezTo>
                  <a:pt x="144981" y="419755"/>
                  <a:pt x="104114" y="376191"/>
                  <a:pt x="104114" y="301702"/>
                </a:cubicBezTo>
                <a:lnTo>
                  <a:pt x="104114" y="138736"/>
                </a:lnTo>
                <a:lnTo>
                  <a:pt x="159769" y="138736"/>
                </a:lnTo>
                <a:lnTo>
                  <a:pt x="159769" y="301702"/>
                </a:lnTo>
                <a:cubicBezTo>
                  <a:pt x="159769" y="342569"/>
                  <a:pt x="176805" y="367248"/>
                  <a:pt x="215423" y="367248"/>
                </a:cubicBezTo>
                <a:cubicBezTo>
                  <a:pt x="252692" y="367248"/>
                  <a:pt x="270628" y="343918"/>
                  <a:pt x="270628" y="301702"/>
                </a:cubicBezTo>
                <a:lnTo>
                  <a:pt x="270628" y="138736"/>
                </a:lnTo>
                <a:close/>
                <a:moveTo>
                  <a:pt x="432345" y="138736"/>
                </a:moveTo>
                <a:cubicBezTo>
                  <a:pt x="432345" y="158520"/>
                  <a:pt x="417957" y="171959"/>
                  <a:pt x="398223" y="171959"/>
                </a:cubicBezTo>
                <a:cubicBezTo>
                  <a:pt x="378489" y="171959"/>
                  <a:pt x="364101" y="158520"/>
                  <a:pt x="364101" y="138736"/>
                </a:cubicBezTo>
                <a:cubicBezTo>
                  <a:pt x="364101" y="118553"/>
                  <a:pt x="378489" y="104614"/>
                  <a:pt x="398223" y="104614"/>
                </a:cubicBezTo>
                <a:cubicBezTo>
                  <a:pt x="417957" y="104614"/>
                  <a:pt x="432345" y="118503"/>
                  <a:pt x="432345" y="138736"/>
                </a:cubicBezTo>
                <a:moveTo>
                  <a:pt x="370346" y="198437"/>
                </a:moveTo>
                <a:lnTo>
                  <a:pt x="426000" y="198437"/>
                </a:lnTo>
                <a:lnTo>
                  <a:pt x="426000" y="417058"/>
                </a:lnTo>
                <a:lnTo>
                  <a:pt x="370346" y="417058"/>
                </a:lnTo>
                <a:lnTo>
                  <a:pt x="370346" y="198437"/>
                </a:lnTo>
                <a:close/>
                <a:moveTo>
                  <a:pt x="799543" y="232109"/>
                </a:moveTo>
                <a:cubicBezTo>
                  <a:pt x="799543" y="291810"/>
                  <a:pt x="760025" y="327281"/>
                  <a:pt x="699425" y="327281"/>
                </a:cubicBezTo>
                <a:lnTo>
                  <a:pt x="649167" y="327281"/>
                </a:lnTo>
                <a:lnTo>
                  <a:pt x="649167" y="417058"/>
                </a:lnTo>
                <a:lnTo>
                  <a:pt x="593512" y="417058"/>
                </a:lnTo>
                <a:lnTo>
                  <a:pt x="593512" y="138736"/>
                </a:lnTo>
                <a:lnTo>
                  <a:pt x="699425" y="138736"/>
                </a:lnTo>
                <a:cubicBezTo>
                  <a:pt x="760925" y="138736"/>
                  <a:pt x="799543" y="174657"/>
                  <a:pt x="799543" y="232109"/>
                </a:cubicBezTo>
                <a:moveTo>
                  <a:pt x="742989" y="232109"/>
                </a:moveTo>
                <a:cubicBezTo>
                  <a:pt x="742989" y="201584"/>
                  <a:pt x="725504" y="183599"/>
                  <a:pt x="693630" y="183599"/>
                </a:cubicBezTo>
                <a:lnTo>
                  <a:pt x="649167" y="183599"/>
                </a:lnTo>
                <a:lnTo>
                  <a:pt x="649167" y="282818"/>
                </a:lnTo>
                <a:lnTo>
                  <a:pt x="693630" y="282818"/>
                </a:lnTo>
                <a:cubicBezTo>
                  <a:pt x="725504" y="282818"/>
                  <a:pt x="742989" y="264883"/>
                  <a:pt x="742989" y="232109"/>
                </a:cubicBezTo>
                <a:moveTo>
                  <a:pt x="986739" y="198437"/>
                </a:moveTo>
                <a:lnTo>
                  <a:pt x="1042393" y="198437"/>
                </a:lnTo>
                <a:lnTo>
                  <a:pt x="1042393" y="417058"/>
                </a:lnTo>
                <a:lnTo>
                  <a:pt x="986739" y="417058"/>
                </a:lnTo>
                <a:lnTo>
                  <a:pt x="986739" y="392378"/>
                </a:lnTo>
                <a:cubicBezTo>
                  <a:pt x="971951" y="409913"/>
                  <a:pt x="948570" y="419755"/>
                  <a:pt x="915797" y="419755"/>
                </a:cubicBezTo>
                <a:cubicBezTo>
                  <a:pt x="856546" y="419755"/>
                  <a:pt x="814780" y="373044"/>
                  <a:pt x="814780" y="307947"/>
                </a:cubicBezTo>
                <a:cubicBezTo>
                  <a:pt x="814780" y="243300"/>
                  <a:pt x="855647" y="195689"/>
                  <a:pt x="915797" y="195689"/>
                </a:cubicBezTo>
                <a:cubicBezTo>
                  <a:pt x="947671" y="195689"/>
                  <a:pt x="971901" y="206930"/>
                  <a:pt x="986739" y="225765"/>
                </a:cubicBezTo>
                <a:lnTo>
                  <a:pt x="986739" y="198437"/>
                </a:lnTo>
                <a:close/>
                <a:moveTo>
                  <a:pt x="986739" y="307947"/>
                </a:moveTo>
                <a:cubicBezTo>
                  <a:pt x="986739" y="270228"/>
                  <a:pt x="964308" y="244200"/>
                  <a:pt x="928837" y="244200"/>
                </a:cubicBezTo>
                <a:cubicBezTo>
                  <a:pt x="893366" y="244200"/>
                  <a:pt x="871384" y="268879"/>
                  <a:pt x="871384" y="307947"/>
                </a:cubicBezTo>
                <a:cubicBezTo>
                  <a:pt x="871384" y="344317"/>
                  <a:pt x="891118" y="370796"/>
                  <a:pt x="928837" y="370796"/>
                </a:cubicBezTo>
                <a:cubicBezTo>
                  <a:pt x="962959" y="370796"/>
                  <a:pt x="986739" y="346116"/>
                  <a:pt x="986739" y="307947"/>
                </a:cubicBezTo>
                <a:moveTo>
                  <a:pt x="1178432" y="369447"/>
                </a:moveTo>
                <a:lnTo>
                  <a:pt x="1200413" y="369447"/>
                </a:lnTo>
                <a:lnTo>
                  <a:pt x="1200413" y="417058"/>
                </a:lnTo>
                <a:lnTo>
                  <a:pt x="1171237" y="417058"/>
                </a:lnTo>
                <a:cubicBezTo>
                  <a:pt x="1118281" y="417058"/>
                  <a:pt x="1095350" y="391928"/>
                  <a:pt x="1095350" y="340271"/>
                </a:cubicBezTo>
                <a:lnTo>
                  <a:pt x="1095350" y="245548"/>
                </a:lnTo>
                <a:lnTo>
                  <a:pt x="1069321" y="245548"/>
                </a:lnTo>
                <a:lnTo>
                  <a:pt x="1069321" y="198387"/>
                </a:lnTo>
                <a:lnTo>
                  <a:pt x="1095350" y="198387"/>
                </a:lnTo>
                <a:lnTo>
                  <a:pt x="1095350" y="138736"/>
                </a:lnTo>
                <a:lnTo>
                  <a:pt x="1151004" y="138736"/>
                </a:lnTo>
                <a:lnTo>
                  <a:pt x="1151004" y="198437"/>
                </a:lnTo>
                <a:lnTo>
                  <a:pt x="1199914" y="198437"/>
                </a:lnTo>
                <a:lnTo>
                  <a:pt x="1199914" y="245598"/>
                </a:lnTo>
                <a:lnTo>
                  <a:pt x="1151004" y="245598"/>
                </a:lnTo>
                <a:lnTo>
                  <a:pt x="1151004" y="340720"/>
                </a:lnTo>
                <a:cubicBezTo>
                  <a:pt x="1151054" y="360054"/>
                  <a:pt x="1156899" y="369447"/>
                  <a:pt x="1178432" y="369447"/>
                </a:cubicBezTo>
                <a:moveTo>
                  <a:pt x="1440616" y="290012"/>
                </a:moveTo>
                <a:lnTo>
                  <a:pt x="1440616" y="417058"/>
                </a:lnTo>
                <a:lnTo>
                  <a:pt x="1384962" y="417058"/>
                </a:lnTo>
                <a:lnTo>
                  <a:pt x="1384962" y="296307"/>
                </a:lnTo>
                <a:cubicBezTo>
                  <a:pt x="1384962" y="263084"/>
                  <a:pt x="1367876" y="241552"/>
                  <a:pt x="1335103" y="241552"/>
                </a:cubicBezTo>
                <a:cubicBezTo>
                  <a:pt x="1302330" y="241552"/>
                  <a:pt x="1282596" y="263983"/>
                  <a:pt x="1282596" y="301253"/>
                </a:cubicBezTo>
                <a:lnTo>
                  <a:pt x="1282596" y="417058"/>
                </a:lnTo>
                <a:lnTo>
                  <a:pt x="1226942" y="417058"/>
                </a:lnTo>
                <a:lnTo>
                  <a:pt x="1226942" y="125247"/>
                </a:lnTo>
                <a:lnTo>
                  <a:pt x="1282596" y="125247"/>
                </a:lnTo>
                <a:lnTo>
                  <a:pt x="1282596" y="220869"/>
                </a:lnTo>
                <a:cubicBezTo>
                  <a:pt x="1296485" y="204232"/>
                  <a:pt x="1318516" y="195290"/>
                  <a:pt x="1348592" y="195290"/>
                </a:cubicBezTo>
                <a:cubicBezTo>
                  <a:pt x="1400199" y="195290"/>
                  <a:pt x="1440616" y="232559"/>
                  <a:pt x="1440616" y="290012"/>
                </a:cubicBezTo>
                <a:moveTo>
                  <a:pt x="1429075" y="125247"/>
                </a:moveTo>
                <a:lnTo>
                  <a:pt x="1458252" y="125247"/>
                </a:lnTo>
                <a:lnTo>
                  <a:pt x="1458252" y="131092"/>
                </a:lnTo>
                <a:lnTo>
                  <a:pt x="1447460" y="131092"/>
                </a:lnTo>
                <a:lnTo>
                  <a:pt x="1447460" y="165664"/>
                </a:lnTo>
                <a:lnTo>
                  <a:pt x="1440266" y="165664"/>
                </a:lnTo>
                <a:lnTo>
                  <a:pt x="1440266" y="131092"/>
                </a:lnTo>
                <a:lnTo>
                  <a:pt x="1429026" y="131092"/>
                </a:lnTo>
                <a:lnTo>
                  <a:pt x="1429026" y="125247"/>
                </a:lnTo>
                <a:close/>
                <a:moveTo>
                  <a:pt x="1510808" y="125247"/>
                </a:moveTo>
                <a:lnTo>
                  <a:pt x="1510808" y="165664"/>
                </a:lnTo>
                <a:lnTo>
                  <a:pt x="1504064" y="165664"/>
                </a:lnTo>
                <a:lnTo>
                  <a:pt x="1504064" y="135139"/>
                </a:lnTo>
                <a:lnTo>
                  <a:pt x="1491474" y="165664"/>
                </a:lnTo>
                <a:lnTo>
                  <a:pt x="1486079" y="165664"/>
                </a:lnTo>
                <a:lnTo>
                  <a:pt x="1473089" y="135139"/>
                </a:lnTo>
                <a:lnTo>
                  <a:pt x="1473089" y="165664"/>
                </a:lnTo>
                <a:lnTo>
                  <a:pt x="1466795" y="165664"/>
                </a:lnTo>
                <a:lnTo>
                  <a:pt x="1466795" y="125247"/>
                </a:lnTo>
                <a:lnTo>
                  <a:pt x="1475338" y="125247"/>
                </a:lnTo>
                <a:lnTo>
                  <a:pt x="1488327" y="157121"/>
                </a:lnTo>
                <a:lnTo>
                  <a:pt x="1502265" y="125247"/>
                </a:lnTo>
                <a:lnTo>
                  <a:pt x="1510808" y="125247"/>
                </a:lnTo>
                <a:close/>
              </a:path>
            </a:pathLst>
          </a:custGeom>
          <a:solidFill>
            <a:schemeClr val="bg1"/>
          </a:solidFill>
          <a:ln w="49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D3C4F0B-931C-4765-AFA4-8D5C719B04FD}"/>
              </a:ext>
            </a:extLst>
          </p:cNvPr>
          <p:cNvGrpSpPr/>
          <p:nvPr userDrawn="1"/>
        </p:nvGrpSpPr>
        <p:grpSpPr>
          <a:xfrm>
            <a:off x="-3221" y="1"/>
            <a:ext cx="1571012" cy="6342667"/>
            <a:chOff x="-3221" y="0"/>
            <a:chExt cx="1570603" cy="6342667"/>
          </a:xfrm>
        </p:grpSpPr>
        <p:sp>
          <p:nvSpPr>
            <p:cNvPr id="9" name="Freeform: Shape 41">
              <a:extLst>
                <a:ext uri="{FF2B5EF4-FFF2-40B4-BE49-F238E27FC236}">
                  <a16:creationId xmlns:a16="http://schemas.microsoft.com/office/drawing/2014/main" id="{E1B23546-AAF6-4855-9B85-02DBDBA87870}"/>
                </a:ext>
              </a:extLst>
            </p:cNvPr>
            <p:cNvSpPr txBox="1">
              <a:spLocks/>
            </p:cNvSpPr>
            <p:nvPr/>
          </p:nvSpPr>
          <p:spPr>
            <a:xfrm>
              <a:off x="771720" y="130546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/>
                <a:t> </a:t>
              </a:r>
              <a:endParaRPr lang="en-US" sz="1400" dirty="0"/>
            </a:p>
          </p:txBody>
        </p:sp>
        <p:sp>
          <p:nvSpPr>
            <p:cNvPr id="10" name="Freeform: Shape 42">
              <a:extLst>
                <a:ext uri="{FF2B5EF4-FFF2-40B4-BE49-F238E27FC236}">
                  <a16:creationId xmlns:a16="http://schemas.microsoft.com/office/drawing/2014/main" id="{99863198-1139-419E-BEF7-7691D7DA3984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3257" y="1982983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/>
                <a:t> </a:t>
              </a:r>
              <a:endParaRPr lang="en-US" sz="1400" dirty="0"/>
            </a:p>
          </p:txBody>
        </p:sp>
        <p:sp>
          <p:nvSpPr>
            <p:cNvPr id="11" name="Freeform: Shape 81">
              <a:extLst>
                <a:ext uri="{FF2B5EF4-FFF2-40B4-BE49-F238E27FC236}">
                  <a16:creationId xmlns:a16="http://schemas.microsoft.com/office/drawing/2014/main" id="{A5B1BDFB-9488-456D-BADD-5A8C923D5275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22214" y="5297589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/>
                <a:t> </a:t>
              </a:r>
              <a:endParaRPr lang="en-US" sz="1400" dirty="0"/>
            </a:p>
          </p:txBody>
        </p:sp>
        <p:sp>
          <p:nvSpPr>
            <p:cNvPr id="12" name="Freeform: Shape 41">
              <a:extLst>
                <a:ext uri="{FF2B5EF4-FFF2-40B4-BE49-F238E27FC236}">
                  <a16:creationId xmlns:a16="http://schemas.microsoft.com/office/drawing/2014/main" id="{2F724403-7846-42FC-A2F9-72844DC96D67}"/>
                </a:ext>
              </a:extLst>
            </p:cNvPr>
            <p:cNvSpPr txBox="1">
              <a:spLocks/>
            </p:cNvSpPr>
            <p:nvPr/>
          </p:nvSpPr>
          <p:spPr>
            <a:xfrm>
              <a:off x="253539" y="422329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/>
                <a:t> </a:t>
              </a:r>
              <a:endParaRPr lang="en-US" sz="1400" dirty="0"/>
            </a:p>
          </p:txBody>
        </p:sp>
        <p:sp>
          <p:nvSpPr>
            <p:cNvPr id="16" name="Freeform: Shape 81">
              <a:extLst>
                <a:ext uri="{FF2B5EF4-FFF2-40B4-BE49-F238E27FC236}">
                  <a16:creationId xmlns:a16="http://schemas.microsoft.com/office/drawing/2014/main" id="{A4FB881B-65A5-40CF-99A9-ACC0B5674305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1410" y="-14631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/>
                <a:t> 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4843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sldNum="0" hdr="0" dt="0"/>
  <p:txStyles>
    <p:titleStyle>
      <a:lvl1pPr algn="l" defTabSz="457200" rtl="0" eaLnBrk="1" latinLnBrk="0" hangingPunct="1">
        <a:lnSpc>
          <a:spcPct val="85000"/>
        </a:lnSpc>
        <a:spcBef>
          <a:spcPct val="0"/>
        </a:spcBef>
        <a:buNone/>
        <a:tabLst>
          <a:tab pos="2227263" algn="l"/>
        </a:tabLst>
        <a:defRPr sz="2800" b="1" i="0" kern="1200" spc="-50" baseline="0">
          <a:solidFill>
            <a:schemeClr val="tx1"/>
          </a:solidFill>
          <a:latin typeface="Arial" panose="020B0604020202020204" pitchFamily="34" charset="0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000"/>
        </a:spcBef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174625" indent="-174625" algn="l" defTabSz="457200" rtl="0" eaLnBrk="1" latinLnBrk="0" hangingPunct="1">
        <a:spcBef>
          <a:spcPts val="50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339725" indent="-165100" algn="l" defTabSz="457200" rtl="0" eaLnBrk="1" latinLnBrk="0" hangingPunct="1">
        <a:spcBef>
          <a:spcPts val="300"/>
        </a:spcBef>
        <a:buClr>
          <a:schemeClr val="accent1"/>
        </a:buClr>
        <a:buFont typeface="Lucida Grande"/>
        <a:buChar char="-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512763" indent="-173038" algn="l" defTabSz="457200" rtl="0" eaLnBrk="1" latinLnBrk="0" hangingPunct="1">
        <a:spcBef>
          <a:spcPts val="20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687388" indent="-174625" algn="l" defTabSz="457200" rtl="0" eaLnBrk="1" latinLnBrk="0" hangingPunct="1">
        <a:spcBef>
          <a:spcPts val="100"/>
        </a:spcBef>
        <a:buClr>
          <a:schemeClr val="accent1"/>
        </a:buClr>
        <a:buFont typeface="Lucida Grande"/>
        <a:buChar char="-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8">
          <p15:clr>
            <a:srgbClr val="F26B43"/>
          </p15:clr>
        </p15:guide>
        <p15:guide id="2" pos="1223">
          <p15:clr>
            <a:srgbClr val="F26B43"/>
          </p15:clr>
        </p15:guide>
        <p15:guide id="3" pos="7439">
          <p15:clr>
            <a:srgbClr val="F26B43"/>
          </p15:clr>
        </p15:guide>
        <p15:guide id="4" orient="horz" pos="11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83EE8648-8A0B-4214-A746-EE72BE828BC4}"/>
              </a:ext>
            </a:extLst>
          </p:cNvPr>
          <p:cNvSpPr/>
          <p:nvPr/>
        </p:nvSpPr>
        <p:spPr>
          <a:xfrm>
            <a:off x="4403415" y="1254122"/>
            <a:ext cx="1852909" cy="8433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2399" dirty="0">
              <a:solidFill>
                <a:srgbClr val="5F5F5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C7517D-3CE8-478B-9E46-CEE4AA8850B6}"/>
              </a:ext>
            </a:extLst>
          </p:cNvPr>
          <p:cNvSpPr/>
          <p:nvPr/>
        </p:nvSpPr>
        <p:spPr>
          <a:xfrm>
            <a:off x="2045615" y="647997"/>
            <a:ext cx="9748545" cy="1540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64EB60-9E64-4DD2-8427-FA5E244A0DB6}"/>
              </a:ext>
            </a:extLst>
          </p:cNvPr>
          <p:cNvSpPr/>
          <p:nvPr/>
        </p:nvSpPr>
        <p:spPr>
          <a:xfrm>
            <a:off x="2078335" y="2354406"/>
            <a:ext cx="3100405" cy="4069785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243777" tIns="182832" rIns="182832" bIns="182832" rtlCol="0" anchor="ctr">
            <a:noAutofit/>
          </a:bodyPr>
          <a:lstStyle/>
          <a:p>
            <a:pPr algn="ctr" defTabSz="1218804" eaLnBrk="0" fontAlgn="base" hangingPunct="0">
              <a:lnSpc>
                <a:spcPct val="90000"/>
              </a:lnSpc>
              <a:spcBef>
                <a:spcPts val="800"/>
              </a:spcBef>
              <a:defRPr/>
            </a:pPr>
            <a:endParaRPr lang="en-US" sz="2399" dirty="0" err="1">
              <a:solidFill>
                <a:srgbClr val="CCCCCC"/>
              </a:solidFill>
              <a:latin typeface="Arial"/>
              <a:ea typeface="MS PGothic" panose="020B0600070205080204" pitchFamily="34" charset="-128"/>
              <a:sym typeface="Arial" panose="020B0604020202020204" pitchFamily="34" charset="0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48F3401-D618-415A-8D0C-101DC281584F}"/>
              </a:ext>
            </a:extLst>
          </p:cNvPr>
          <p:cNvGrpSpPr/>
          <p:nvPr/>
        </p:nvGrpSpPr>
        <p:grpSpPr>
          <a:xfrm>
            <a:off x="5373809" y="2349266"/>
            <a:ext cx="6420356" cy="4072840"/>
            <a:chOff x="2052809" y="4452043"/>
            <a:chExt cx="3101216" cy="2093635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30EE3FF-0943-428C-8443-411A16C5FAA3}"/>
                </a:ext>
              </a:extLst>
            </p:cNvPr>
            <p:cNvSpPr/>
            <p:nvPr/>
          </p:nvSpPr>
          <p:spPr>
            <a:xfrm>
              <a:off x="2052812" y="4453613"/>
              <a:ext cx="3101213" cy="2092065"/>
            </a:xfrm>
            <a:prstGeom prst="rect">
              <a:avLst/>
            </a:prstGeom>
            <a:solidFill>
              <a:schemeClr val="bg1"/>
            </a:solidFill>
            <a:ln w="12700" cmpd="sng">
              <a:noFill/>
            </a:ln>
            <a:effectLst/>
          </p:spPr>
          <p:txBody>
            <a:bodyPr wrap="square" lIns="243777" tIns="182832" rIns="182832" bIns="182832" rtlCol="0" anchor="ctr">
              <a:noAutofit/>
            </a:bodyPr>
            <a:lstStyle/>
            <a:p>
              <a:pPr algn="ctr" defTabSz="1218804" eaLnBrk="0" fontAlgn="base" hangingPunct="0">
                <a:lnSpc>
                  <a:spcPct val="90000"/>
                </a:lnSpc>
                <a:spcBef>
                  <a:spcPts val="800"/>
                </a:spcBef>
                <a:defRPr/>
              </a:pPr>
              <a:endParaRPr lang="en-US" sz="2399" dirty="0" err="1">
                <a:solidFill>
                  <a:srgbClr val="CCCCCC"/>
                </a:solidFill>
                <a:latin typeface="Arial"/>
                <a:ea typeface="MS PGothic" panose="020B0600070205080204" pitchFamily="34" charset="-128"/>
                <a:sym typeface="Arial" panose="020B0604020202020204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1990E59-9ABC-40E9-99FE-53A70F3E5BA7}"/>
                </a:ext>
              </a:extLst>
            </p:cNvPr>
            <p:cNvSpPr txBox="1"/>
            <p:nvPr/>
          </p:nvSpPr>
          <p:spPr>
            <a:xfrm>
              <a:off x="2052809" y="4452043"/>
              <a:ext cx="3101214" cy="158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8804" eaLnBrk="0" fontAlgn="base" hangingPunct="0">
                <a:buClr>
                  <a:srgbClr val="FFFFFF"/>
                </a:buClr>
                <a:defRPr/>
              </a:pPr>
              <a:r>
                <a:rPr lang="en-AU" sz="1400" b="1" dirty="0">
                  <a:solidFill>
                    <a:srgbClr val="3A81B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rial" panose="020B0604020202020204" pitchFamily="34" charset="0"/>
                </a:rPr>
                <a:t>Partner Incumbent Accounts</a:t>
              </a:r>
              <a:endParaRPr lang="en-US" sz="1400" b="1" dirty="0" err="1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663742D-7213-4A98-A2B1-D294A77B6026}"/>
              </a:ext>
            </a:extLst>
          </p:cNvPr>
          <p:cNvSpPr txBox="1"/>
          <p:nvPr/>
        </p:nvSpPr>
        <p:spPr>
          <a:xfrm>
            <a:off x="5196952" y="1475763"/>
            <a:ext cx="3479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804" eaLnBrk="0" fontAlgn="base" hangingPunct="0">
              <a:buClr>
                <a:srgbClr val="FFFFFF"/>
              </a:buClr>
              <a:defRPr/>
            </a:pPr>
            <a:r>
              <a:rPr lang="en-AU" sz="2000" dirty="0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rPr>
              <a:t>Bookings and wins</a:t>
            </a:r>
            <a:endParaRPr lang="en-US" sz="2000" dirty="0" err="1">
              <a:solidFill>
                <a:srgbClr val="3A81B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5142CA-52A8-440E-8550-86F20C48FD44}"/>
              </a:ext>
            </a:extLst>
          </p:cNvPr>
          <p:cNvSpPr txBox="1"/>
          <p:nvPr/>
        </p:nvSpPr>
        <p:spPr>
          <a:xfrm>
            <a:off x="5392022" y="2610693"/>
            <a:ext cx="6420344" cy="35530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1218804" eaLnBrk="0" fontAlgn="base" hangingPunct="0">
              <a:buClr>
                <a:srgbClr val="FFFFFF"/>
              </a:buClr>
            </a:pPr>
            <a:endParaRPr lang="en-AU" sz="1200" dirty="0">
              <a:solidFill>
                <a:srgbClr val="6666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B5F7C1-A809-4483-84CF-945016E533B3}"/>
              </a:ext>
            </a:extLst>
          </p:cNvPr>
          <p:cNvSpPr txBox="1"/>
          <p:nvPr/>
        </p:nvSpPr>
        <p:spPr>
          <a:xfrm>
            <a:off x="2078334" y="3826239"/>
            <a:ext cx="3100406" cy="30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804" eaLnBrk="0" fontAlgn="base" hangingPunct="0">
              <a:buClr>
                <a:srgbClr val="FFFFFF"/>
              </a:buClr>
              <a:defRPr/>
            </a:pPr>
            <a:r>
              <a:rPr lang="en-AU" sz="1400" b="1" dirty="0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rPr>
              <a:t>New account wins</a:t>
            </a:r>
            <a:endParaRPr lang="en-US" sz="1400" b="1" dirty="0" err="1">
              <a:solidFill>
                <a:srgbClr val="3A81B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A9F58-4582-43B3-882E-5E2235CFF397}"/>
              </a:ext>
            </a:extLst>
          </p:cNvPr>
          <p:cNvSpPr txBox="1"/>
          <p:nvPr/>
        </p:nvSpPr>
        <p:spPr>
          <a:xfrm>
            <a:off x="2099258" y="4090787"/>
            <a:ext cx="3097695" cy="8810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1218804" eaLnBrk="0" fontAlgn="base" hangingPunct="0">
              <a:buClr>
                <a:srgbClr val="FFFFFF"/>
              </a:buClr>
            </a:pPr>
            <a:r>
              <a:rPr lang="en-AU" sz="1200" dirty="0">
                <a:solidFill>
                  <a:srgbClr val="6666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rPr>
              <a:t>…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B16C351-0F73-48A6-8AFA-AA6426C53331}"/>
              </a:ext>
            </a:extLst>
          </p:cNvPr>
          <p:cNvSpPr txBox="1"/>
          <p:nvPr/>
        </p:nvSpPr>
        <p:spPr>
          <a:xfrm>
            <a:off x="2099257" y="2370807"/>
            <a:ext cx="2973684" cy="3076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1218804" eaLnBrk="0" fontAlgn="base" hangingPunct="0">
              <a:buClr>
                <a:srgbClr val="FFFFFF"/>
              </a:buClr>
              <a:defRPr/>
            </a:pPr>
            <a:r>
              <a:rPr lang="en-AU" sz="1400" b="1" dirty="0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rPr>
              <a:t>Bookings (USD)</a:t>
            </a:r>
            <a:endParaRPr lang="en-US" sz="1400" b="1" dirty="0" err="1">
              <a:solidFill>
                <a:srgbClr val="3A81B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8DC30A-D8CA-4918-AD81-77B0492E7E7D}"/>
              </a:ext>
            </a:extLst>
          </p:cNvPr>
          <p:cNvSpPr txBox="1"/>
          <p:nvPr/>
        </p:nvSpPr>
        <p:spPr>
          <a:xfrm>
            <a:off x="3275432" y="964832"/>
            <a:ext cx="7322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804" eaLnBrk="0" fontAlgn="base" hangingPunct="0">
              <a:buClr>
                <a:srgbClr val="FFFFFF"/>
              </a:buClr>
              <a:defRPr/>
            </a:pPr>
            <a:r>
              <a:rPr lang="en-AU" sz="2000" b="1" dirty="0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rPr>
              <a:t>&lt;PARTNER_NAME&gt;</a:t>
            </a:r>
            <a:endParaRPr lang="en-US" sz="2000" b="1" dirty="0" err="1">
              <a:solidFill>
                <a:srgbClr val="3A81B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A0D0C5B-68C9-4AB3-83BE-8843640039DA}"/>
              </a:ext>
            </a:extLst>
          </p:cNvPr>
          <p:cNvGraphicFramePr>
            <a:graphicFrameLocks noGrp="1"/>
          </p:cNvGraphicFramePr>
          <p:nvPr/>
        </p:nvGraphicFramePr>
        <p:xfrm>
          <a:off x="2206782" y="2651214"/>
          <a:ext cx="2884366" cy="803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945">
                  <a:extLst>
                    <a:ext uri="{9D8B030D-6E8A-4147-A177-3AD203B41FA5}">
                      <a16:colId xmlns:a16="http://schemas.microsoft.com/office/drawing/2014/main" val="888925851"/>
                    </a:ext>
                  </a:extLst>
                </a:gridCol>
                <a:gridCol w="1684421">
                  <a:extLst>
                    <a:ext uri="{9D8B030D-6E8A-4147-A177-3AD203B41FA5}">
                      <a16:colId xmlns:a16="http://schemas.microsoft.com/office/drawing/2014/main" val="843846154"/>
                    </a:ext>
                  </a:extLst>
                </a:gridCol>
              </a:tblGrid>
              <a:tr h="4015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Fiscal Period</a:t>
                      </a:r>
                    </a:p>
                  </a:txBody>
                  <a:tcPr marT="3600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USD</a:t>
                      </a:r>
                    </a:p>
                  </a:txBody>
                  <a:tcPr marT="36000" marB="0"/>
                </a:tc>
                <a:extLst>
                  <a:ext uri="{0D108BD9-81ED-4DB2-BD59-A6C34878D82A}">
                    <a16:rowId xmlns:a16="http://schemas.microsoft.com/office/drawing/2014/main" val="1888583975"/>
                  </a:ext>
                </a:extLst>
              </a:tr>
              <a:tr h="4015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3600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36000" marB="0"/>
                </a:tc>
                <a:extLst>
                  <a:ext uri="{0D108BD9-81ED-4DB2-BD59-A6C34878D82A}">
                    <a16:rowId xmlns:a16="http://schemas.microsoft.com/office/drawing/2014/main" val="1287766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04189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E06665-C145-4FE6-A292-CCF7766B650C}"/>
              </a:ext>
            </a:extLst>
          </p:cNvPr>
          <p:cNvSpPr/>
          <p:nvPr/>
        </p:nvSpPr>
        <p:spPr>
          <a:xfrm>
            <a:off x="1562641" y="0"/>
            <a:ext cx="10627772" cy="685800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 defTabSz="457200"/>
            <a:endParaRPr lang="en-AU" sz="14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64EB60-9E64-4DD2-8427-FA5E244A0DB6}"/>
              </a:ext>
            </a:extLst>
          </p:cNvPr>
          <p:cNvSpPr/>
          <p:nvPr/>
        </p:nvSpPr>
        <p:spPr>
          <a:xfrm>
            <a:off x="1708944" y="605018"/>
            <a:ext cx="10315575" cy="6110107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243777" tIns="182832" rIns="182832" bIns="182832" rtlCol="0" anchor="ctr">
            <a:noAutofit/>
          </a:bodyPr>
          <a:lstStyle/>
          <a:p>
            <a:pPr algn="ctr" defTabSz="1218804" eaLnBrk="0" fontAlgn="base" hangingPunct="0">
              <a:lnSpc>
                <a:spcPct val="90000"/>
              </a:lnSpc>
              <a:spcBef>
                <a:spcPts val="800"/>
              </a:spcBef>
              <a:defRPr/>
            </a:pPr>
            <a:endParaRPr lang="en-US" sz="2399" dirty="0" err="1">
              <a:solidFill>
                <a:srgbClr val="CCCCCC"/>
              </a:solidFill>
              <a:latin typeface="Arial"/>
              <a:ea typeface="MS PGothic" panose="020B0600070205080204" pitchFamily="34" charset="-128"/>
              <a:sym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63742D-7213-4A98-A2B1-D294A77B6026}"/>
              </a:ext>
            </a:extLst>
          </p:cNvPr>
          <p:cNvSpPr txBox="1"/>
          <p:nvPr/>
        </p:nvSpPr>
        <p:spPr>
          <a:xfrm>
            <a:off x="1708944" y="675116"/>
            <a:ext cx="10315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804" eaLnBrk="0" fontAlgn="base" hangingPunct="0">
              <a:buClr>
                <a:srgbClr val="FFFFFF"/>
              </a:buClr>
              <a:defRPr/>
            </a:pPr>
            <a:r>
              <a:rPr lang="en-AU" sz="2000" dirty="0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rPr>
              <a:t>&lt;CURRENT_PIPELINE&gt;</a:t>
            </a:r>
            <a:endParaRPr lang="en-US" sz="2000" dirty="0" err="1">
              <a:solidFill>
                <a:srgbClr val="3A81B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E26655-C98F-4EFA-9FBD-481271C9749D}"/>
              </a:ext>
            </a:extLst>
          </p:cNvPr>
          <p:cNvSpPr txBox="1"/>
          <p:nvPr/>
        </p:nvSpPr>
        <p:spPr>
          <a:xfrm>
            <a:off x="1562641" y="185630"/>
            <a:ext cx="10627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804" eaLnBrk="0" fontAlgn="base" hangingPunct="0">
              <a:buClr>
                <a:srgbClr val="FFFFFF"/>
              </a:buClr>
              <a:defRPr/>
            </a:pPr>
            <a:r>
              <a:rPr lang="en-AU" sz="2000" b="1" dirty="0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rPr>
              <a:t>&lt;PARTNER_NAME&gt;</a:t>
            </a:r>
            <a:endParaRPr lang="en-US" sz="2000" b="1" dirty="0" err="1">
              <a:solidFill>
                <a:srgbClr val="3A81B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1F50558-DFC8-4AB4-A036-26443297C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340598"/>
              </p:ext>
            </p:extLst>
          </p:nvPr>
        </p:nvGraphicFramePr>
        <p:xfrm>
          <a:off x="1886075" y="1130740"/>
          <a:ext cx="9980905" cy="650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417">
                  <a:extLst>
                    <a:ext uri="{9D8B030D-6E8A-4147-A177-3AD203B41FA5}">
                      <a16:colId xmlns:a16="http://schemas.microsoft.com/office/drawing/2014/main" val="3290913982"/>
                    </a:ext>
                  </a:extLst>
                </a:gridCol>
                <a:gridCol w="1850308">
                  <a:extLst>
                    <a:ext uri="{9D8B030D-6E8A-4147-A177-3AD203B41FA5}">
                      <a16:colId xmlns:a16="http://schemas.microsoft.com/office/drawing/2014/main" val="888925851"/>
                    </a:ext>
                  </a:extLst>
                </a:gridCol>
                <a:gridCol w="3765754">
                  <a:extLst>
                    <a:ext uri="{9D8B030D-6E8A-4147-A177-3AD203B41FA5}">
                      <a16:colId xmlns:a16="http://schemas.microsoft.com/office/drawing/2014/main" val="843846154"/>
                    </a:ext>
                  </a:extLst>
                </a:gridCol>
                <a:gridCol w="1100030">
                  <a:extLst>
                    <a:ext uri="{9D8B030D-6E8A-4147-A177-3AD203B41FA5}">
                      <a16:colId xmlns:a16="http://schemas.microsoft.com/office/drawing/2014/main" val="4250759497"/>
                    </a:ext>
                  </a:extLst>
                </a:gridCol>
                <a:gridCol w="990028">
                  <a:extLst>
                    <a:ext uri="{9D8B030D-6E8A-4147-A177-3AD203B41FA5}">
                      <a16:colId xmlns:a16="http://schemas.microsoft.com/office/drawing/2014/main" val="745193480"/>
                    </a:ext>
                  </a:extLst>
                </a:gridCol>
                <a:gridCol w="852523">
                  <a:extLst>
                    <a:ext uri="{9D8B030D-6E8A-4147-A177-3AD203B41FA5}">
                      <a16:colId xmlns:a16="http://schemas.microsoft.com/office/drawing/2014/main" val="3972832109"/>
                    </a:ext>
                  </a:extLst>
                </a:gridCol>
                <a:gridCol w="1043845">
                  <a:extLst>
                    <a:ext uri="{9D8B030D-6E8A-4147-A177-3AD203B41FA5}">
                      <a16:colId xmlns:a16="http://schemas.microsoft.com/office/drawing/2014/main" val="1865918076"/>
                    </a:ext>
                  </a:extLst>
                </a:gridCol>
              </a:tblGrid>
              <a:tr h="340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D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en-AU" sz="9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3600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Account Name</a:t>
                      </a:r>
                    </a:p>
                  </a:txBody>
                  <a:tcPr marT="3600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9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Opportunity Name</a:t>
                      </a:r>
                      <a:endParaRPr lang="en-AU" sz="9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3600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9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Billing State/Province</a:t>
                      </a:r>
                      <a:endParaRPr lang="en-AU" sz="9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3600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9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Type</a:t>
                      </a:r>
                      <a:endParaRPr lang="en-AU" sz="9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3600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Stage</a:t>
                      </a:r>
                    </a:p>
                  </a:txBody>
                  <a:tcPr marT="3600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9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Total Amount (converted)</a:t>
                      </a:r>
                      <a:endParaRPr lang="en-AU" sz="9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36000" marB="0"/>
                </a:tc>
                <a:extLst>
                  <a:ext uri="{0D108BD9-81ED-4DB2-BD59-A6C34878D82A}">
                    <a16:rowId xmlns:a16="http://schemas.microsoft.com/office/drawing/2014/main" val="1888583975"/>
                  </a:ext>
                </a:extLst>
              </a:tr>
              <a:tr h="3103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9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3600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9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3600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9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3600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9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3600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9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3600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9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3600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9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36000" marB="0"/>
                </a:tc>
                <a:extLst>
                  <a:ext uri="{0D108BD9-81ED-4DB2-BD59-A6C34878D82A}">
                    <a16:rowId xmlns:a16="http://schemas.microsoft.com/office/drawing/2014/main" val="1288058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78102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E06665-C145-4FE6-A292-CCF7766B650C}"/>
              </a:ext>
            </a:extLst>
          </p:cNvPr>
          <p:cNvSpPr/>
          <p:nvPr/>
        </p:nvSpPr>
        <p:spPr>
          <a:xfrm>
            <a:off x="1562641" y="0"/>
            <a:ext cx="10627772" cy="685800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 defTabSz="457200"/>
            <a:endParaRPr lang="en-AU" sz="14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64EB60-9E64-4DD2-8427-FA5E244A0DB6}"/>
              </a:ext>
            </a:extLst>
          </p:cNvPr>
          <p:cNvSpPr/>
          <p:nvPr/>
        </p:nvSpPr>
        <p:spPr>
          <a:xfrm>
            <a:off x="1708944" y="605018"/>
            <a:ext cx="10315575" cy="6110107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243777" tIns="182832" rIns="182832" bIns="182832" rtlCol="0" anchor="ctr">
            <a:noAutofit/>
          </a:bodyPr>
          <a:lstStyle/>
          <a:p>
            <a:pPr algn="ctr" defTabSz="1218804" eaLnBrk="0" fontAlgn="base" hangingPunct="0">
              <a:lnSpc>
                <a:spcPct val="90000"/>
              </a:lnSpc>
              <a:spcBef>
                <a:spcPts val="800"/>
              </a:spcBef>
              <a:defRPr/>
            </a:pPr>
            <a:endParaRPr lang="en-US" sz="2399" dirty="0" err="1">
              <a:solidFill>
                <a:srgbClr val="CCCCCC"/>
              </a:solidFill>
              <a:latin typeface="Arial"/>
              <a:ea typeface="MS PGothic" panose="020B0600070205080204" pitchFamily="34" charset="-128"/>
              <a:sym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63742D-7213-4A98-A2B1-D294A77B6026}"/>
              </a:ext>
            </a:extLst>
          </p:cNvPr>
          <p:cNvSpPr txBox="1"/>
          <p:nvPr/>
        </p:nvSpPr>
        <p:spPr>
          <a:xfrm>
            <a:off x="1708944" y="675116"/>
            <a:ext cx="10315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804" eaLnBrk="0" fontAlgn="base" hangingPunct="0">
              <a:buClr>
                <a:srgbClr val="FFFFFF"/>
              </a:buClr>
              <a:defRPr/>
            </a:pPr>
            <a:r>
              <a:rPr lang="en-AU" sz="2000" dirty="0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rPr>
              <a:t>&lt;NEXT_PIPELINE&gt;</a:t>
            </a:r>
            <a:endParaRPr lang="en-US" sz="2000" dirty="0" err="1">
              <a:solidFill>
                <a:srgbClr val="3A81B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E26655-C98F-4EFA-9FBD-481271C9749D}"/>
              </a:ext>
            </a:extLst>
          </p:cNvPr>
          <p:cNvSpPr txBox="1"/>
          <p:nvPr/>
        </p:nvSpPr>
        <p:spPr>
          <a:xfrm>
            <a:off x="1562641" y="185630"/>
            <a:ext cx="10627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804" eaLnBrk="0" fontAlgn="base" hangingPunct="0">
              <a:buClr>
                <a:srgbClr val="FFFFFF"/>
              </a:buClr>
              <a:defRPr/>
            </a:pPr>
            <a:r>
              <a:rPr lang="en-AU" sz="2000" b="1" dirty="0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rPr>
              <a:t>&lt;PARTNER_NAME&gt;</a:t>
            </a:r>
            <a:endParaRPr lang="en-US" sz="2000" b="1" dirty="0" err="1">
              <a:solidFill>
                <a:srgbClr val="3A81B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EF932BE-FA33-4E85-8EAE-9A64BA6AA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462256"/>
              </p:ext>
            </p:extLst>
          </p:nvPr>
        </p:nvGraphicFramePr>
        <p:xfrm>
          <a:off x="1886075" y="1130740"/>
          <a:ext cx="9980905" cy="650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417">
                  <a:extLst>
                    <a:ext uri="{9D8B030D-6E8A-4147-A177-3AD203B41FA5}">
                      <a16:colId xmlns:a16="http://schemas.microsoft.com/office/drawing/2014/main" val="3290913982"/>
                    </a:ext>
                  </a:extLst>
                </a:gridCol>
                <a:gridCol w="1850308">
                  <a:extLst>
                    <a:ext uri="{9D8B030D-6E8A-4147-A177-3AD203B41FA5}">
                      <a16:colId xmlns:a16="http://schemas.microsoft.com/office/drawing/2014/main" val="888925851"/>
                    </a:ext>
                  </a:extLst>
                </a:gridCol>
                <a:gridCol w="3765754">
                  <a:extLst>
                    <a:ext uri="{9D8B030D-6E8A-4147-A177-3AD203B41FA5}">
                      <a16:colId xmlns:a16="http://schemas.microsoft.com/office/drawing/2014/main" val="843846154"/>
                    </a:ext>
                  </a:extLst>
                </a:gridCol>
                <a:gridCol w="1100030">
                  <a:extLst>
                    <a:ext uri="{9D8B030D-6E8A-4147-A177-3AD203B41FA5}">
                      <a16:colId xmlns:a16="http://schemas.microsoft.com/office/drawing/2014/main" val="4250759497"/>
                    </a:ext>
                  </a:extLst>
                </a:gridCol>
                <a:gridCol w="990028">
                  <a:extLst>
                    <a:ext uri="{9D8B030D-6E8A-4147-A177-3AD203B41FA5}">
                      <a16:colId xmlns:a16="http://schemas.microsoft.com/office/drawing/2014/main" val="745193480"/>
                    </a:ext>
                  </a:extLst>
                </a:gridCol>
                <a:gridCol w="852523">
                  <a:extLst>
                    <a:ext uri="{9D8B030D-6E8A-4147-A177-3AD203B41FA5}">
                      <a16:colId xmlns:a16="http://schemas.microsoft.com/office/drawing/2014/main" val="3972832109"/>
                    </a:ext>
                  </a:extLst>
                </a:gridCol>
                <a:gridCol w="1043845">
                  <a:extLst>
                    <a:ext uri="{9D8B030D-6E8A-4147-A177-3AD203B41FA5}">
                      <a16:colId xmlns:a16="http://schemas.microsoft.com/office/drawing/2014/main" val="1865918076"/>
                    </a:ext>
                  </a:extLst>
                </a:gridCol>
              </a:tblGrid>
              <a:tr h="340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D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en-AU" sz="9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3600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Account Name</a:t>
                      </a:r>
                    </a:p>
                  </a:txBody>
                  <a:tcPr marT="3600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9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Opportunity Name</a:t>
                      </a:r>
                      <a:endParaRPr lang="en-AU" sz="9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3600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9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Billing State/Province</a:t>
                      </a:r>
                      <a:endParaRPr lang="en-AU" sz="9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3600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9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Type</a:t>
                      </a:r>
                      <a:endParaRPr lang="en-AU" sz="9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3600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Stage</a:t>
                      </a:r>
                    </a:p>
                  </a:txBody>
                  <a:tcPr marT="3600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9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Total Amount (converted)</a:t>
                      </a:r>
                      <a:endParaRPr lang="en-AU" sz="9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36000" marB="0"/>
                </a:tc>
                <a:extLst>
                  <a:ext uri="{0D108BD9-81ED-4DB2-BD59-A6C34878D82A}">
                    <a16:rowId xmlns:a16="http://schemas.microsoft.com/office/drawing/2014/main" val="1888583975"/>
                  </a:ext>
                </a:extLst>
              </a:tr>
              <a:tr h="3103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9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3600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9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3600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9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3600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9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3600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9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3600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9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3600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9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36000" marB="0"/>
                </a:tc>
                <a:extLst>
                  <a:ext uri="{0D108BD9-81ED-4DB2-BD59-A6C34878D82A}">
                    <a16:rowId xmlns:a16="http://schemas.microsoft.com/office/drawing/2014/main" val="1288058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48050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E06665-C145-4FE6-A292-CCF7766B650C}"/>
              </a:ext>
            </a:extLst>
          </p:cNvPr>
          <p:cNvSpPr/>
          <p:nvPr/>
        </p:nvSpPr>
        <p:spPr>
          <a:xfrm>
            <a:off x="1562641" y="0"/>
            <a:ext cx="10627772" cy="685800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 defTabSz="457200"/>
            <a:endParaRPr lang="en-AU" sz="14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64EB60-9E64-4DD2-8427-FA5E244A0DB6}"/>
              </a:ext>
            </a:extLst>
          </p:cNvPr>
          <p:cNvSpPr/>
          <p:nvPr/>
        </p:nvSpPr>
        <p:spPr>
          <a:xfrm>
            <a:off x="1708944" y="605018"/>
            <a:ext cx="10315575" cy="6110107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243777" tIns="182832" rIns="182832" bIns="182832" rtlCol="0" anchor="ctr">
            <a:noAutofit/>
          </a:bodyPr>
          <a:lstStyle/>
          <a:p>
            <a:pPr algn="ctr" defTabSz="1218804" eaLnBrk="0" fontAlgn="base" hangingPunct="0">
              <a:lnSpc>
                <a:spcPct val="90000"/>
              </a:lnSpc>
              <a:spcBef>
                <a:spcPts val="800"/>
              </a:spcBef>
              <a:defRPr/>
            </a:pPr>
            <a:endParaRPr lang="en-US" sz="2399" dirty="0" err="1">
              <a:solidFill>
                <a:srgbClr val="CCCCCC"/>
              </a:solidFill>
              <a:latin typeface="Arial"/>
              <a:ea typeface="MS PGothic" panose="020B0600070205080204" pitchFamily="34" charset="-128"/>
              <a:sym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63742D-7213-4A98-A2B1-D294A77B6026}"/>
              </a:ext>
            </a:extLst>
          </p:cNvPr>
          <p:cNvSpPr txBox="1"/>
          <p:nvPr/>
        </p:nvSpPr>
        <p:spPr>
          <a:xfrm>
            <a:off x="1708944" y="675116"/>
            <a:ext cx="10315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804" eaLnBrk="0" fontAlgn="base" hangingPunct="0">
              <a:buClr>
                <a:srgbClr val="FFFFFF"/>
              </a:buClr>
              <a:defRPr/>
            </a:pPr>
            <a:r>
              <a:rPr lang="en-AU" sz="2000" dirty="0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rPr>
              <a:t>&lt;BPO_PIPELINE&gt;</a:t>
            </a:r>
            <a:endParaRPr lang="en-US" sz="2000" dirty="0" err="1">
              <a:solidFill>
                <a:srgbClr val="3A81B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E26655-C98F-4EFA-9FBD-481271C9749D}"/>
              </a:ext>
            </a:extLst>
          </p:cNvPr>
          <p:cNvSpPr txBox="1"/>
          <p:nvPr/>
        </p:nvSpPr>
        <p:spPr>
          <a:xfrm>
            <a:off x="1562641" y="185630"/>
            <a:ext cx="10627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804" eaLnBrk="0" fontAlgn="base" hangingPunct="0">
              <a:buClr>
                <a:srgbClr val="FFFFFF"/>
              </a:buClr>
              <a:defRPr/>
            </a:pPr>
            <a:r>
              <a:rPr lang="en-AU" sz="2000" b="1" dirty="0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rPr>
              <a:t>&lt;PARTNER_NAME&gt;</a:t>
            </a:r>
            <a:endParaRPr lang="en-US" sz="2000" b="1" dirty="0" err="1">
              <a:solidFill>
                <a:srgbClr val="3A81B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3EBBACB-4BA3-48B7-A055-190AC4AEF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462256"/>
              </p:ext>
            </p:extLst>
          </p:nvPr>
        </p:nvGraphicFramePr>
        <p:xfrm>
          <a:off x="1886075" y="1130740"/>
          <a:ext cx="9980905" cy="650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417">
                  <a:extLst>
                    <a:ext uri="{9D8B030D-6E8A-4147-A177-3AD203B41FA5}">
                      <a16:colId xmlns:a16="http://schemas.microsoft.com/office/drawing/2014/main" val="3290913982"/>
                    </a:ext>
                  </a:extLst>
                </a:gridCol>
                <a:gridCol w="1850308">
                  <a:extLst>
                    <a:ext uri="{9D8B030D-6E8A-4147-A177-3AD203B41FA5}">
                      <a16:colId xmlns:a16="http://schemas.microsoft.com/office/drawing/2014/main" val="888925851"/>
                    </a:ext>
                  </a:extLst>
                </a:gridCol>
                <a:gridCol w="3765754">
                  <a:extLst>
                    <a:ext uri="{9D8B030D-6E8A-4147-A177-3AD203B41FA5}">
                      <a16:colId xmlns:a16="http://schemas.microsoft.com/office/drawing/2014/main" val="843846154"/>
                    </a:ext>
                  </a:extLst>
                </a:gridCol>
                <a:gridCol w="1100030">
                  <a:extLst>
                    <a:ext uri="{9D8B030D-6E8A-4147-A177-3AD203B41FA5}">
                      <a16:colId xmlns:a16="http://schemas.microsoft.com/office/drawing/2014/main" val="4250759497"/>
                    </a:ext>
                  </a:extLst>
                </a:gridCol>
                <a:gridCol w="990028">
                  <a:extLst>
                    <a:ext uri="{9D8B030D-6E8A-4147-A177-3AD203B41FA5}">
                      <a16:colId xmlns:a16="http://schemas.microsoft.com/office/drawing/2014/main" val="745193480"/>
                    </a:ext>
                  </a:extLst>
                </a:gridCol>
                <a:gridCol w="852523">
                  <a:extLst>
                    <a:ext uri="{9D8B030D-6E8A-4147-A177-3AD203B41FA5}">
                      <a16:colId xmlns:a16="http://schemas.microsoft.com/office/drawing/2014/main" val="3972832109"/>
                    </a:ext>
                  </a:extLst>
                </a:gridCol>
                <a:gridCol w="1043845">
                  <a:extLst>
                    <a:ext uri="{9D8B030D-6E8A-4147-A177-3AD203B41FA5}">
                      <a16:colId xmlns:a16="http://schemas.microsoft.com/office/drawing/2014/main" val="1865918076"/>
                    </a:ext>
                  </a:extLst>
                </a:gridCol>
              </a:tblGrid>
              <a:tr h="340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D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en-AU" sz="9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3600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Account Name</a:t>
                      </a:r>
                    </a:p>
                  </a:txBody>
                  <a:tcPr marT="3600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9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Opportunity Name</a:t>
                      </a:r>
                      <a:endParaRPr lang="en-AU" sz="9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3600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9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Billing State/Province</a:t>
                      </a:r>
                      <a:endParaRPr lang="en-AU" sz="9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3600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9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Type</a:t>
                      </a:r>
                      <a:endParaRPr lang="en-AU" sz="9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3600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Stage</a:t>
                      </a:r>
                    </a:p>
                  </a:txBody>
                  <a:tcPr marT="3600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9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Total Amount (converted)</a:t>
                      </a:r>
                      <a:endParaRPr lang="en-AU" sz="9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36000" marB="0"/>
                </a:tc>
                <a:extLst>
                  <a:ext uri="{0D108BD9-81ED-4DB2-BD59-A6C34878D82A}">
                    <a16:rowId xmlns:a16="http://schemas.microsoft.com/office/drawing/2014/main" val="1888583975"/>
                  </a:ext>
                </a:extLst>
              </a:tr>
              <a:tr h="3103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9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3600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9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3600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9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3600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9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3600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9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3600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9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3600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9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36000" marB="0"/>
                </a:tc>
                <a:extLst>
                  <a:ext uri="{0D108BD9-81ED-4DB2-BD59-A6C34878D82A}">
                    <a16:rowId xmlns:a16="http://schemas.microsoft.com/office/drawing/2014/main" val="1288058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19591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Presentation Layouts">
  <a:themeElements>
    <a:clrScheme name="Custom 25">
      <a:dk1>
        <a:srgbClr val="000000"/>
      </a:dk1>
      <a:lt1>
        <a:srgbClr val="FFFFFF"/>
      </a:lt1>
      <a:dk2>
        <a:srgbClr val="58595B"/>
      </a:dk2>
      <a:lt2>
        <a:srgbClr val="DFE3E3"/>
      </a:lt2>
      <a:accent1>
        <a:srgbClr val="FA4616"/>
      </a:accent1>
      <a:accent2>
        <a:srgbClr val="0067DF"/>
      </a:accent2>
      <a:accent3>
        <a:srgbClr val="ED145B"/>
      </a:accent3>
      <a:accent4>
        <a:srgbClr val="FFB40E"/>
      </a:accent4>
      <a:accent5>
        <a:srgbClr val="933692"/>
      </a:accent5>
      <a:accent6>
        <a:srgbClr val="38C6F4"/>
      </a:accent6>
      <a:hlink>
        <a:srgbClr val="38C6F4"/>
      </a:hlink>
      <a:folHlink>
        <a:srgbClr val="84848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0" tIns="0" rIns="0" bIns="0" rtlCol="0" anchor="ctr" anchorCtr="0"/>
      <a:lstStyle>
        <a:defPPr algn="ctr">
          <a:defRPr sz="1400" b="0" i="0" dirty="0" err="1" smtClean="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400" dirty="0" err="1" smtClean="0"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9-UIP-0019_UiPath_PPT_Template_m03_SOURCE" id="{4B192790-002F-3D48-B1F1-6444C353B5BB}" vid="{BCBBA195-C160-C64D-926E-FE6B93B5FC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104</Words>
  <Application>Microsoft Office PowerPoint</Application>
  <PresentationFormat>Widescreen</PresentationFormat>
  <Paragraphs>39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Lucida Grande</vt:lpstr>
      <vt:lpstr>Open Sans</vt:lpstr>
      <vt:lpstr>Arial</vt:lpstr>
      <vt:lpstr>Calibri</vt:lpstr>
      <vt:lpstr>Segoe UI</vt:lpstr>
      <vt:lpstr>Verdana</vt:lpstr>
      <vt:lpstr>Presentation Layouts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Junaidy Laures</dc:creator>
  <cp:lastModifiedBy>Junaidy Laures</cp:lastModifiedBy>
  <cp:revision>9</cp:revision>
  <dcterms:created xsi:type="dcterms:W3CDTF">2020-03-09T06:59:27Z</dcterms:created>
  <dcterms:modified xsi:type="dcterms:W3CDTF">2020-03-17T06:21:32Z</dcterms:modified>
</cp:coreProperties>
</file>