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Node for (crash test) dummies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769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9962" x="6721512"/>
            <a:ext cy="904875" cx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Za devatero horami.. 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7350" marL="457200">
              <a:lnSpc>
                <a:spcPct val="12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sz="2500" lang="en"/>
              <a:t>žije chlápek jménem Ryan Dahl</a:t>
            </a:r>
          </a:p>
          <a:p>
            <a:pPr rtl="0" lvl="0" indent="-387350" marL="457200">
              <a:lnSpc>
                <a:spcPct val="12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sz="2500" lang="en"/>
              <a:t>který vzal Google V8 engine</a:t>
            </a:r>
          </a:p>
          <a:p>
            <a:pPr rtl="0" lvl="0" indent="-387350" marL="457200">
              <a:lnSpc>
                <a:spcPct val="12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sz="2500" lang="en"/>
              <a:t>aby ho upravil</a:t>
            </a:r>
          </a:p>
          <a:p>
            <a:pPr rtl="0" lvl="0" indent="-387350" marL="457200">
              <a:lnSpc>
                <a:spcPct val="12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sz="2500" lang="en"/>
              <a:t>nasadil na server</a:t>
            </a:r>
          </a:p>
          <a:p>
            <a:pPr rtl="0" lvl="0" indent="-387350" marL="457200">
              <a:lnSpc>
                <a:spcPct val="12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sz="2500" lang="en"/>
              <a:t>a umožnil tak psát asynchronní JS nejen v prohlížeči</a:t>
            </a:r>
          </a:p>
          <a:p>
            <a:pPr lvl="0" indent="-387350" marL="457200">
              <a:lnSpc>
                <a:spcPct val="12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sz="2500" lang="en"/>
              <a:t>což ve světě sklidilo..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Obrovský ohlas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08350" x="457200"/>
            <a:ext cy="2969598" cx="822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Node.js vs RoR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03325" x="457200"/>
            <a:ext cy="2979663" cx="822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Asynchronní magie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81650" x="1578949"/>
            <a:ext cy="3465299" cx="6060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600" lang="en"/>
              <a:t>Asynchronní magie podruhé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514925" x="4078225"/>
            <a:ext cy="3465299" cx="454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60500" x="2784925"/>
            <a:ext cy="3574150" cx="35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Příklady..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..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