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3221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 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</a:p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REKAM MEDIS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07966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Rismawan Junandia</a:t>
            </a:r>
          </a:p>
          <a:p>
            <a:pPr algn="ctr"/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</a:rPr>
              <a:t>13141069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XII REKAYASA PERANGKAT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LUNAK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322" y="1624997"/>
            <a:ext cx="1801352" cy="172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" y="5391795"/>
            <a:ext cx="12191999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YAYASAN PENGEMBANGAN SISTEM INFORMASI DAN MANAJEMEN</a:t>
            </a:r>
          </a:p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SMK PASIM PLUS KOTA SUKABUMI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JL. PRANA NO 8A, CIKOLE, KOTA SUKABUMI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06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146" y="209165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 ITU REKAM MEDIS?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identitas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keluhan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laboratorium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gawat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darurat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485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WEB Server </a:t>
            </a:r>
          </a:p>
          <a:p>
            <a:r>
              <a:rPr lang="en-US" sz="4000" dirty="0" smtClean="0"/>
              <a:t>Database </a:t>
            </a:r>
          </a:p>
          <a:p>
            <a:r>
              <a:rPr lang="en-US" sz="4000" dirty="0"/>
              <a:t>APP Developer </a:t>
            </a:r>
            <a:r>
              <a:rPr lang="en-US" sz="4000" dirty="0" smtClean="0"/>
              <a:t>          &amp;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81" y="2947208"/>
            <a:ext cx="857794" cy="643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23" y="3698965"/>
            <a:ext cx="890452" cy="70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43" y="4552406"/>
            <a:ext cx="655320" cy="655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51" y="4550229"/>
            <a:ext cx="622663" cy="622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18" y="3284119"/>
            <a:ext cx="888274" cy="888274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>
            <a:off x="5429903" y="3235682"/>
            <a:ext cx="1088463" cy="526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5375475" y="3762103"/>
            <a:ext cx="1142891" cy="278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50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0"/>
            <a:ext cx="9666515" cy="92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3479" y="2203368"/>
            <a:ext cx="1120210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DEMO PROJECT</a:t>
            </a:r>
            <a:endParaRPr lang="en-US" sz="115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09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adanya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rekam</a:t>
            </a:r>
            <a:r>
              <a:rPr lang="en-US" sz="3200" dirty="0" smtClean="0"/>
              <a:t> </a:t>
            </a:r>
            <a:r>
              <a:rPr lang="en-US" sz="3200" dirty="0" err="1" smtClean="0"/>
              <a:t>medis</a:t>
            </a:r>
            <a:r>
              <a:rPr lang="en-US" sz="3200" dirty="0" smtClean="0"/>
              <a:t>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dokter</a:t>
            </a:r>
            <a:r>
              <a:rPr lang="en-US" sz="3200" dirty="0" smtClean="0"/>
              <a:t> </a:t>
            </a:r>
            <a:r>
              <a:rPr lang="en-US" sz="3200" dirty="0" err="1" smtClean="0"/>
              <a:t>ataupun</a:t>
            </a:r>
            <a:r>
              <a:rPr lang="en-US" sz="3200" dirty="0" smtClean="0"/>
              <a:t> </a:t>
            </a:r>
            <a:r>
              <a:rPr lang="en-US" sz="3200" dirty="0" err="1" smtClean="0"/>
              <a:t>petugas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mudah</a:t>
            </a:r>
            <a:r>
              <a:rPr lang="en-US" sz="3200" dirty="0" smtClean="0"/>
              <a:t> </a:t>
            </a:r>
            <a:r>
              <a:rPr lang="en-US" sz="3200" dirty="0" err="1" smtClean="0"/>
              <a:t>mencari</a:t>
            </a:r>
            <a:r>
              <a:rPr lang="en-US" sz="3200" dirty="0" smtClean="0"/>
              <a:t> data </a:t>
            </a:r>
            <a:r>
              <a:rPr lang="en-US" sz="3200" dirty="0" err="1" smtClean="0"/>
              <a:t>rekam</a:t>
            </a:r>
            <a:r>
              <a:rPr lang="en-US" sz="3200" dirty="0" smtClean="0"/>
              <a:t> </a:t>
            </a:r>
            <a:r>
              <a:rPr lang="en-US" sz="3200" dirty="0" err="1" smtClean="0"/>
              <a:t>medis</a:t>
            </a:r>
            <a:r>
              <a:rPr lang="en-US" sz="3200" dirty="0" smtClean="0"/>
              <a:t> </a:t>
            </a:r>
            <a:r>
              <a:rPr lang="en-US" sz="3200" dirty="0" err="1" smtClean="0"/>
              <a:t>pasien</a:t>
            </a:r>
            <a:r>
              <a:rPr lang="en-US" sz="3200" dirty="0" smtClean="0"/>
              <a:t> yang di </a:t>
            </a:r>
            <a:r>
              <a:rPr lang="en-US" sz="3200" dirty="0" err="1" smtClean="0"/>
              <a:t>inginkan</a:t>
            </a:r>
            <a:r>
              <a:rPr lang="en-US" sz="3200" dirty="0" smtClean="0"/>
              <a:t>,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mencari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persatu</a:t>
            </a:r>
            <a:r>
              <a:rPr lang="en-US" sz="3200" dirty="0" smtClean="0"/>
              <a:t> data </a:t>
            </a:r>
            <a:r>
              <a:rPr lang="en-US" sz="3200" dirty="0" err="1" smtClean="0"/>
              <a:t>kertas</a:t>
            </a:r>
            <a:r>
              <a:rPr lang="en-US" sz="3200" dirty="0" smtClean="0"/>
              <a:t> </a:t>
            </a:r>
            <a:r>
              <a:rPr lang="en-US" sz="3200" dirty="0" err="1" smtClean="0"/>
              <a:t>catatan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pastinya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memakan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yang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sebentar</a:t>
            </a:r>
            <a:r>
              <a:rPr lang="en-US" sz="3200" smtClean="0"/>
              <a:t>.</a:t>
            </a:r>
            <a:endParaRPr lang="en-US" sz="3200" dirty="0" smtClean="0"/>
          </a:p>
          <a:p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6546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94</TotalTime>
  <Words>124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2</vt:lpstr>
      <vt:lpstr>Quotable</vt:lpstr>
      <vt:lpstr>PowerPoint Presentation</vt:lpstr>
      <vt:lpstr>LATAR BELAKANG</vt:lpstr>
      <vt:lpstr>Perangkat Lunak Pendukung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Rismawan Junandia</dc:creator>
  <cp:lastModifiedBy>Rismawan Junandia</cp:lastModifiedBy>
  <cp:revision>40</cp:revision>
  <dcterms:created xsi:type="dcterms:W3CDTF">2016-02-17T08:28:02Z</dcterms:created>
  <dcterms:modified xsi:type="dcterms:W3CDTF">2016-02-23T23:16:45Z</dcterms:modified>
</cp:coreProperties>
</file>