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sldIdLst>
    <p:sldId id="257" r:id="rId5"/>
    <p:sldId id="262" r:id="rId6"/>
    <p:sldId id="261" r:id="rId7"/>
    <p:sldId id="263"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7" d="100"/>
          <a:sy n="87" d="100"/>
        </p:scale>
        <p:origin x="52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9/10/2021</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9/10/2021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9/10/2021</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9/10/2021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9/10/2021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9/10/2021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9/10/2021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9/10/2021</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9/10/2021</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9/10/2021</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a:bodyPr>
          <a:lstStyle/>
          <a:p>
            <a:r>
              <a:rPr lang="en-US" sz="4400" dirty="0">
                <a:solidFill>
                  <a:schemeClr val="tx1"/>
                </a:solidFill>
              </a:rPr>
              <a:t>ARM</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a:normAutofit/>
          </a:bodyPr>
          <a:lstStyle/>
          <a:p>
            <a:pPr>
              <a:spcAft>
                <a:spcPts val="600"/>
              </a:spcAft>
            </a:pPr>
            <a:r>
              <a:rPr lang="en-US" sz="1800" dirty="0">
                <a:solidFill>
                  <a:schemeClr val="tx1"/>
                </a:solidFill>
              </a:rPr>
              <a:t>PROCESSOR ARCHITECTURES</a:t>
            </a:r>
            <a:endParaRPr lang="en-US" dirty="0">
              <a:solidFill>
                <a:schemeClr val="tx1"/>
              </a:solidFill>
            </a:endParaRP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54CA3-95EC-4E57-BE83-027C98EC21FF}"/>
              </a:ext>
            </a:extLst>
          </p:cNvPr>
          <p:cNvSpPr>
            <a:spLocks noGrp="1"/>
          </p:cNvSpPr>
          <p:nvPr>
            <p:ph type="title"/>
          </p:nvPr>
        </p:nvSpPr>
        <p:spPr/>
        <p:txBody>
          <a:bodyPr/>
          <a:lstStyle/>
          <a:p>
            <a:endParaRPr lang="en-PH"/>
          </a:p>
        </p:txBody>
      </p:sp>
      <p:pic>
        <p:nvPicPr>
          <p:cNvPr id="4" name="Content Placeholder 3" descr="What is an Arm processor? Everything you need to know | Trusted Reviews">
            <a:extLst>
              <a:ext uri="{FF2B5EF4-FFF2-40B4-BE49-F238E27FC236}">
                <a16:creationId xmlns:a16="http://schemas.microsoft.com/office/drawing/2014/main" id="{227A8D01-7DB0-449E-957D-CB9F0930BE5B}"/>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46168" y="1180947"/>
            <a:ext cx="6099663" cy="4496106"/>
          </a:xfrm>
          <a:prstGeom prst="rect">
            <a:avLst/>
          </a:prstGeom>
          <a:noFill/>
          <a:ln>
            <a:noFill/>
          </a:ln>
        </p:spPr>
      </p:pic>
    </p:spTree>
    <p:extLst>
      <p:ext uri="{BB962C8B-B14F-4D97-AF65-F5344CB8AC3E}">
        <p14:creationId xmlns:p14="http://schemas.microsoft.com/office/powerpoint/2010/main" val="12870848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66800" y="642594"/>
            <a:ext cx="10058400" cy="1371600"/>
          </a:xfrm>
        </p:spPr>
        <p:txBody>
          <a:bodyPr>
            <a:normAutofit/>
          </a:bodyPr>
          <a:lstStyle/>
          <a:p>
            <a:pPr algn="ctr"/>
            <a:r>
              <a:rPr lang="en-US" dirty="0"/>
              <a:t> ARM</a:t>
            </a:r>
          </a:p>
        </p:txBody>
      </p:sp>
      <p:sp>
        <p:nvSpPr>
          <p:cNvPr id="4" name="Content Placeholder 3">
            <a:extLst>
              <a:ext uri="{FF2B5EF4-FFF2-40B4-BE49-F238E27FC236}">
                <a16:creationId xmlns:a16="http://schemas.microsoft.com/office/drawing/2014/main" id="{77623C65-F9CA-4994-A0EB-54A7994227A4}"/>
              </a:ext>
            </a:extLst>
          </p:cNvPr>
          <p:cNvSpPr>
            <a:spLocks noGrp="1"/>
          </p:cNvSpPr>
          <p:nvPr>
            <p:ph idx="1"/>
          </p:nvPr>
        </p:nvSpPr>
        <p:spPr/>
        <p:txBody>
          <a:bodyPr/>
          <a:lstStyle/>
          <a:p>
            <a:r>
              <a:rPr lang="en-US" dirty="0"/>
              <a:t>ARM processors are extensively used in consumer electronic devices such as smartphones, tablets, multimedia players and other mobile devices, such as wearables. Because of their reduced instruction set, they require fewer transistors, which enables a smaller die size for the integrated circuitry (IC). ARM is a family of instruction set architectures used in making computer processors developed by ARM Holdings.</a:t>
            </a:r>
          </a:p>
          <a:p>
            <a:r>
              <a:rPr lang="en-US" b="0" i="0" dirty="0">
                <a:solidFill>
                  <a:srgbClr val="222222"/>
                </a:solidFill>
                <a:effectLst/>
                <a:latin typeface="Century Gothic (Body)"/>
              </a:rPr>
              <a:t>It is based on the </a:t>
            </a:r>
            <a:r>
              <a:rPr lang="en-US" b="1" i="0" dirty="0">
                <a:solidFill>
                  <a:srgbClr val="222222"/>
                </a:solidFill>
                <a:effectLst/>
                <a:latin typeface="Century Gothic (Body)"/>
              </a:rPr>
              <a:t>reduced instruction set computing </a:t>
            </a:r>
            <a:r>
              <a:rPr lang="en-US" b="0" i="0" dirty="0">
                <a:solidFill>
                  <a:srgbClr val="222222"/>
                </a:solidFill>
                <a:effectLst/>
                <a:latin typeface="Century Gothic (Body)"/>
              </a:rPr>
              <a:t>architecture which is commonly called as RISC.</a:t>
            </a:r>
          </a:p>
          <a:p>
            <a:r>
              <a:rPr lang="en-US" b="0" i="0" dirty="0">
                <a:solidFill>
                  <a:srgbClr val="222222"/>
                </a:solidFill>
                <a:effectLst/>
                <a:latin typeface="Century Gothic (Body)"/>
              </a:rPr>
              <a:t>In 2010, ARM Holdings, reported shipments of approximately 6100 million ARM-based processors to manufacturers of chips based on ARM architectures, representing 35 per cent of digital TVs and set-top boxes, 95 per cent of smartphones and 10 per cent of mobile computers. As of 2014, ARM is the most widely used 32-bit instruction set architecture in terms of quantity produced.</a:t>
            </a:r>
          </a:p>
          <a:p>
            <a:r>
              <a:rPr lang="en-US" dirty="0">
                <a:latin typeface="Century Gothic (Body)"/>
              </a:rPr>
              <a:t>The ARM architecture was originally developed by Acorn Computers in the 1980s.</a:t>
            </a:r>
            <a:endParaRPr lang="en-PH" dirty="0">
              <a:latin typeface="Century Gothic (Body)"/>
            </a:endParaRPr>
          </a:p>
        </p:txBody>
      </p:sp>
    </p:spTree>
    <p:extLst>
      <p:ext uri="{BB962C8B-B14F-4D97-AF65-F5344CB8AC3E}">
        <p14:creationId xmlns:p14="http://schemas.microsoft.com/office/powerpoint/2010/main" val="1832431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EA9A0-CEF5-4792-AB6B-7462B8925D3F}"/>
              </a:ext>
            </a:extLst>
          </p:cNvPr>
          <p:cNvSpPr>
            <a:spLocks noGrp="1"/>
          </p:cNvSpPr>
          <p:nvPr>
            <p:ph type="title"/>
          </p:nvPr>
        </p:nvSpPr>
        <p:spPr/>
        <p:txBody>
          <a:bodyPr/>
          <a:lstStyle/>
          <a:p>
            <a:r>
              <a:rPr lang="en-PH" dirty="0"/>
              <a:t>ARM processor features include:</a:t>
            </a:r>
          </a:p>
        </p:txBody>
      </p:sp>
      <p:sp>
        <p:nvSpPr>
          <p:cNvPr id="3" name="Content Placeholder 2">
            <a:extLst>
              <a:ext uri="{FF2B5EF4-FFF2-40B4-BE49-F238E27FC236}">
                <a16:creationId xmlns:a16="http://schemas.microsoft.com/office/drawing/2014/main" id="{83F39CF3-1AB4-4AD2-8425-3AC9CA5166DC}"/>
              </a:ext>
            </a:extLst>
          </p:cNvPr>
          <p:cNvSpPr>
            <a:spLocks noGrp="1"/>
          </p:cNvSpPr>
          <p:nvPr>
            <p:ph idx="1"/>
          </p:nvPr>
        </p:nvSpPr>
        <p:spPr/>
        <p:txBody>
          <a:bodyPr/>
          <a:lstStyle/>
          <a:p>
            <a:r>
              <a:rPr lang="en-PH" dirty="0"/>
              <a:t>Load/store architecture.</a:t>
            </a:r>
          </a:p>
          <a:p>
            <a:r>
              <a:rPr lang="en-PH" dirty="0"/>
              <a:t>An orthogonal instruction set.</a:t>
            </a:r>
          </a:p>
          <a:p>
            <a:r>
              <a:rPr lang="en-PH" dirty="0"/>
              <a:t>Mostly single-cycle execution.</a:t>
            </a:r>
          </a:p>
          <a:p>
            <a:r>
              <a:rPr lang="en-PH" dirty="0"/>
              <a:t>Enhanced power-saving design.</a:t>
            </a:r>
          </a:p>
          <a:p>
            <a:r>
              <a:rPr lang="en-US" dirty="0"/>
              <a:t>64 and 32-bit execution states for scalable high performance.</a:t>
            </a:r>
            <a:endParaRPr lang="en-PH" dirty="0"/>
          </a:p>
        </p:txBody>
      </p:sp>
    </p:spTree>
    <p:extLst>
      <p:ext uri="{BB962C8B-B14F-4D97-AF65-F5344CB8AC3E}">
        <p14:creationId xmlns:p14="http://schemas.microsoft.com/office/powerpoint/2010/main" val="41408209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01100-B687-4DEF-BF20-696F4838F588}"/>
              </a:ext>
            </a:extLst>
          </p:cNvPr>
          <p:cNvSpPr>
            <a:spLocks noGrp="1"/>
          </p:cNvSpPr>
          <p:nvPr>
            <p:ph type="title"/>
          </p:nvPr>
        </p:nvSpPr>
        <p:spPr/>
        <p:txBody>
          <a:bodyPr/>
          <a:lstStyle/>
          <a:p>
            <a:r>
              <a:rPr lang="en-US" dirty="0"/>
              <a:t>ARM ASSEBLY CODE</a:t>
            </a:r>
            <a:endParaRPr lang="en-PH" dirty="0"/>
          </a:p>
        </p:txBody>
      </p:sp>
      <p:pic>
        <p:nvPicPr>
          <p:cNvPr id="1028" name="Picture 4" descr="How to Write Assembly Instructions for Programming a 32-bit ARM Core with a  Raspberry Pi - Technical Articles">
            <a:extLst>
              <a:ext uri="{FF2B5EF4-FFF2-40B4-BE49-F238E27FC236}">
                <a16:creationId xmlns:a16="http://schemas.microsoft.com/office/drawing/2014/main" id="{24383B17-4048-4FE5-B3B6-D97401FC200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38500" y="2123281"/>
            <a:ext cx="5715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55322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4CB4E-4C72-4995-9799-FB3AF55A07FB}"/>
              </a:ext>
            </a:extLst>
          </p:cNvPr>
          <p:cNvSpPr>
            <a:spLocks noGrp="1"/>
          </p:cNvSpPr>
          <p:nvPr>
            <p:ph type="title"/>
          </p:nvPr>
        </p:nvSpPr>
        <p:spPr/>
        <p:txBody>
          <a:bodyPr/>
          <a:lstStyle/>
          <a:p>
            <a:r>
              <a:rPr lang="en-US" dirty="0"/>
              <a:t>WHAT FUTURE PLANS</a:t>
            </a:r>
            <a:endParaRPr lang="en-PH" dirty="0"/>
          </a:p>
        </p:txBody>
      </p:sp>
      <p:sp>
        <p:nvSpPr>
          <p:cNvPr id="3" name="Content Placeholder 2">
            <a:extLst>
              <a:ext uri="{FF2B5EF4-FFF2-40B4-BE49-F238E27FC236}">
                <a16:creationId xmlns:a16="http://schemas.microsoft.com/office/drawing/2014/main" id="{4C38AF72-D997-40AB-858F-EB63DFF197A6}"/>
              </a:ext>
            </a:extLst>
          </p:cNvPr>
          <p:cNvSpPr>
            <a:spLocks noGrp="1"/>
          </p:cNvSpPr>
          <p:nvPr>
            <p:ph idx="1"/>
          </p:nvPr>
        </p:nvSpPr>
        <p:spPr/>
        <p:txBody>
          <a:bodyPr/>
          <a:lstStyle/>
          <a:p>
            <a:r>
              <a:rPr lang="en-US" sz="1800" dirty="0"/>
              <a:t>The head-to-head competition between the vendors is increasing as ARM is finding its way into full size notebooks.  Microsoft, for example, offers ARM-based versions of Surface computers. The cleaner code base of Windows RT versus x86 versions may be also partially responsible -- Windows RT is more streamlined because it doesn’t have to support a number of legacy </a:t>
            </a:r>
            <a:r>
              <a:rPr lang="en-US" sz="1800" dirty="0" err="1"/>
              <a:t>hardwares</a:t>
            </a:r>
            <a:r>
              <a:rPr lang="en-US" sz="1800" dirty="0"/>
              <a:t>.</a:t>
            </a:r>
          </a:p>
          <a:p>
            <a:r>
              <a:rPr lang="en-US" dirty="0"/>
              <a:t>ARM is also moving into the server market,  a move that represents a large change in direction and a hedging of bets on performance-per-watt over raw compute power. AMD offers 8-core versions of ARM processors for its Opteron series of processors. </a:t>
            </a:r>
            <a:endParaRPr lang="en-PH" dirty="0"/>
          </a:p>
        </p:txBody>
      </p:sp>
    </p:spTree>
    <p:extLst>
      <p:ext uri="{BB962C8B-B14F-4D97-AF65-F5344CB8AC3E}">
        <p14:creationId xmlns:p14="http://schemas.microsoft.com/office/powerpoint/2010/main" val="3098997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3.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{E746DBBC-C950-4BDD-BEE0-190ADFEABFCC}tf78438558_win32</Template>
  <TotalTime>50</TotalTime>
  <Words>318</Words>
  <Application>Microsoft Office PowerPoint</Application>
  <PresentationFormat>Widescreen</PresentationFormat>
  <Paragraphs>17</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Century Gothic</vt:lpstr>
      <vt:lpstr>Century Gothic (Body)</vt:lpstr>
      <vt:lpstr>Garamond</vt:lpstr>
      <vt:lpstr>SavonVTI</vt:lpstr>
      <vt:lpstr>ARM</vt:lpstr>
      <vt:lpstr>PowerPoint Presentation</vt:lpstr>
      <vt:lpstr> ARM</vt:lpstr>
      <vt:lpstr>ARM processor features include:</vt:lpstr>
      <vt:lpstr>ARM ASSEBLY CODE</vt:lpstr>
      <vt:lpstr>WHAT FUTURE PLANS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PROCESSOR ARCHITECTURES</dc:title>
  <dc:creator>Romeo Valencia</dc:creator>
  <cp:lastModifiedBy>Romeo Valencia</cp:lastModifiedBy>
  <cp:revision>2</cp:revision>
  <dcterms:created xsi:type="dcterms:W3CDTF">2021-09-10T01:39:09Z</dcterms:created>
  <dcterms:modified xsi:type="dcterms:W3CDTF">2021-09-10T02:30:06Z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