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20AA1-E381-4A63-A0B8-32D88D493A71}" v="13" dt="2021-11-16T11:58:09.620"/>
    <p1510:client id="{ACE54925-08A8-4D3C-FDB6-0CC5CBC7B865}" v="389" dt="2021-11-22T12:19:33.804"/>
    <p1510:client id="{D1AE8FF9-258A-E040-0CAD-EF8CEFE9C6D9}" v="336" dt="2021-11-18T10:54:07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-Odukale, Junathan" userId="S::jaodukale@qa.com::23fbb2bf-eb5a-42b3-8d5c-da9355342c76" providerId="AD" clId="Web-{05120AA1-E381-4A63-A0B8-32D88D493A71}"/>
    <pc:docChg chg="modSld">
      <pc:chgData name="Abraham-Odukale, Junathan" userId="S::jaodukale@qa.com::23fbb2bf-eb5a-42b3-8d5c-da9355342c76" providerId="AD" clId="Web-{05120AA1-E381-4A63-A0B8-32D88D493A71}" dt="2021-11-16T11:58:09.620" v="11" actId="20577"/>
      <pc:docMkLst>
        <pc:docMk/>
      </pc:docMkLst>
      <pc:sldChg chg="modSp">
        <pc:chgData name="Abraham-Odukale, Junathan" userId="S::jaodukale@qa.com::23fbb2bf-eb5a-42b3-8d5c-da9355342c76" providerId="AD" clId="Web-{05120AA1-E381-4A63-A0B8-32D88D493A71}" dt="2021-11-16T11:58:09.620" v="11" actId="20577"/>
        <pc:sldMkLst>
          <pc:docMk/>
          <pc:sldMk cId="109857222" sldId="256"/>
        </pc:sldMkLst>
        <pc:spChg chg="mod">
          <ac:chgData name="Abraham-Odukale, Junathan" userId="S::jaodukale@qa.com::23fbb2bf-eb5a-42b3-8d5c-da9355342c76" providerId="AD" clId="Web-{05120AA1-E381-4A63-A0B8-32D88D493A71}" dt="2021-11-16T11:57:57.135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braham-Odukale, Junathan" userId="S::jaodukale@qa.com::23fbb2bf-eb5a-42b3-8d5c-da9355342c76" providerId="AD" clId="Web-{05120AA1-E381-4A63-A0B8-32D88D493A71}" dt="2021-11-16T11:58:09.620" v="1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braham-Odukale, Junathan" userId="S::jaodukale@qa.com::23fbb2bf-eb5a-42b3-8d5c-da9355342c76" providerId="AD" clId="Web-{ACE54925-08A8-4D3C-FDB6-0CC5CBC7B865}"/>
    <pc:docChg chg="addSld modSld addMainMaster delMainMaster">
      <pc:chgData name="Abraham-Odukale, Junathan" userId="S::jaodukale@qa.com::23fbb2bf-eb5a-42b3-8d5c-da9355342c76" providerId="AD" clId="Web-{ACE54925-08A8-4D3C-FDB6-0CC5CBC7B865}" dt="2021-11-22T12:19:33.554" v="387"/>
      <pc:docMkLst>
        <pc:docMk/>
      </pc:docMkLst>
      <pc:sldChg chg="modSp mod modClrScheme chgLayout">
        <pc:chgData name="Abraham-Odukale, Junathan" userId="S::jaodukale@qa.com::23fbb2bf-eb5a-42b3-8d5c-da9355342c76" providerId="AD" clId="Web-{ACE54925-08A8-4D3C-FDB6-0CC5CBC7B865}" dt="2021-11-22T11:56:08.796" v="28"/>
        <pc:sldMkLst>
          <pc:docMk/>
          <pc:sldMk cId="109857222" sldId="256"/>
        </pc:sldMkLst>
        <pc:spChg chg="mod ord">
          <ac:chgData name="Abraham-Odukale, Junathan" userId="S::jaodukale@qa.com::23fbb2bf-eb5a-42b3-8d5c-da9355342c76" providerId="AD" clId="Web-{ACE54925-08A8-4D3C-FDB6-0CC5CBC7B865}" dt="2021-11-22T11:56:08.796" v="2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braham-Odukale, Junathan" userId="S::jaodukale@qa.com::23fbb2bf-eb5a-42b3-8d5c-da9355342c76" providerId="AD" clId="Web-{ACE54925-08A8-4D3C-FDB6-0CC5CBC7B865}" dt="2021-11-22T11:56:08.796" v="28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 modClrScheme chgLayout">
        <pc:chgData name="Abraham-Odukale, Junathan" userId="S::jaodukale@qa.com::23fbb2bf-eb5a-42b3-8d5c-da9355342c76" providerId="AD" clId="Web-{ACE54925-08A8-4D3C-FDB6-0CC5CBC7B865}" dt="2021-11-22T11:56:33.985" v="34"/>
        <pc:sldMkLst>
          <pc:docMk/>
          <pc:sldMk cId="2523502555" sldId="257"/>
        </pc:sldMkLst>
        <pc:spChg chg="mod ord">
          <ac:chgData name="Abraham-Odukale, Junathan" userId="S::jaodukale@qa.com::23fbb2bf-eb5a-42b3-8d5c-da9355342c76" providerId="AD" clId="Web-{ACE54925-08A8-4D3C-FDB6-0CC5CBC7B865}" dt="2021-11-22T11:56:33.985" v="34"/>
          <ac:spMkLst>
            <pc:docMk/>
            <pc:sldMk cId="2523502555" sldId="257"/>
            <ac:spMk id="2" creationId="{B82C9408-8AE0-43CA-BD8D-29985FA3753A}"/>
          </ac:spMkLst>
        </pc:spChg>
        <pc:spChg chg="mod ord">
          <ac:chgData name="Abraham-Odukale, Junathan" userId="S::jaodukale@qa.com::23fbb2bf-eb5a-42b3-8d5c-da9355342c76" providerId="AD" clId="Web-{ACE54925-08A8-4D3C-FDB6-0CC5CBC7B865}" dt="2021-11-22T11:56:33.985" v="34"/>
          <ac:spMkLst>
            <pc:docMk/>
            <pc:sldMk cId="2523502555" sldId="257"/>
            <ac:spMk id="3" creationId="{15542B6D-0F13-4154-8CA5-E40851D968A3}"/>
          </ac:spMkLst>
        </pc:spChg>
        <pc:spChg chg="add">
          <ac:chgData name="Abraham-Odukale, Junathan" userId="S::jaodukale@qa.com::23fbb2bf-eb5a-42b3-8d5c-da9355342c76" providerId="AD" clId="Web-{ACE54925-08A8-4D3C-FDB6-0CC5CBC7B865}" dt="2021-11-22T11:56:33.985" v="34"/>
          <ac:spMkLst>
            <pc:docMk/>
            <pc:sldMk cId="2523502555" sldId="257"/>
            <ac:spMk id="5" creationId="{E2366EBA-92FD-44AE-87A9-25E5135EB2C9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6:33.968" v="33"/>
          <ac:spMkLst>
            <pc:docMk/>
            <pc:sldMk cId="2523502555" sldId="257"/>
            <ac:spMk id="8" creationId="{F3C5918A-1DC5-4CF3-AA27-00AA3088AA9F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6:33.968" v="33"/>
          <ac:spMkLst>
            <pc:docMk/>
            <pc:sldMk cId="2523502555" sldId="257"/>
            <ac:spMk id="10" creationId="{B786683A-6FD6-4BF7-B3B0-DC397677391F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6:33.968" v="33"/>
          <ac:spMkLst>
            <pc:docMk/>
            <pc:sldMk cId="2523502555" sldId="257"/>
            <ac:spMk id="12" creationId="{05169E50-59FB-4AEE-B61D-44A882A4CD2C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6:33.968" v="33"/>
          <ac:spMkLst>
            <pc:docMk/>
            <pc:sldMk cId="2523502555" sldId="257"/>
            <ac:spMk id="14" creationId="{117C30F0-5A38-4B60-B632-3AF7C2780824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6:33.968" v="33"/>
          <ac:spMkLst>
            <pc:docMk/>
            <pc:sldMk cId="2523502555" sldId="257"/>
            <ac:spMk id="16" creationId="{A200CBA5-3F2B-4AAC-9F86-99AFECC19C1D}"/>
          </ac:spMkLst>
        </pc:spChg>
        <pc:spChg chg="add">
          <ac:chgData name="Abraham-Odukale, Junathan" userId="S::jaodukale@qa.com::23fbb2bf-eb5a-42b3-8d5c-da9355342c76" providerId="AD" clId="Web-{ACE54925-08A8-4D3C-FDB6-0CC5CBC7B865}" dt="2021-11-22T11:56:33.985" v="34"/>
          <ac:spMkLst>
            <pc:docMk/>
            <pc:sldMk cId="2523502555" sldId="257"/>
            <ac:spMk id="33" creationId="{7C462C46-EFB7-4580-9921-DFC346FCC3C2}"/>
          </ac:spMkLst>
        </pc:spChg>
        <pc:spChg chg="add">
          <ac:chgData name="Abraham-Odukale, Junathan" userId="S::jaodukale@qa.com::23fbb2bf-eb5a-42b3-8d5c-da9355342c76" providerId="AD" clId="Web-{ACE54925-08A8-4D3C-FDB6-0CC5CBC7B865}" dt="2021-11-22T11:56:33.985" v="34"/>
          <ac:spMkLst>
            <pc:docMk/>
            <pc:sldMk cId="2523502555" sldId="257"/>
            <ac:spMk id="35" creationId="{B8B918B4-AB10-4E3A-916E-A9625586EA47}"/>
          </ac:spMkLst>
        </pc:spChg>
        <pc:grpChg chg="add">
          <ac:chgData name="Abraham-Odukale, Junathan" userId="S::jaodukale@qa.com::23fbb2bf-eb5a-42b3-8d5c-da9355342c76" providerId="AD" clId="Web-{ACE54925-08A8-4D3C-FDB6-0CC5CBC7B865}" dt="2021-11-22T11:56:33.985" v="34"/>
          <ac:grpSpMkLst>
            <pc:docMk/>
            <pc:sldMk cId="2523502555" sldId="257"/>
            <ac:grpSpMk id="6" creationId="{B437F5FC-01F7-4EB4-81E7-C27D917E9554}"/>
          </ac:grpSpMkLst>
        </pc:grpChg>
      </pc:sldChg>
      <pc:sldChg chg="addSp delSp modSp mod modClrScheme chgLayout">
        <pc:chgData name="Abraham-Odukale, Junathan" userId="S::jaodukale@qa.com::23fbb2bf-eb5a-42b3-8d5c-da9355342c76" providerId="AD" clId="Web-{ACE54925-08A8-4D3C-FDB6-0CC5CBC7B865}" dt="2021-11-22T11:56:08.796" v="28"/>
        <pc:sldMkLst>
          <pc:docMk/>
          <pc:sldMk cId="3563579753" sldId="258"/>
        </pc:sldMkLst>
        <pc:spChg chg="mod ord">
          <ac:chgData name="Abraham-Odukale, Junathan" userId="S::jaodukale@qa.com::23fbb2bf-eb5a-42b3-8d5c-da9355342c76" providerId="AD" clId="Web-{ACE54925-08A8-4D3C-FDB6-0CC5CBC7B865}" dt="2021-11-22T11:56:08.796" v="28"/>
          <ac:spMkLst>
            <pc:docMk/>
            <pc:sldMk cId="3563579753" sldId="258"/>
            <ac:spMk id="2" creationId="{B2711B6A-CD0C-4822-A16D-0FA468EB9CC9}"/>
          </ac:spMkLst>
        </pc:spChg>
        <pc:spChg chg="mod ord">
          <ac:chgData name="Abraham-Odukale, Junathan" userId="S::jaodukale@qa.com::23fbb2bf-eb5a-42b3-8d5c-da9355342c76" providerId="AD" clId="Web-{ACE54925-08A8-4D3C-FDB6-0CC5CBC7B865}" dt="2021-11-22T11:56:08.796" v="28"/>
          <ac:spMkLst>
            <pc:docMk/>
            <pc:sldMk cId="3563579753" sldId="258"/>
            <ac:spMk id="3" creationId="{7CA95370-4570-41CC-8A67-3066FBCA4520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5:28.670" v="1"/>
          <ac:spMkLst>
            <pc:docMk/>
            <pc:sldMk cId="3563579753" sldId="258"/>
            <ac:spMk id="4" creationId="{62A5E8BE-9905-4F13-8855-AA722900CC03}"/>
          </ac:spMkLst>
        </pc:spChg>
      </pc:sldChg>
      <pc:sldChg chg="addSp modSp mod setBg modClrScheme setClrOvrMap chgLayout">
        <pc:chgData name="Abraham-Odukale, Junathan" userId="S::jaodukale@qa.com::23fbb2bf-eb5a-42b3-8d5c-da9355342c76" providerId="AD" clId="Web-{ACE54925-08A8-4D3C-FDB6-0CC5CBC7B865}" dt="2021-11-22T11:56:14.155" v="29"/>
        <pc:sldMkLst>
          <pc:docMk/>
          <pc:sldMk cId="1319581701" sldId="259"/>
        </pc:sldMkLst>
        <pc:spChg chg="mod ord">
          <ac:chgData name="Abraham-Odukale, Junathan" userId="S::jaodukale@qa.com::23fbb2bf-eb5a-42b3-8d5c-da9355342c76" providerId="AD" clId="Web-{ACE54925-08A8-4D3C-FDB6-0CC5CBC7B865}" dt="2021-11-22T11:56:14.155" v="29"/>
          <ac:spMkLst>
            <pc:docMk/>
            <pc:sldMk cId="1319581701" sldId="259"/>
            <ac:spMk id="2" creationId="{4B7653FD-8D7A-474E-BE18-0CD9632A602D}"/>
          </ac:spMkLst>
        </pc:spChg>
        <pc:spChg chg="add">
          <ac:chgData name="Abraham-Odukale, Junathan" userId="S::jaodukale@qa.com::23fbb2bf-eb5a-42b3-8d5c-da9355342c76" providerId="AD" clId="Web-{ACE54925-08A8-4D3C-FDB6-0CC5CBC7B865}" dt="2021-11-22T11:56:14.155" v="29"/>
          <ac:spMkLst>
            <pc:docMk/>
            <pc:sldMk cId="1319581701" sldId="259"/>
            <ac:spMk id="9" creationId="{2FFF6151-1E34-406E-9EEB-1F0EAA02ED48}"/>
          </ac:spMkLst>
        </pc:spChg>
        <pc:spChg chg="add">
          <ac:chgData name="Abraham-Odukale, Junathan" userId="S::jaodukale@qa.com::23fbb2bf-eb5a-42b3-8d5c-da9355342c76" providerId="AD" clId="Web-{ACE54925-08A8-4D3C-FDB6-0CC5CBC7B865}" dt="2021-11-22T11:56:14.155" v="29"/>
          <ac:spMkLst>
            <pc:docMk/>
            <pc:sldMk cId="1319581701" sldId="259"/>
            <ac:spMk id="12" creationId="{A3BAF07C-C39E-42EB-BB22-8D46691D9735}"/>
          </ac:spMkLst>
        </pc:spChg>
        <pc:spChg chg="add">
          <ac:chgData name="Abraham-Odukale, Junathan" userId="S::jaodukale@qa.com::23fbb2bf-eb5a-42b3-8d5c-da9355342c76" providerId="AD" clId="Web-{ACE54925-08A8-4D3C-FDB6-0CC5CBC7B865}" dt="2021-11-22T11:56:14.155" v="29"/>
          <ac:spMkLst>
            <pc:docMk/>
            <pc:sldMk cId="1319581701" sldId="259"/>
            <ac:spMk id="35" creationId="{44C110BA-81E8-4247-853A-5F2B93E92E46}"/>
          </ac:spMkLst>
        </pc:spChg>
        <pc:grpChg chg="add">
          <ac:chgData name="Abraham-Odukale, Junathan" userId="S::jaodukale@qa.com::23fbb2bf-eb5a-42b3-8d5c-da9355342c76" providerId="AD" clId="Web-{ACE54925-08A8-4D3C-FDB6-0CC5CBC7B865}" dt="2021-11-22T11:56:14.155" v="29"/>
          <ac:grpSpMkLst>
            <pc:docMk/>
            <pc:sldMk cId="1319581701" sldId="259"/>
            <ac:grpSpMk id="14" creationId="{D8E9CF54-0466-4261-9E62-0249E60E1886}"/>
          </ac:grpSpMkLst>
        </pc:grpChg>
        <pc:picChg chg="mod ord">
          <ac:chgData name="Abraham-Odukale, Junathan" userId="S::jaodukale@qa.com::23fbb2bf-eb5a-42b3-8d5c-da9355342c76" providerId="AD" clId="Web-{ACE54925-08A8-4D3C-FDB6-0CC5CBC7B865}" dt="2021-11-22T11:56:14.155" v="29"/>
          <ac:picMkLst>
            <pc:docMk/>
            <pc:sldMk cId="1319581701" sldId="259"/>
            <ac:picMk id="5" creationId="{BA9BE126-13C6-413F-900E-688D0795C34D}"/>
          </ac:picMkLst>
        </pc:picChg>
      </pc:sldChg>
      <pc:sldChg chg="addSp delSp modSp new mod setBg">
        <pc:chgData name="Abraham-Odukale, Junathan" userId="S::jaodukale@qa.com::23fbb2bf-eb5a-42b3-8d5c-da9355342c76" providerId="AD" clId="Web-{ACE54925-08A8-4D3C-FDB6-0CC5CBC7B865}" dt="2021-11-22T12:00:03.521" v="74" actId="20577"/>
        <pc:sldMkLst>
          <pc:docMk/>
          <pc:sldMk cId="26918186" sldId="260"/>
        </pc:sldMkLst>
        <pc:spChg chg="mod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2" creationId="{9E85418D-AF87-4A90-8885-8F9F6E1FF431}"/>
          </ac:spMkLst>
        </pc:spChg>
        <pc:spChg chg="del">
          <ac:chgData name="Abraham-Odukale, Junathan" userId="S::jaodukale@qa.com::23fbb2bf-eb5a-42b3-8d5c-da9355342c76" providerId="AD" clId="Web-{ACE54925-08A8-4D3C-FDB6-0CC5CBC7B865}" dt="2021-11-22T11:58:51.363" v="42"/>
          <ac:spMkLst>
            <pc:docMk/>
            <pc:sldMk cId="26918186" sldId="260"/>
            <ac:spMk id="3" creationId="{008FC028-C91C-477F-B0BA-5E8FF8D05FD3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35" creationId="{FD8F1113-2E3C-46E3-B54F-B7F421EEFD11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37" creationId="{B54A4D14-513F-4121-92D3-5CCB46896211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39" creationId="{6C3411F1-AD17-499D-AFEF-2F300F6DF0F3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41" creationId="{60BF2CBE-B1E9-4C42-89DC-C35E4E651648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43" creationId="{72C95A87-DCDB-41C4-B774-744B3ECBE8CB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45" creationId="{BCB97515-32FF-43A6-A51C-B140193ABB66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47" creationId="{9C6379D3-7045-4B76-9409-6D23D753D054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49" creationId="{61B1C1DE-4201-4989-BE65-41ADC2472550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51" creationId="{806398CC-D327-4E06-838C-31119BD56F81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53" creationId="{70A741CC-E736-448A-A94E-5C8BB9711DCD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55" creationId="{7C324CDD-B30F-47DD-8627-E2171D5E8399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57" creationId="{79C8D19E-E3D6-45A6-BCA2-5918A37D7ACC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59" creationId="{43280283-E04A-43CA-BFA1-F285486A2F00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61" creationId="{38328CB6-0FC5-4AEA-BC7E-489267CB6F19}"/>
          </ac:spMkLst>
        </pc:spChg>
        <pc:spChg chg="add del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63" creationId="{138AF5D2-3A9C-4E8F-B879-36865366A1D5}"/>
          </ac:spMkLst>
        </pc:spChg>
        <pc:spChg chg="add mod">
          <ac:chgData name="Abraham-Odukale, Junathan" userId="S::jaodukale@qa.com::23fbb2bf-eb5a-42b3-8d5c-da9355342c76" providerId="AD" clId="Web-{ACE54925-08A8-4D3C-FDB6-0CC5CBC7B865}" dt="2021-11-22T12:00:03.521" v="74" actId="20577"/>
          <ac:spMkLst>
            <pc:docMk/>
            <pc:sldMk cId="26918186" sldId="260"/>
            <ac:spMk id="67" creationId="{6A8D052F-D73D-462A-8838-438AD1378F4A}"/>
          </ac:spMkLst>
        </pc:spChg>
        <pc:spChg chg="add">
          <ac:chgData name="Abraham-Odukale, Junathan" userId="S::jaodukale@qa.com::23fbb2bf-eb5a-42b3-8d5c-da9355342c76" providerId="AD" clId="Web-{ACE54925-08A8-4D3C-FDB6-0CC5CBC7B865}" dt="2021-11-22T11:59:12.445" v="45"/>
          <ac:spMkLst>
            <pc:docMk/>
            <pc:sldMk cId="26918186" sldId="260"/>
            <ac:spMk id="70" creationId="{7CC9829A-26F6-4595-8608-1A9F57DA7504}"/>
          </ac:spMkLst>
        </pc:spChg>
        <pc:grpChg chg="add del">
          <ac:chgData name="Abraham-Odukale, Junathan" userId="S::jaodukale@qa.com::23fbb2bf-eb5a-42b3-8d5c-da9355342c76" providerId="AD" clId="Web-{ACE54925-08A8-4D3C-FDB6-0CC5CBC7B865}" dt="2021-11-22T11:59:12.445" v="45"/>
          <ac:grpSpMkLst>
            <pc:docMk/>
            <pc:sldMk cId="26918186" sldId="260"/>
            <ac:grpSpMk id="9" creationId="{2DAE3342-9DFC-49D4-B09C-25E310769317}"/>
          </ac:grpSpMkLst>
        </pc:grpChg>
        <pc:grpChg chg="add del">
          <ac:chgData name="Abraham-Odukale, Junathan" userId="S::jaodukale@qa.com::23fbb2bf-eb5a-42b3-8d5c-da9355342c76" providerId="AD" clId="Web-{ACE54925-08A8-4D3C-FDB6-0CC5CBC7B865}" dt="2021-11-22T11:59:12.445" v="45"/>
          <ac:grpSpMkLst>
            <pc:docMk/>
            <pc:sldMk cId="26918186" sldId="260"/>
            <ac:grpSpMk id="30" creationId="{B54F73D8-62C2-4127-9D19-01219BBB9942}"/>
          </ac:grpSpMkLst>
        </pc:grpChg>
        <pc:grpChg chg="add">
          <ac:chgData name="Abraham-Odukale, Junathan" userId="S::jaodukale@qa.com::23fbb2bf-eb5a-42b3-8d5c-da9355342c76" providerId="AD" clId="Web-{ACE54925-08A8-4D3C-FDB6-0CC5CBC7B865}" dt="2021-11-22T11:59:12.445" v="45"/>
          <ac:grpSpMkLst>
            <pc:docMk/>
            <pc:sldMk cId="26918186" sldId="260"/>
            <ac:grpSpMk id="72" creationId="{75343792-FB15-4868-8582-6FB07FD06552}"/>
          </ac:grpSpMkLst>
        </pc:grpChg>
        <pc:grpChg chg="add">
          <ac:chgData name="Abraham-Odukale, Junathan" userId="S::jaodukale@qa.com::23fbb2bf-eb5a-42b3-8d5c-da9355342c76" providerId="AD" clId="Web-{ACE54925-08A8-4D3C-FDB6-0CC5CBC7B865}" dt="2021-11-22T11:59:12.445" v="45"/>
          <ac:grpSpMkLst>
            <pc:docMk/>
            <pc:sldMk cId="26918186" sldId="260"/>
            <ac:grpSpMk id="95" creationId="{F594A2EF-2FF2-48A2-91C9-02790030750B}"/>
          </ac:grpSpMkLst>
        </pc:grpChg>
        <pc:picChg chg="add mod ord">
          <ac:chgData name="Abraham-Odukale, Junathan" userId="S::jaodukale@qa.com::23fbb2bf-eb5a-42b3-8d5c-da9355342c76" providerId="AD" clId="Web-{ACE54925-08A8-4D3C-FDB6-0CC5CBC7B865}" dt="2021-11-22T11:59:29.567" v="47" actId="1076"/>
          <ac:picMkLst>
            <pc:docMk/>
            <pc:sldMk cId="26918186" sldId="260"/>
            <ac:picMk id="4" creationId="{1A9D88B6-E86C-4B0F-BFB0-D6B8F7C5A588}"/>
          </ac:picMkLst>
        </pc:picChg>
      </pc:sldChg>
      <pc:sldChg chg="modSp new">
        <pc:chgData name="Abraham-Odukale, Junathan" userId="S::jaodukale@qa.com::23fbb2bf-eb5a-42b3-8d5c-da9355342c76" providerId="AD" clId="Web-{ACE54925-08A8-4D3C-FDB6-0CC5CBC7B865}" dt="2021-11-22T12:07:31.815" v="310" actId="20577"/>
        <pc:sldMkLst>
          <pc:docMk/>
          <pc:sldMk cId="4223451556" sldId="261"/>
        </pc:sldMkLst>
        <pc:spChg chg="mod">
          <ac:chgData name="Abraham-Odukale, Junathan" userId="S::jaodukale@qa.com::23fbb2bf-eb5a-42b3-8d5c-da9355342c76" providerId="AD" clId="Web-{ACE54925-08A8-4D3C-FDB6-0CC5CBC7B865}" dt="2021-11-22T12:00:11.381" v="80" actId="20577"/>
          <ac:spMkLst>
            <pc:docMk/>
            <pc:sldMk cId="4223451556" sldId="261"/>
            <ac:spMk id="2" creationId="{83EB2AEF-6C74-4D5E-A351-B196B9E79171}"/>
          </ac:spMkLst>
        </pc:spChg>
        <pc:spChg chg="mod">
          <ac:chgData name="Abraham-Odukale, Junathan" userId="S::jaodukale@qa.com::23fbb2bf-eb5a-42b3-8d5c-da9355342c76" providerId="AD" clId="Web-{ACE54925-08A8-4D3C-FDB6-0CC5CBC7B865}" dt="2021-11-22T12:07:31.815" v="310" actId="20577"/>
          <ac:spMkLst>
            <pc:docMk/>
            <pc:sldMk cId="4223451556" sldId="261"/>
            <ac:spMk id="3" creationId="{AA1BCAFD-ADA4-4A42-BE37-4D0623C930B0}"/>
          </ac:spMkLst>
        </pc:spChg>
      </pc:sldChg>
      <pc:sldChg chg="modSp new">
        <pc:chgData name="Abraham-Odukale, Junathan" userId="S::jaodukale@qa.com::23fbb2bf-eb5a-42b3-8d5c-da9355342c76" providerId="AD" clId="Web-{ACE54925-08A8-4D3C-FDB6-0CC5CBC7B865}" dt="2021-11-22T12:09:17.100" v="376" actId="20577"/>
        <pc:sldMkLst>
          <pc:docMk/>
          <pc:sldMk cId="603000383" sldId="262"/>
        </pc:sldMkLst>
        <pc:spChg chg="mod">
          <ac:chgData name="Abraham-Odukale, Junathan" userId="S::jaodukale@qa.com::23fbb2bf-eb5a-42b3-8d5c-da9355342c76" providerId="AD" clId="Web-{ACE54925-08A8-4D3C-FDB6-0CC5CBC7B865}" dt="2021-11-22T12:04:36.217" v="220" actId="20577"/>
          <ac:spMkLst>
            <pc:docMk/>
            <pc:sldMk cId="603000383" sldId="262"/>
            <ac:spMk id="2" creationId="{D6072783-10E9-43D1-A671-E0039823323B}"/>
          </ac:spMkLst>
        </pc:spChg>
        <pc:spChg chg="mod">
          <ac:chgData name="Abraham-Odukale, Junathan" userId="S::jaodukale@qa.com::23fbb2bf-eb5a-42b3-8d5c-da9355342c76" providerId="AD" clId="Web-{ACE54925-08A8-4D3C-FDB6-0CC5CBC7B865}" dt="2021-11-22T12:09:17.100" v="376" actId="20577"/>
          <ac:spMkLst>
            <pc:docMk/>
            <pc:sldMk cId="603000383" sldId="262"/>
            <ac:spMk id="3" creationId="{819AA6A7-7C8A-4820-BD75-C6D6FDB6A341}"/>
          </ac:spMkLst>
        </pc:spChg>
      </pc:sldChg>
      <pc:sldChg chg="addSp delSp modSp new">
        <pc:chgData name="Abraham-Odukale, Junathan" userId="S::jaodukale@qa.com::23fbb2bf-eb5a-42b3-8d5c-da9355342c76" providerId="AD" clId="Web-{ACE54925-08A8-4D3C-FDB6-0CC5CBC7B865}" dt="2021-11-22T12:19:33.554" v="387"/>
        <pc:sldMkLst>
          <pc:docMk/>
          <pc:sldMk cId="2068210154" sldId="263"/>
        </pc:sldMkLst>
        <pc:spChg chg="mod">
          <ac:chgData name="Abraham-Odukale, Junathan" userId="S::jaodukale@qa.com::23fbb2bf-eb5a-42b3-8d5c-da9355342c76" providerId="AD" clId="Web-{ACE54925-08A8-4D3C-FDB6-0CC5CBC7B865}" dt="2021-11-22T12:17:58.677" v="382" actId="20577"/>
          <ac:spMkLst>
            <pc:docMk/>
            <pc:sldMk cId="2068210154" sldId="263"/>
            <ac:spMk id="2" creationId="{0BD21749-8BF6-45D2-9F0E-FE2F52A46EDE}"/>
          </ac:spMkLst>
        </pc:spChg>
        <pc:spChg chg="del mod">
          <ac:chgData name="Abraham-Odukale, Junathan" userId="S::jaodukale@qa.com::23fbb2bf-eb5a-42b3-8d5c-da9355342c76" providerId="AD" clId="Web-{ACE54925-08A8-4D3C-FDB6-0CC5CBC7B865}" dt="2021-11-22T12:19:33.554" v="387"/>
          <ac:spMkLst>
            <pc:docMk/>
            <pc:sldMk cId="2068210154" sldId="263"/>
            <ac:spMk id="3" creationId="{31A58220-E783-4EB2-B871-8AFDDC4E17B9}"/>
          </ac:spMkLst>
        </pc:spChg>
        <pc:picChg chg="add mod ord">
          <ac:chgData name="Abraham-Odukale, Junathan" userId="S::jaodukale@qa.com::23fbb2bf-eb5a-42b3-8d5c-da9355342c76" providerId="AD" clId="Web-{ACE54925-08A8-4D3C-FDB6-0CC5CBC7B865}" dt="2021-11-22T12:19:33.554" v="387"/>
          <ac:picMkLst>
            <pc:docMk/>
            <pc:sldMk cId="2068210154" sldId="263"/>
            <ac:picMk id="4" creationId="{5D93360A-72A1-474F-A7F5-2AC4BB10D984}"/>
          </ac:picMkLst>
        </pc:picChg>
      </pc:sldChg>
      <pc:sldMasterChg chg="del delSldLayout">
        <pc:chgData name="Abraham-Odukale, Junathan" userId="S::jaodukale@qa.com::23fbb2bf-eb5a-42b3-8d5c-da9355342c76" providerId="AD" clId="Web-{ACE54925-08A8-4D3C-FDB6-0CC5CBC7B865}" dt="2021-11-22T11:56:08.796" v="28"/>
        <pc:sldMasterMkLst>
          <pc:docMk/>
          <pc:sldMasterMk cId="2460954070" sldId="2147483660"/>
        </pc:sldMasterMkLst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braham-Odukale, Junathan" userId="S::jaodukale@qa.com::23fbb2bf-eb5a-42b3-8d5c-da9355342c76" providerId="AD" clId="Web-{ACE54925-08A8-4D3C-FDB6-0CC5CBC7B865}" dt="2021-11-22T11:56:08.796" v="28"/>
        <pc:sldMasterMkLst>
          <pc:docMk/>
          <pc:sldMasterMk cId="3580762407" sldId="2147483672"/>
        </pc:sldMasterMkLst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3250910129" sldId="2147483673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2614614046" sldId="2147483674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3250131888" sldId="2147483675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2470947412" sldId="2147483676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100613926" sldId="2147483677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558755998" sldId="2147483678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1519064790" sldId="2147483679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752070802" sldId="2147483680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3588755223" sldId="2147483681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3547084494" sldId="2147483682"/>
          </pc:sldLayoutMkLst>
        </pc:sldLayoutChg>
        <pc:sldLayoutChg chg="add mod replId">
          <pc:chgData name="Abraham-Odukale, Junathan" userId="S::jaodukale@qa.com::23fbb2bf-eb5a-42b3-8d5c-da9355342c76" providerId="AD" clId="Web-{ACE54925-08A8-4D3C-FDB6-0CC5CBC7B865}" dt="2021-11-22T11:56:08.796" v="28"/>
          <pc:sldLayoutMkLst>
            <pc:docMk/>
            <pc:sldMasterMk cId="3580762407" sldId="2147483672"/>
            <pc:sldLayoutMk cId="3581464614" sldId="2147483683"/>
          </pc:sldLayoutMkLst>
        </pc:sldLayoutChg>
      </pc:sldMasterChg>
    </pc:docChg>
  </pc:docChgLst>
  <pc:docChgLst>
    <pc:chgData name="Abraham-Odukale, Junathan" userId="S::jaodukale@qa.com::23fbb2bf-eb5a-42b3-8d5c-da9355342c76" providerId="AD" clId="Web-{D1AE8FF9-258A-E040-0CAD-EF8CEFE9C6D9}"/>
    <pc:docChg chg="addSld modSld">
      <pc:chgData name="Abraham-Odukale, Junathan" userId="S::jaodukale@qa.com::23fbb2bf-eb5a-42b3-8d5c-da9355342c76" providerId="AD" clId="Web-{D1AE8FF9-258A-E040-0CAD-EF8CEFE9C6D9}" dt="2021-11-18T10:54:07.385" v="332" actId="20577"/>
      <pc:docMkLst>
        <pc:docMk/>
      </pc:docMkLst>
      <pc:sldChg chg="modSp new">
        <pc:chgData name="Abraham-Odukale, Junathan" userId="S::jaodukale@qa.com::23fbb2bf-eb5a-42b3-8d5c-da9355342c76" providerId="AD" clId="Web-{D1AE8FF9-258A-E040-0CAD-EF8CEFE9C6D9}" dt="2021-11-18T10:54:07.385" v="332" actId="20577"/>
        <pc:sldMkLst>
          <pc:docMk/>
          <pc:sldMk cId="2523502555" sldId="257"/>
        </pc:sldMkLst>
        <pc:spChg chg="mod">
          <ac:chgData name="Abraham-Odukale, Junathan" userId="S::jaodukale@qa.com::23fbb2bf-eb5a-42b3-8d5c-da9355342c76" providerId="AD" clId="Web-{D1AE8FF9-258A-E040-0CAD-EF8CEFE9C6D9}" dt="2021-11-18T10:41:03.081" v="11" actId="20577"/>
          <ac:spMkLst>
            <pc:docMk/>
            <pc:sldMk cId="2523502555" sldId="257"/>
            <ac:spMk id="2" creationId="{B82C9408-8AE0-43CA-BD8D-29985FA3753A}"/>
          </ac:spMkLst>
        </pc:spChg>
        <pc:spChg chg="mod">
          <ac:chgData name="Abraham-Odukale, Junathan" userId="S::jaodukale@qa.com::23fbb2bf-eb5a-42b3-8d5c-da9355342c76" providerId="AD" clId="Web-{D1AE8FF9-258A-E040-0CAD-EF8CEFE9C6D9}" dt="2021-11-18T10:54:07.385" v="332" actId="20577"/>
          <ac:spMkLst>
            <pc:docMk/>
            <pc:sldMk cId="2523502555" sldId="257"/>
            <ac:spMk id="3" creationId="{15542B6D-0F13-4154-8CA5-E40851D968A3}"/>
          </ac:spMkLst>
        </pc:spChg>
      </pc:sldChg>
      <pc:sldChg chg="modSp new">
        <pc:chgData name="Abraham-Odukale, Junathan" userId="S::jaodukale@qa.com::23fbb2bf-eb5a-42b3-8d5c-da9355342c76" providerId="AD" clId="Web-{D1AE8FF9-258A-E040-0CAD-EF8CEFE9C6D9}" dt="2021-11-18T10:52:34.101" v="282" actId="20577"/>
        <pc:sldMkLst>
          <pc:docMk/>
          <pc:sldMk cId="3563579753" sldId="258"/>
        </pc:sldMkLst>
        <pc:spChg chg="mod">
          <ac:chgData name="Abraham-Odukale, Junathan" userId="S::jaodukale@qa.com::23fbb2bf-eb5a-42b3-8d5c-da9355342c76" providerId="AD" clId="Web-{D1AE8FF9-258A-E040-0CAD-EF8CEFE9C6D9}" dt="2021-11-18T10:45:32.635" v="276" actId="20577"/>
          <ac:spMkLst>
            <pc:docMk/>
            <pc:sldMk cId="3563579753" sldId="258"/>
            <ac:spMk id="2" creationId="{B2711B6A-CD0C-4822-A16D-0FA468EB9CC9}"/>
          </ac:spMkLst>
        </pc:spChg>
        <pc:spChg chg="mod">
          <ac:chgData name="Abraham-Odukale, Junathan" userId="S::jaodukale@qa.com::23fbb2bf-eb5a-42b3-8d5c-da9355342c76" providerId="AD" clId="Web-{D1AE8FF9-258A-E040-0CAD-EF8CEFE9C6D9}" dt="2021-11-18T10:52:34.101" v="282" actId="20577"/>
          <ac:spMkLst>
            <pc:docMk/>
            <pc:sldMk cId="3563579753" sldId="258"/>
            <ac:spMk id="3" creationId="{7CA95370-4570-41CC-8A67-3066FBCA4520}"/>
          </ac:spMkLst>
        </pc:spChg>
      </pc:sldChg>
      <pc:sldChg chg="addSp delSp modSp new">
        <pc:chgData name="Abraham-Odukale, Junathan" userId="S::jaodukale@qa.com::23fbb2bf-eb5a-42b3-8d5c-da9355342c76" providerId="AD" clId="Web-{D1AE8FF9-258A-E040-0CAD-EF8CEFE9C6D9}" dt="2021-11-18T10:53:42.587" v="305" actId="20577"/>
        <pc:sldMkLst>
          <pc:docMk/>
          <pc:sldMk cId="1319581701" sldId="259"/>
        </pc:sldMkLst>
        <pc:spChg chg="mod">
          <ac:chgData name="Abraham-Odukale, Junathan" userId="S::jaodukale@qa.com::23fbb2bf-eb5a-42b3-8d5c-da9355342c76" providerId="AD" clId="Web-{D1AE8FF9-258A-E040-0CAD-EF8CEFE9C6D9}" dt="2021-11-18T10:53:42.587" v="305" actId="20577"/>
          <ac:spMkLst>
            <pc:docMk/>
            <pc:sldMk cId="1319581701" sldId="259"/>
            <ac:spMk id="2" creationId="{4B7653FD-8D7A-474E-BE18-0CD9632A602D}"/>
          </ac:spMkLst>
        </pc:spChg>
        <pc:spChg chg="del">
          <ac:chgData name="Abraham-Odukale, Junathan" userId="S::jaodukale@qa.com::23fbb2bf-eb5a-42b3-8d5c-da9355342c76" providerId="AD" clId="Web-{D1AE8FF9-258A-E040-0CAD-EF8CEFE9C6D9}" dt="2021-11-18T10:52:53.523" v="287"/>
          <ac:spMkLst>
            <pc:docMk/>
            <pc:sldMk cId="1319581701" sldId="259"/>
            <ac:spMk id="3" creationId="{74B46271-83F7-450F-8A51-C5E88844B01D}"/>
          </ac:spMkLst>
        </pc:spChg>
        <pc:spChg chg="add del mod">
          <ac:chgData name="Abraham-Odukale, Junathan" userId="S::jaodukale@qa.com::23fbb2bf-eb5a-42b3-8d5c-da9355342c76" providerId="AD" clId="Web-{D1AE8FF9-258A-E040-0CAD-EF8CEFE9C6D9}" dt="2021-11-18T10:52:43.898" v="286"/>
          <ac:spMkLst>
            <pc:docMk/>
            <pc:sldMk cId="1319581701" sldId="259"/>
            <ac:spMk id="4" creationId="{E6576ADB-6E41-46BE-840C-64E5C8D13C30}"/>
          </ac:spMkLst>
        </pc:spChg>
        <pc:picChg chg="add mod ord">
          <ac:chgData name="Abraham-Odukale, Junathan" userId="S::jaodukale@qa.com::23fbb2bf-eb5a-42b3-8d5c-da9355342c76" providerId="AD" clId="Web-{D1AE8FF9-258A-E040-0CAD-EF8CEFE9C6D9}" dt="2021-11-18T10:52:53.523" v="287"/>
          <ac:picMkLst>
            <pc:docMk/>
            <pc:sldMk cId="1319581701" sldId="259"/>
            <ac:picMk id="5" creationId="{BA9BE126-13C6-413F-900E-688D0795C3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8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6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1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3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4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6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6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Hobby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Junathan</a:t>
            </a:r>
            <a:r>
              <a:rPr lang="en-US">
                <a:cs typeface="Calibri"/>
              </a:rPr>
              <a:t> Abraham-Odukale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C9408-8AE0-43CA-BD8D-29985FA3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Shoe-Gle</a:t>
            </a: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2B6D-0F13-4154-8CA5-E40851D9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For this task I created a graphical user interface to keep track of my shoe collection portfolio.</a:t>
            </a:r>
          </a:p>
          <a:p>
            <a:r>
              <a:rPr lang="en-US" sz="1600">
                <a:cs typeface="Calibri"/>
              </a:rPr>
              <a:t>As well as keeping track of shoes that I do not own but want</a:t>
            </a:r>
          </a:p>
          <a:p>
            <a:r>
              <a:rPr lang="en-US" sz="1600">
                <a:cs typeface="Calibri"/>
              </a:rPr>
              <a:t>I created tables where the data would be stored in mysql</a:t>
            </a:r>
          </a:p>
          <a:p>
            <a:r>
              <a:rPr lang="en-US" sz="1600">
                <a:cs typeface="Calibri"/>
              </a:rPr>
              <a:t>The front end was developed using HTML and Java</a:t>
            </a:r>
          </a:p>
          <a:p>
            <a:r>
              <a:rPr lang="en-US" sz="1600">
                <a:cs typeface="Calibri"/>
              </a:rPr>
              <a:t>The program was also tested using Mockito and Selenium</a:t>
            </a:r>
          </a:p>
          <a:p>
            <a:r>
              <a:rPr lang="en-US" sz="1600">
                <a:cs typeface="Calibri"/>
              </a:rPr>
              <a:t>I'm able to add, update and remove elements from both tables</a:t>
            </a:r>
          </a:p>
          <a:p>
            <a:r>
              <a:rPr lang="en-US" sz="1600">
                <a:cs typeface="Calibri"/>
              </a:rPr>
              <a:t>I can also query both tables to find specific shoes</a:t>
            </a:r>
          </a:p>
          <a:p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50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1B6A-CD0C-4822-A16D-0FA468EB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SQL code for portfolio and grail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5370-4570-41CC-8A67-3066FBCA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create table Portfolio(</a:t>
            </a:r>
            <a:r>
              <a:rPr lang="en-US" dirty="0" err="1">
                <a:ea typeface="+mn-lt"/>
                <a:cs typeface="+mn-lt"/>
              </a:rPr>
              <a:t>shoeID</a:t>
            </a:r>
            <a:r>
              <a:rPr lang="en-US" dirty="0">
                <a:ea typeface="+mn-lt"/>
                <a:cs typeface="+mn-lt"/>
              </a:rPr>
              <a:t>(Or </a:t>
            </a:r>
            <a:r>
              <a:rPr lang="en-US" dirty="0" err="1">
                <a:ea typeface="+mn-lt"/>
                <a:cs typeface="+mn-lt"/>
              </a:rPr>
              <a:t>grailID</a:t>
            </a:r>
            <a:r>
              <a:rPr lang="en-US" dirty="0">
                <a:ea typeface="+mn-lt"/>
                <a:cs typeface="+mn-lt"/>
              </a:rPr>
              <a:t>) integer not null </a:t>
            </a:r>
            <a:r>
              <a:rPr lang="en-US" dirty="0" err="1">
                <a:ea typeface="+mn-lt"/>
                <a:cs typeface="+mn-lt"/>
              </a:rPr>
              <a:t>auto_increment</a:t>
            </a:r>
            <a:r>
              <a:rPr lang="en-US" dirty="0">
                <a:ea typeface="+mn-lt"/>
                <a:cs typeface="+mn-lt"/>
              </a:rPr>
              <a:t> primary key,</a:t>
            </a:r>
          </a:p>
          <a:p>
            <a:r>
              <a:rPr lang="en-US" dirty="0">
                <a:ea typeface="+mn-lt"/>
                <a:cs typeface="+mn-lt"/>
              </a:rPr>
              <a:t>Brand varchar(40),</a:t>
            </a:r>
          </a:p>
          <a:p>
            <a:r>
              <a:rPr lang="en-US" dirty="0" err="1">
                <a:ea typeface="+mn-lt"/>
                <a:cs typeface="+mn-lt"/>
              </a:rPr>
              <a:t>Sillouhette</a:t>
            </a:r>
            <a:r>
              <a:rPr lang="en-US" dirty="0">
                <a:ea typeface="+mn-lt"/>
                <a:cs typeface="+mn-lt"/>
              </a:rPr>
              <a:t> varchar(40),</a:t>
            </a:r>
          </a:p>
          <a:p>
            <a:r>
              <a:rPr lang="en-US" dirty="0" err="1">
                <a:ea typeface="+mn-lt"/>
                <a:cs typeface="+mn-lt"/>
              </a:rPr>
              <a:t>Colourway</a:t>
            </a:r>
            <a:r>
              <a:rPr lang="en-US" dirty="0">
                <a:ea typeface="+mn-lt"/>
                <a:cs typeface="+mn-lt"/>
              </a:rPr>
              <a:t> varchar(100),</a:t>
            </a:r>
          </a:p>
          <a:p>
            <a:r>
              <a:rPr lang="en-US" dirty="0">
                <a:ea typeface="+mn-lt"/>
                <a:cs typeface="+mn-lt"/>
              </a:rPr>
              <a:t>Size integer,</a:t>
            </a:r>
          </a:p>
          <a:p>
            <a:r>
              <a:rPr lang="en-US" dirty="0">
                <a:ea typeface="+mn-lt"/>
                <a:cs typeface="+mn-lt"/>
              </a:rPr>
              <a:t>Collab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r>
              <a:rPr lang="en-US" dirty="0">
                <a:ea typeface="+mn-lt"/>
                <a:cs typeface="+mn-lt"/>
              </a:rPr>
              <a:t>RetailPrice integer,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AftermarketPrice</a:t>
            </a:r>
            <a:r>
              <a:rPr lang="en-US" dirty="0">
                <a:ea typeface="+mn-lt"/>
                <a:cs typeface="+mn-lt"/>
              </a:rPr>
              <a:t> integer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357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7653FD-8D7A-474E-BE18-0CD9632A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 Light"/>
              </a:rPr>
              <a:t>Entity Relationship diagram</a:t>
            </a:r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A9BE126-13C6-413F-900E-688D0795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54" y="671951"/>
            <a:ext cx="7464686" cy="33591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FF6151-1E34-406E-9EEB-1F0EAA02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1749-8BF6-45D2-9F0E-FE2F52A4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UML Diagram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D93360A-72A1-474F-A7F5-2AC4BB10D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2328169"/>
            <a:ext cx="6281873" cy="2198656"/>
          </a:xfrm>
        </p:spPr>
      </p:pic>
    </p:spTree>
    <p:extLst>
      <p:ext uri="{BB962C8B-B14F-4D97-AF65-F5344CB8AC3E}">
        <p14:creationId xmlns:p14="http://schemas.microsoft.com/office/powerpoint/2010/main" val="206821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85418D-AF87-4A90-8885-8F9F6E1F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0" rtlCol="0">
            <a:normAutofit/>
          </a:bodyPr>
          <a:lstStyle/>
          <a:p>
            <a:r>
              <a:rPr lang="en-US"/>
              <a:t>Current Jira board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9D88B6-E86C-4B0F-BFB0-D6B8F7C5A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1300"/>
          <a:stretch/>
        </p:blipFill>
        <p:spPr>
          <a:xfrm>
            <a:off x="4628728" y="654134"/>
            <a:ext cx="7373838" cy="3495878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6A8D052F-D73D-462A-8838-438AD137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This Screenshot reflects my Current progress with the web applications developments</a:t>
            </a:r>
          </a:p>
        </p:txBody>
      </p:sp>
    </p:spTree>
    <p:extLst>
      <p:ext uri="{BB962C8B-B14F-4D97-AF65-F5344CB8AC3E}">
        <p14:creationId xmlns:p14="http://schemas.microsoft.com/office/powerpoint/2010/main" val="2691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AEF-6C74-4D5E-A351-B196B9E7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CAFD-ADA4-4A42-BE37-4D0623C9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time constraints and limited knowledge, I was unable to complete the task within the allotted time</a:t>
            </a:r>
          </a:p>
          <a:p>
            <a:r>
              <a:rPr lang="en-US" dirty="0"/>
              <a:t>No complete instances of testing currently available</a:t>
            </a:r>
          </a:p>
          <a:p>
            <a:r>
              <a:rPr lang="en-US" dirty="0"/>
              <a:t>I spent majority of the time looking into the backend testing and how to get it working and trying to get it working that I had less time to focus on the front-end HTML form design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783-10E9-43D1-A671-E0039823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to improve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A6A7-7C8A-4820-BD75-C6D6FDB6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management of time</a:t>
            </a:r>
          </a:p>
          <a:p>
            <a:r>
              <a:rPr lang="en-US" dirty="0"/>
              <a:t>Extended research on testing using Junit</a:t>
            </a:r>
          </a:p>
          <a:p>
            <a:r>
              <a:rPr lang="en-US" dirty="0"/>
              <a:t>Understanding in more detail, the difference between unit and Integration testing</a:t>
            </a:r>
          </a:p>
          <a:p>
            <a:r>
              <a:rPr lang="en-US" dirty="0"/>
              <a:t>Focusing more on creating a minimal viable product instead of getting one section of the code to work </a:t>
            </a:r>
          </a:p>
        </p:txBody>
      </p:sp>
    </p:spTree>
    <p:extLst>
      <p:ext uri="{BB962C8B-B14F-4D97-AF65-F5344CB8AC3E}">
        <p14:creationId xmlns:p14="http://schemas.microsoft.com/office/powerpoint/2010/main" val="6030003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Hobby Web Application</vt:lpstr>
      <vt:lpstr>Shoe-Gle</vt:lpstr>
      <vt:lpstr>SQL code for portfolio and grail tables</vt:lpstr>
      <vt:lpstr>Entity Relationship diagram</vt:lpstr>
      <vt:lpstr>UML Diagram</vt:lpstr>
      <vt:lpstr>Current Jira board</vt:lpstr>
      <vt:lpstr>Limitations</vt:lpstr>
      <vt:lpstr>What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128</cp:revision>
  <dcterms:created xsi:type="dcterms:W3CDTF">2021-11-16T11:57:45Z</dcterms:created>
  <dcterms:modified xsi:type="dcterms:W3CDTF">2021-11-22T12:19:33Z</dcterms:modified>
</cp:coreProperties>
</file>