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2E3A1-DC8A-40E6-AB8A-D8798087A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610FA3-C8C5-49BD-9A38-FD3D9FCE0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7293C-5BC0-4B74-9DD4-105AFE30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4EC3-2BCC-4470-92CA-FBFA27630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855F7F-F7E4-4743-A9AF-15909DAA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8AC4B-B142-4D61-B428-4E4F8A0B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2351-48EE-44CB-BDF4-CBE713D2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0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9ADD5-6D32-4089-96DC-984C9574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24B387-2D4E-443D-B443-777ECACDB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9581B1-5CB5-440B-BD16-A6661746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4EC3-2BCC-4470-92CA-FBFA27630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7C22F6-9B56-47BD-979B-85824C3C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F9138-0DC3-43CB-98CE-81F48D5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2351-48EE-44CB-BDF4-CBE713D2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94B1DD-2AB3-400B-A164-C712994B0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7E1FBB-AAC8-4E0F-9A58-86B973946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5B805-EBF5-4449-825B-B47E0363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4EC3-2BCC-4470-92CA-FBFA27630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91660C-FC9D-4074-9033-C451BB98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63E75-E85E-4A68-B37D-D9BB7ADC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2351-48EE-44CB-BDF4-CBE713D2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515AC-CCB0-43C6-ADBF-F8E894DC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B8DD4-FAA0-4CC7-999E-507A89AE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65F7E-8CBD-496A-B8FD-EBF7CB5D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4EC3-2BCC-4470-92CA-FBFA27630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E870B-3105-4478-BE0C-E1D8E000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1BA41E-AE51-4F06-84E5-6C81FF48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2351-48EE-44CB-BDF4-CBE713D2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95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B7E1F-20B3-431C-BFE0-C69C443D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482FE5-316D-48D2-B8C9-794FC3844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F53BE-3336-4A7C-83CD-75A7C23D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4EC3-2BCC-4470-92CA-FBFA27630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2EB7E1-1341-4B81-93FE-0834211B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35A09-90A1-48A8-BC9C-E1F757C1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2351-48EE-44CB-BDF4-CBE713D2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29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04F6A-033A-419F-B5A3-43C991B3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32D00-39E3-4255-AE18-79F1BB714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E85FD7-4B8A-4A31-8F4E-5A318A9C8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55A941-3098-42B3-A2C6-BD556E8A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4EC3-2BCC-4470-92CA-FBFA27630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9649EB-EF54-4A99-8E76-900730C7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FCDE8-DEEF-41EB-A387-8D2705D0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2351-48EE-44CB-BDF4-CBE713D2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9B27F-B2D6-406D-88F7-1F2E7EEE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EE11F6-83E9-4FAE-87CE-3F7661E44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2409D7-9FF6-4DF1-B497-85CFD4955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5EF363-C086-4172-840D-9978E7DC4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A34EFA-4667-4EA1-ADC3-E9B596615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29749B-AE77-4D4A-8EC4-0C4D43E0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4EC3-2BCC-4470-92CA-FBFA27630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A0BE25-B331-4E66-8A09-24543746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FB4A08-2813-48D2-BCFD-7735C445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2351-48EE-44CB-BDF4-CBE713D2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86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9A7FA-73DA-4E26-B13C-3C052D62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CA13A5-1CEE-49BB-94B7-5A85EC60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4EC3-2BCC-4470-92CA-FBFA27630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A14E15-41E6-4E57-9A19-5C958009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317A52-0315-45DA-985E-0100F9B4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2351-48EE-44CB-BDF4-CBE713D2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46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25AC0D-8FBE-4276-866F-5BCB3280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4EC3-2BCC-4470-92CA-FBFA27630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598EAA-FFE7-43F7-9C2D-A18E3F6A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A1C53-9076-410A-ABBD-5C56AC9F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2351-48EE-44CB-BDF4-CBE713D2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4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91D0D-5418-4B08-A4BD-3E9FB787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D6A23-EA12-496B-BC74-DB07026C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C330A5-53B6-4F2F-8642-6E0B622AA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F93057-D95E-4B69-8E0D-7333B280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4EC3-2BCC-4470-92CA-FBFA27630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3BB624-6188-4651-B1A3-4459E322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04E6DB-2758-4AF0-9821-E406073A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2351-48EE-44CB-BDF4-CBE713D2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9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565B3-BAD6-4048-90BB-706D4DF6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BE2C97-81B6-426C-A007-B29013880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E2254C-A7C5-49D9-9D11-252F4C81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CA7B1F-14DC-45B1-B8BF-AF17A8F0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4EC3-2BCC-4470-92CA-FBFA27630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41331B-5A43-4D1A-9998-AB8467F7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79FE52-DE3B-49F7-BC4C-6D297F7A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2351-48EE-44CB-BDF4-CBE713D2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58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631514-0D9B-48FB-8154-136DE395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2C0DFA-4B6F-4F83-8FDB-95519C17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781B73-AB8B-4966-9BD8-5AF6304C4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A4EC3-2BCC-4470-92CA-FBFA27630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62A67-0BA6-43A1-BF10-DAA9E4BE5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D504C-E88B-417A-94DC-A39947CE6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2351-48EE-44CB-BDF4-CBE713D2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78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2968B-44EC-45E9-863F-D00540CFD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BA0ED5-1AAD-4F62-9E62-0431787F7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763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Mathilde Giraudon</dc:creator>
  <cp:lastModifiedBy>Mathilde Giraudon</cp:lastModifiedBy>
  <cp:revision>1</cp:revision>
  <dcterms:created xsi:type="dcterms:W3CDTF">2019-06-09T12:26:51Z</dcterms:created>
  <dcterms:modified xsi:type="dcterms:W3CDTF">2019-06-09T12:27:42Z</dcterms:modified>
</cp:coreProperties>
</file>