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A434-7B17-7B6B-F763-90856E34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E923-F641-74E3-425A-AB5CE60AA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E395-D001-C503-84C5-336B9EB7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E7EF-8223-3661-E8AA-45C4534C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8ECA-2A6B-AE33-C08E-D1E1C571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216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D7A2-74C1-2DC6-CB88-14F7D0E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41168-1E46-C381-6595-59135163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249E-D3AF-DEB6-F353-61F8104D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E14E-2F2E-CEFB-609D-5697007E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0613D-6050-3FCA-3FEC-7E3E3461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664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3EEB5-40A9-F5CC-2AD7-2BADC83A4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83E8C-8283-6D1B-56AB-9C6EC439F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A7E0-9B6E-C9E3-17EE-57327E6F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486C2-DB1F-2251-841C-AB2E513C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B2F03-7700-3D40-3EB3-73905335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21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71C6-69D3-5307-286D-419DD0C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E59F-790F-8F1A-22D4-6F3742D1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AB67-A293-9D7E-1B73-A001CD14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5FA5-AB3B-4431-BE3A-C71A141E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C94F-DCA0-28F5-549F-9EE1DE08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48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935-9AE1-BC54-2C07-5E2EC0D6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E6B6-1B3E-D96F-5690-8C91B7C12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C623-3CFF-AEDC-B2B4-DA18B7AA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0046-80F3-56E2-6AB1-56C1FAB8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6A2C-23BE-A06A-0137-C0ED3BEF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019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54EF-96C8-460A-3805-742D34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04AE-4F2D-7285-6A57-61B5A8B62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29DCD-DF96-47EF-0789-13510326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03379-ED60-7CAB-516B-7EA7734B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C201-219A-AFB2-4AC9-772E96B1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06F8-F779-6481-9B3D-D37D581B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0E43-6EA0-84BA-E95F-455914D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98F98-936E-7FDA-8911-7661A007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E3B9-1890-385E-221B-97FAB63E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4830E-0071-1FD5-073D-7E72A95FD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981E4-81BA-676C-4699-5BC32ED1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B2D53-A002-3717-E3C2-A94EB66F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2B3B9-C953-D2CA-3E27-85B35842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8BF8E-0220-2095-D16C-3DA9F7E6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296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6FE7-7ED4-DBB9-E1DC-C871D2B3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63B3B-5B6E-3CDC-EACB-A60E7410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C0C4B-CD71-2A04-21B6-6BBD96E4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0C191-17F8-BC0A-383C-04DED3F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681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EB897-3C35-567B-EF22-E1192FEF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4605F-AD73-3580-2F32-A1FC4EF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D5B65-496D-E49E-01D4-46B27B95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472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352D-8DB2-9F15-F6C9-61CCFEDD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3A52-0F82-228F-405D-095148FA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CBD3D-93B6-220C-6536-5A4B2541D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8ABF-F335-985E-A533-754385B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DDAC1-9A9F-99D1-C84F-8999170E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9BC5E-C8C8-2635-AA3E-9A105A3E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475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3BB-3E38-90FE-F7B9-E2627710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C4540-855C-6425-456A-8BC1020B2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51DA-79E5-CD29-8358-A07A649D2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9DB6-952B-6C54-0B14-8A9A1009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3039F-5AE1-306B-27E3-BE51200B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27BB-37EB-CD5D-5D3C-4FF98953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326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3E8BF-A77A-C95C-704F-644F1266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A95C-4366-564F-6650-1F927E3AB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55E1-C937-B7AA-1EB2-29D66976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8E7A4-19C9-42F6-8EB9-E9AFF1EF127F}" type="datetimeFigureOut">
              <a:rPr lang="en-NZ" smtClean="0"/>
              <a:t>29/05/2025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6497-4B2A-7D79-E5E9-B6CCDEBB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8D3B-8644-9850-8237-A63EA2EC6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8586A-AD4D-4005-8693-A1B084162B8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106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074C996-33F0-C543-3476-418F9E3AC9D3}"/>
              </a:ext>
            </a:extLst>
          </p:cNvPr>
          <p:cNvGrpSpPr/>
          <p:nvPr/>
        </p:nvGrpSpPr>
        <p:grpSpPr>
          <a:xfrm>
            <a:off x="5681060" y="1454812"/>
            <a:ext cx="5216925" cy="4269447"/>
            <a:chOff x="813959" y="1133740"/>
            <a:chExt cx="5457836" cy="4590519"/>
          </a:xfrm>
        </p:grpSpPr>
        <p:pic>
          <p:nvPicPr>
            <p:cNvPr id="7" name="Picture 6" descr="A drawing of a device&#10;&#10;AI-generated content may be incorrect.">
              <a:extLst>
                <a:ext uri="{FF2B5EF4-FFF2-40B4-BE49-F238E27FC236}">
                  <a16:creationId xmlns:a16="http://schemas.microsoft.com/office/drawing/2014/main" id="{36D4DA9E-DBD5-A528-3A5C-DC9EAB04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0129" y="1133740"/>
              <a:ext cx="5291666" cy="459051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E82C51-D2D1-45D8-2A81-CADEB27F1AE6}"/>
                </a:ext>
              </a:extLst>
            </p:cNvPr>
            <p:cNvSpPr/>
            <p:nvPr/>
          </p:nvSpPr>
          <p:spPr>
            <a:xfrm>
              <a:off x="813959" y="1133740"/>
              <a:ext cx="1301261" cy="825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6432A4-70D6-AC63-E591-24082756FE2C}"/>
              </a:ext>
            </a:extLst>
          </p:cNvPr>
          <p:cNvGrpSpPr/>
          <p:nvPr/>
        </p:nvGrpSpPr>
        <p:grpSpPr>
          <a:xfrm>
            <a:off x="759228" y="1078319"/>
            <a:ext cx="5577840" cy="4917926"/>
            <a:chOff x="5476702" y="845563"/>
            <a:chExt cx="5577840" cy="4917926"/>
          </a:xfrm>
        </p:grpSpPr>
        <p:pic>
          <p:nvPicPr>
            <p:cNvPr id="5" name="Picture 4" descr="A drawing of a curved chair&#10;&#10;AI-generated content may be incorrect.">
              <a:extLst>
                <a:ext uri="{FF2B5EF4-FFF2-40B4-BE49-F238E27FC236}">
                  <a16:creationId xmlns:a16="http://schemas.microsoft.com/office/drawing/2014/main" id="{418443D4-8B74-253F-66C9-EDF42A97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702" y="1226212"/>
              <a:ext cx="5291667" cy="40481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83C528-B61A-221F-6053-72055AF8548D}"/>
                </a:ext>
              </a:extLst>
            </p:cNvPr>
            <p:cNvSpPr/>
            <p:nvPr/>
          </p:nvSpPr>
          <p:spPr>
            <a:xfrm>
              <a:off x="5476702" y="845563"/>
              <a:ext cx="879612" cy="663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BA0EDB-1374-DA07-5071-BCB4A0966349}"/>
                </a:ext>
              </a:extLst>
            </p:cNvPr>
            <p:cNvSpPr/>
            <p:nvPr/>
          </p:nvSpPr>
          <p:spPr>
            <a:xfrm>
              <a:off x="5476702" y="3969763"/>
              <a:ext cx="1111135" cy="1100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5C963D-4FCE-42C4-5354-BB87B07533A5}"/>
                </a:ext>
              </a:extLst>
            </p:cNvPr>
            <p:cNvSpPr/>
            <p:nvPr/>
          </p:nvSpPr>
          <p:spPr>
            <a:xfrm>
              <a:off x="9943407" y="4662490"/>
              <a:ext cx="1111135" cy="1100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9053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JunBang Liang</dc:creator>
  <cp:lastModifiedBy>JunBang Liang</cp:lastModifiedBy>
  <cp:revision>2</cp:revision>
  <dcterms:created xsi:type="dcterms:W3CDTF">2025-05-29T17:17:32Z</dcterms:created>
  <dcterms:modified xsi:type="dcterms:W3CDTF">2025-05-29T17:20:58Z</dcterms:modified>
</cp:coreProperties>
</file>