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4922757" y="1839236"/>
            <a:ext cx="7031555" cy="1751965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2020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年年终工作总结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ingkai SC" charset="-122"/>
              <a:ea typeface="Xingkai SC" charset="-122"/>
              <a:cs typeface="Xingkai SC" charset="-122"/>
            </a:endParaRPr>
          </a:p>
          <a:p>
            <a:pPr algn="r">
              <a:defRPr/>
            </a:pPr>
            <a:endParaRPr lang="en-US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5997" y="6062236"/>
            <a:ext cx="2807946" cy="64389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刘建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软件研发中心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产品组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1922958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第一章、回首</a:t>
            </a:r>
            <a:r>
              <a:rPr lang="en-US" altLang="zh-CN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endParaRPr lang="en-US" altLang="zh-CN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976" y="2626844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第二章、展望</a:t>
            </a:r>
            <a:r>
              <a:rPr lang="en-US" altLang="zh-CN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endParaRPr lang="en-US" altLang="zh-CN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回首</a:t>
            </a:r>
            <a:r>
              <a:rPr lang="en-US" altLang="zh-CN" dirty="0"/>
              <a:t>2020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5890" y="892810"/>
            <a:ext cx="10536555" cy="7604760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测试相关：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Skywaver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测试用例编写以及手动测试和回归测试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故障管理：开始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Issues List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进行质量管理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测试环境搭建：随着开发进度搭建基于版本的云端，边缘端，前端环境用于手动测试，自动化测试，演示以及验收。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自动化测试：基于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，构建了从编译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发送测试报告邮件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打包文件并上传至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制作镜像并上传至内网镜像仓库的流程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地图支持：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地图服务和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地图服务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代码规范插件配置：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c#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代码规范检查、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commitlint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注释检查、基于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sonarqube+sonar-scanner+postgresql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内网仓库搭建：基于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的内网仓库（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nuget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）搭建和维护升级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文件服务器搭建：搭建了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文件服务器供部门使用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备份环境搭建：基于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rsync+crontab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的定时备份环境搭建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文档编写及归档：工作期间编写了多个部署及使用文档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学习：根据工作需要，对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senlium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gitlab-hooks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脚本等进行了学习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其它：部门团建策划、计划质量部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扩容、季刊征文供稿、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打包软件改进、协助计划质量部进行验收测试、开展分享会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展望</a:t>
            </a:r>
            <a:r>
              <a:rPr lang="en-US" altLang="zh-CN" dirty="0"/>
              <a:t>2021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5890" y="892810"/>
            <a:ext cx="10536555" cy="3958590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找出更多的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，确保产品质量。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多看、多听、多问、多做，逐步提高自己的技术能力和业务能力。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坚持看书，坚持跑步。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69670" cy="1243965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谢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69670" cy="1243965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谢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69670" cy="1243965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大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69670" cy="1243965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家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Xingkai SC</vt:lpstr>
      <vt:lpstr>Calibri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毛毛</cp:lastModifiedBy>
  <cp:revision>13</cp:revision>
  <dcterms:created xsi:type="dcterms:W3CDTF">2020-09-07T11:58:00Z</dcterms:created>
  <dcterms:modified xsi:type="dcterms:W3CDTF">2021-01-25T01:14:59Z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