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9"/>
  </p:notesMasterIdLst>
  <p:sldIdLst>
    <p:sldId id="256" r:id="rId3"/>
    <p:sldId id="258" r:id="rId4"/>
    <p:sldId id="275" r:id="rId5"/>
    <p:sldId id="272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0B797-2E9B-4EFF-92BB-FEDCF080DD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79CB9-76F9-4FC6-89B7-E2949F29BC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封面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笼子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5" name="任意多边形 7"/>
          <p:cNvSpPr/>
          <p:nvPr userDrawn="1"/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过渡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317241-A53D-458D-AA02-330610E7A1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93485"/>
            <a:ext cx="1631289" cy="40011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/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第几章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1727730" y="493485"/>
            <a:ext cx="10464270" cy="40011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>
                <a:solidFill>
                  <a:schemeClr val="bg1">
                    <a:lumMod val="95000"/>
                  </a:schemeClr>
                </a:solidFill>
              </a:defRPr>
            </a:lvl1pPr>
            <a:lvl2pPr>
              <a:buFontTx/>
              <a:buNone/>
              <a:defRPr sz="2000" b="1"/>
            </a:lvl2pPr>
            <a:lvl3pPr>
              <a:buFontTx/>
              <a:buNone/>
              <a:defRPr sz="2000" b="1"/>
            </a:lvl3pPr>
            <a:lvl4pPr>
              <a:buFontTx/>
              <a:buNone/>
              <a:defRPr sz="2000" b="1"/>
            </a:lvl4pPr>
            <a:lvl5pPr>
              <a:buFontTx/>
              <a:buNone/>
              <a:defRPr sz="2000" b="1"/>
            </a:lvl5pPr>
          </a:lstStyle>
          <a:p>
            <a:pPr lvl="0"/>
            <a:r>
              <a:rPr lang="zh-CN" altLang="en-US" dirty="0"/>
              <a:t>插入正文标题</a:t>
            </a: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FB99720-4418-40F0-ACDB-E07E66E150E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24" y="6625590"/>
            <a:ext cx="877920" cy="2247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417178" y="6655435"/>
            <a:ext cx="767715" cy="20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4"/>
          <p:cNvSpPr txBox="1"/>
          <p:nvPr userDrawn="1"/>
        </p:nvSpPr>
        <p:spPr>
          <a:xfrm>
            <a:off x="2" y="477466"/>
            <a:ext cx="1631290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3"/>
          <p:cNvSpPr txBox="1"/>
          <p:nvPr userDrawn="1"/>
        </p:nvSpPr>
        <p:spPr>
          <a:xfrm>
            <a:off x="1775291" y="477466"/>
            <a:ext cx="9288517" cy="432148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0" Type="http://schemas.openxmlformats.org/officeDocument/2006/relationships/slideLayout" Target="../slideLayouts/slideLayout3.xml"/><Relationship Id="rId3" Type="http://schemas.openxmlformats.org/officeDocument/2006/relationships/tags" Target="../tags/tag43.xml"/><Relationship Id="rId29" Type="http://schemas.openxmlformats.org/officeDocument/2006/relationships/tags" Target="../tags/tag69.xml"/><Relationship Id="rId28" Type="http://schemas.openxmlformats.org/officeDocument/2006/relationships/tags" Target="../tags/tag68.xml"/><Relationship Id="rId27" Type="http://schemas.openxmlformats.org/officeDocument/2006/relationships/tags" Target="../tags/tag67.xml"/><Relationship Id="rId26" Type="http://schemas.openxmlformats.org/officeDocument/2006/relationships/tags" Target="../tags/tag66.xml"/><Relationship Id="rId25" Type="http://schemas.openxmlformats.org/officeDocument/2006/relationships/tags" Target="../tags/tag65.xml"/><Relationship Id="rId24" Type="http://schemas.openxmlformats.org/officeDocument/2006/relationships/tags" Target="../tags/tag64.xml"/><Relationship Id="rId23" Type="http://schemas.openxmlformats.org/officeDocument/2006/relationships/tags" Target="../tags/tag63.xml"/><Relationship Id="rId22" Type="http://schemas.openxmlformats.org/officeDocument/2006/relationships/tags" Target="../tags/tag62.xml"/><Relationship Id="rId21" Type="http://schemas.openxmlformats.org/officeDocument/2006/relationships/tags" Target="../tags/tag61.xml"/><Relationship Id="rId20" Type="http://schemas.openxmlformats.org/officeDocument/2006/relationships/tags" Target="../tags/tag60.xml"/><Relationship Id="rId2" Type="http://schemas.openxmlformats.org/officeDocument/2006/relationships/tags" Target="../tags/tag42.xml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2" Type="http://schemas.openxmlformats.org/officeDocument/2006/relationships/slideLayout" Target="../slideLayouts/slideLayout3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1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6" Type="http://schemas.openxmlformats.org/officeDocument/2006/relationships/slideLayout" Target="../slideLayouts/slideLayout4.xml"/><Relationship Id="rId35" Type="http://schemas.openxmlformats.org/officeDocument/2006/relationships/tags" Target="../tags/tag125.xml"/><Relationship Id="rId34" Type="http://schemas.openxmlformats.org/officeDocument/2006/relationships/tags" Target="../tags/tag124.xml"/><Relationship Id="rId33" Type="http://schemas.openxmlformats.org/officeDocument/2006/relationships/tags" Target="../tags/tag123.xml"/><Relationship Id="rId32" Type="http://schemas.openxmlformats.org/officeDocument/2006/relationships/tags" Target="../tags/tag122.xml"/><Relationship Id="rId31" Type="http://schemas.openxmlformats.org/officeDocument/2006/relationships/tags" Target="../tags/tag121.xml"/><Relationship Id="rId30" Type="http://schemas.openxmlformats.org/officeDocument/2006/relationships/tags" Target="../tags/tag120.xml"/><Relationship Id="rId3" Type="http://schemas.openxmlformats.org/officeDocument/2006/relationships/tags" Target="../tags/tag93.xml"/><Relationship Id="rId29" Type="http://schemas.openxmlformats.org/officeDocument/2006/relationships/tags" Target="../tags/tag119.xml"/><Relationship Id="rId28" Type="http://schemas.openxmlformats.org/officeDocument/2006/relationships/tags" Target="../tags/tag118.xml"/><Relationship Id="rId27" Type="http://schemas.openxmlformats.org/officeDocument/2006/relationships/tags" Target="../tags/tag117.xml"/><Relationship Id="rId26" Type="http://schemas.openxmlformats.org/officeDocument/2006/relationships/tags" Target="../tags/tag116.xml"/><Relationship Id="rId25" Type="http://schemas.openxmlformats.org/officeDocument/2006/relationships/tags" Target="../tags/tag115.xml"/><Relationship Id="rId24" Type="http://schemas.openxmlformats.org/officeDocument/2006/relationships/tags" Target="../tags/tag114.xml"/><Relationship Id="rId23" Type="http://schemas.openxmlformats.org/officeDocument/2006/relationships/tags" Target="../tags/tag113.xml"/><Relationship Id="rId22" Type="http://schemas.openxmlformats.org/officeDocument/2006/relationships/tags" Target="../tags/tag112.xml"/><Relationship Id="rId21" Type="http://schemas.openxmlformats.org/officeDocument/2006/relationships/tags" Target="../tags/tag111.xml"/><Relationship Id="rId20" Type="http://schemas.openxmlformats.org/officeDocument/2006/relationships/tags" Target="../tags/tag110.xml"/><Relationship Id="rId2" Type="http://schemas.openxmlformats.org/officeDocument/2006/relationships/tags" Target="../tags/tag92.xml"/><Relationship Id="rId19" Type="http://schemas.openxmlformats.org/officeDocument/2006/relationships/tags" Target="../tags/tag109.xml"/><Relationship Id="rId18" Type="http://schemas.openxmlformats.org/officeDocument/2006/relationships/tags" Target="../tags/tag108.xml"/><Relationship Id="rId17" Type="http://schemas.openxmlformats.org/officeDocument/2006/relationships/tags" Target="../tags/tag107.xml"/><Relationship Id="rId16" Type="http://schemas.openxmlformats.org/officeDocument/2006/relationships/tags" Target="../tags/tag106.xml"/><Relationship Id="rId15" Type="http://schemas.openxmlformats.org/officeDocument/2006/relationships/tags" Target="../tags/tag105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7"/>
          <p:cNvSpPr/>
          <p:nvPr>
            <p:custDataLst>
              <p:tags r:id="rId2"/>
            </p:custDataLst>
          </p:nvPr>
        </p:nvSpPr>
        <p:spPr>
          <a:xfrm>
            <a:off x="4488110" y="1653557"/>
            <a:ext cx="7699093" cy="1775443"/>
          </a:xfrm>
          <a:custGeom>
            <a:avLst/>
            <a:gdLst>
              <a:gd name="connsiteX0" fmla="*/ 820950 w 7860083"/>
              <a:gd name="connsiteY0" fmla="*/ 0 h 1786399"/>
              <a:gd name="connsiteX1" fmla="*/ 7860083 w 7860083"/>
              <a:gd name="connsiteY1" fmla="*/ 0 h 1786399"/>
              <a:gd name="connsiteX2" fmla="*/ 7860083 w 7860083"/>
              <a:gd name="connsiteY2" fmla="*/ 1786399 h 1786399"/>
              <a:gd name="connsiteX3" fmla="*/ 0 w 7860083"/>
              <a:gd name="connsiteY3" fmla="*/ 1786399 h 178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083" h="1786399">
                <a:moveTo>
                  <a:pt x="820950" y="0"/>
                </a:moveTo>
                <a:lnTo>
                  <a:pt x="7860083" y="0"/>
                </a:lnTo>
                <a:lnTo>
                  <a:pt x="7860083" y="1786399"/>
                </a:lnTo>
                <a:lnTo>
                  <a:pt x="0" y="1786399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42"/>
          <p:cNvSpPr txBox="1"/>
          <p:nvPr>
            <p:custDataLst>
              <p:tags r:id="rId3"/>
            </p:custDataLst>
          </p:nvPr>
        </p:nvSpPr>
        <p:spPr>
          <a:xfrm>
            <a:off x="4922757" y="1839236"/>
            <a:ext cx="7031555" cy="1197610"/>
          </a:xfrm>
          <a:prstGeom prst="rect">
            <a:avLst/>
          </a:prstGeom>
          <a:noFill/>
        </p:spPr>
        <p:txBody>
          <a:bodyPr wrap="square" lIns="91434" tIns="45716" rIns="91434" bIns="45716" rtlCol="0">
            <a:spAutoFit/>
          </a:bodyPr>
          <a:lstStyle/>
          <a:p>
            <a:pPr algn="r">
              <a:defRPr/>
            </a:pPr>
            <a:r>
              <a:rPr lang="zh-CN" alt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Xingkai SC" charset="-122"/>
              </a:rPr>
              <a:t>年终工作总结</a:t>
            </a:r>
            <a:endParaRPr lang="zh-CN" altLang="en-US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Xingkai SC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5210" y="299910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吴德鹏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725818" y="2333734"/>
            <a:ext cx="1425443" cy="1541925"/>
            <a:chOff x="1118520" y="2600745"/>
            <a:chExt cx="1322186" cy="1279158"/>
          </a:xfrm>
        </p:grpSpPr>
        <p:sp>
          <p:nvSpPr>
            <p:cNvPr id="5" name="圆角矩形 13"/>
            <p:cNvSpPr/>
            <p:nvPr>
              <p:custDataLst>
                <p:tags r:id="rId1"/>
              </p:custDataLst>
            </p:nvPr>
          </p:nvSpPr>
          <p:spPr>
            <a:xfrm>
              <a:off x="1118520" y="2803203"/>
              <a:ext cx="1170326" cy="1076700"/>
            </a:xfrm>
            <a:prstGeom prst="roundRect">
              <a:avLst/>
            </a:prstGeom>
            <a:noFill/>
            <a:ln w="152400" cap="flat" cmpd="sng" algn="ctr">
              <a:solidFill>
                <a:srgbClr val="004FA8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 rot="2415102">
              <a:off x="1915755" y="2600745"/>
              <a:ext cx="524951" cy="474886"/>
            </a:xfrm>
            <a:prstGeom prst="rect">
              <a:avLst/>
            </a:prstGeom>
            <a:solidFill>
              <a:srgbClr val="F2F2E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 rot="2301133">
              <a:off x="1793047" y="2634579"/>
              <a:ext cx="314970" cy="937128"/>
              <a:chOff x="8687494" y="4221882"/>
              <a:chExt cx="648072" cy="1861530"/>
            </a:xfrm>
          </p:grpSpPr>
          <p:sp>
            <p:nvSpPr>
              <p:cNvPr id="10" name="同侧圆角矩形 16"/>
              <p:cNvSpPr/>
              <p:nvPr>
                <p:custDataLst>
                  <p:tags r:id="rId3"/>
                </p:custDataLst>
              </p:nvPr>
            </p:nvSpPr>
            <p:spPr>
              <a:xfrm>
                <a:off x="8687494" y="4221882"/>
                <a:ext cx="648072" cy="288032"/>
              </a:xfrm>
              <a:prstGeom prst="round2Same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矩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8687494" y="4576001"/>
                <a:ext cx="648072" cy="952137"/>
              </a:xfrm>
              <a:prstGeom prst="rect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等腰三角形 11"/>
              <p:cNvSpPr/>
              <p:nvPr>
                <p:custDataLst>
                  <p:tags r:id="rId5"/>
                </p:custDataLst>
              </p:nvPr>
            </p:nvSpPr>
            <p:spPr>
              <a:xfrm rot="10800000">
                <a:off x="8687494" y="5589468"/>
                <a:ext cx="648072" cy="493944"/>
              </a:xfrm>
              <a:prstGeom prst="triangle">
                <a:avLst/>
              </a:prstGeom>
              <a:solidFill>
                <a:srgbClr val="004FA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663335" y="4056960"/>
            <a:ext cx="126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1414686" y="4489008"/>
            <a:ext cx="1806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contents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 flipH="1">
            <a:off x="3630256" y="1898893"/>
            <a:ext cx="157223" cy="3456384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4307977" y="2269668"/>
            <a:ext cx="65527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6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工作内容</a:t>
            </a:r>
            <a:endParaRPr lang="zh-CN" altLang="en-US" sz="36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4307976" y="3305353"/>
            <a:ext cx="633670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sz="36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能力提升</a:t>
            </a:r>
            <a:endParaRPr lang="zh-CN" sz="36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307978" y="4341038"/>
            <a:ext cx="65527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sz="3600" dirty="0">
                <a:solidFill>
                  <a:srgbClr val="004FA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今年目标</a:t>
            </a:r>
            <a:endParaRPr lang="zh-CN" sz="3600" dirty="0">
              <a:solidFill>
                <a:srgbClr val="004F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  <p:custDataLst>
              <p:tags r:id="rId12"/>
            </p:custDataLst>
          </p:nvPr>
        </p:nvSpPr>
        <p:spPr/>
        <p:txBody>
          <a:bodyPr/>
          <a:lstStyle/>
          <a:p>
            <a:fld id="{A3B0BF9D-14F0-44E6-B5D4-AA8474CCCB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矩形 64"/>
          <p:cNvSpPr/>
          <p:nvPr>
            <p:custDataLst>
              <p:tags r:id="rId1"/>
            </p:custDataLst>
          </p:nvPr>
        </p:nvSpPr>
        <p:spPr>
          <a:xfrm flipH="1">
            <a:off x="1747520" y="5079365"/>
            <a:ext cx="9893935" cy="10795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63500" algn="ctr" rotWithShape="0">
              <a:srgbClr val="000000">
                <a:lumMod val="50000"/>
                <a:lumOff val="50000"/>
                <a:alpha val="15000"/>
              </a:srgb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7" name="任意多边形: 形状 66"/>
          <p:cNvSpPr>
            <a:spLocks noChangeAspect="1"/>
          </p:cNvSpPr>
          <p:nvPr>
            <p:custDataLst>
              <p:tags r:id="rId2"/>
            </p:custDataLst>
          </p:nvPr>
        </p:nvSpPr>
        <p:spPr>
          <a:xfrm flipH="1">
            <a:off x="1747203" y="5079165"/>
            <a:ext cx="1584921" cy="1079500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>
            <p:custDataLst>
              <p:tags r:id="rId3"/>
            </p:custDataLst>
          </p:nvPr>
        </p:nvSpPr>
        <p:spPr>
          <a:xfrm flipH="1">
            <a:off x="3669665" y="5638800"/>
            <a:ext cx="7971790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DDF255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DDF550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ESMD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，监测车天线改造方案的验证</a:t>
            </a:r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>
            <p:custDataLst>
              <p:tags r:id="rId4"/>
            </p:custDataLst>
          </p:nvPr>
        </p:nvSpPr>
        <p:spPr>
          <a:xfrm flipH="1">
            <a:off x="3669666" y="5255060"/>
            <a:ext cx="8185150" cy="38478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其他技术支持工作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5"/>
            </p:custDataLst>
          </p:nvPr>
        </p:nvSpPr>
        <p:spPr>
          <a:xfrm flipH="1">
            <a:off x="1819884" y="5157249"/>
            <a:ext cx="954107" cy="9233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5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5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6"/>
            </p:custDataLst>
          </p:nvPr>
        </p:nvSpPr>
        <p:spPr>
          <a:xfrm flipH="1">
            <a:off x="1747520" y="3803650"/>
            <a:ext cx="9893935" cy="10795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63500" algn="ctr" rotWithShape="0">
              <a:srgbClr val="000000">
                <a:lumMod val="50000"/>
                <a:lumOff val="50000"/>
                <a:alpha val="15000"/>
              </a:srgb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任意多边形: 形状 3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 flipH="1">
            <a:off x="1747203" y="3803372"/>
            <a:ext cx="1584921" cy="1079500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8"/>
            </p:custDataLst>
          </p:nvPr>
        </p:nvSpPr>
        <p:spPr>
          <a:xfrm flipH="1">
            <a:off x="3669665" y="4362450"/>
            <a:ext cx="7971790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fontScale="8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DotNetcore3.1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JsonRpc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MessagePack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，框架开发，设计开发文档编写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，部署与测试。</a:t>
            </a:r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9"/>
            </p:custDataLst>
          </p:nvPr>
        </p:nvSpPr>
        <p:spPr>
          <a:xfrm flipH="1">
            <a:off x="3669666" y="3978710"/>
            <a:ext cx="8185150" cy="38478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Cosmos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软件开发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10"/>
            </p:custDataLst>
          </p:nvPr>
        </p:nvSpPr>
        <p:spPr>
          <a:xfrm flipH="1">
            <a:off x="1819885" y="3881456"/>
            <a:ext cx="954107" cy="9233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5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5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11"/>
            </p:custDataLst>
          </p:nvPr>
        </p:nvSpPr>
        <p:spPr>
          <a:xfrm flipH="1">
            <a:off x="1747520" y="2527300"/>
            <a:ext cx="9893935" cy="10795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63500" algn="ctr" rotWithShape="0">
              <a:srgbClr val="000000">
                <a:lumMod val="50000"/>
                <a:lumOff val="50000"/>
                <a:alpha val="15000"/>
              </a:srgb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任意多边形: 形状 43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 flipH="1">
            <a:off x="1747203" y="2527579"/>
            <a:ext cx="1584921" cy="1079500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 flipH="1">
            <a:off x="3669665" y="3086735"/>
            <a:ext cx="7971790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后台代码重构，</a:t>
            </a:r>
            <a:r>
              <a:rPr lang="en-US" altLang="zh-CN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wpf</a:t>
            </a: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曲线效率优化</a:t>
            </a:r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14"/>
            </p:custDataLst>
          </p:nvPr>
        </p:nvSpPr>
        <p:spPr>
          <a:xfrm flipH="1">
            <a:off x="3669666" y="2702995"/>
            <a:ext cx="8185150" cy="38478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Raven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软件开发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>
            <p:custDataLst>
              <p:tags r:id="rId15"/>
            </p:custDataLst>
          </p:nvPr>
        </p:nvSpPr>
        <p:spPr>
          <a:xfrm flipH="1">
            <a:off x="1819885" y="2605663"/>
            <a:ext cx="954107" cy="9233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5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5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3" name="矩形 52"/>
          <p:cNvSpPr/>
          <p:nvPr>
            <p:custDataLst>
              <p:tags r:id="rId16"/>
            </p:custDataLst>
          </p:nvPr>
        </p:nvSpPr>
        <p:spPr>
          <a:xfrm flipH="1">
            <a:off x="1747520" y="1251585"/>
            <a:ext cx="9893935" cy="1079500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ffectLst>
            <a:outerShdw blurRad="63500" algn="ctr" rotWithShape="0">
              <a:srgbClr val="000000">
                <a:lumMod val="50000"/>
                <a:lumOff val="50000"/>
                <a:alpha val="15000"/>
              </a:srgbClr>
            </a:outerShdw>
          </a:effectLst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flipH="1">
            <a:off x="1747203" y="1251786"/>
            <a:ext cx="1584921" cy="1079500"/>
          </a:xfrm>
          <a:custGeom>
            <a:avLst/>
            <a:gdLst>
              <a:gd name="connsiteX0" fmla="*/ 991964 w 1616685"/>
              <a:gd name="connsiteY0" fmla="*/ 0 h 1199251"/>
              <a:gd name="connsiteX1" fmla="*/ 633636 w 1616685"/>
              <a:gd name="connsiteY1" fmla="*/ 0 h 1199251"/>
              <a:gd name="connsiteX2" fmla="*/ 0 w 1616685"/>
              <a:gd name="connsiteY2" fmla="*/ 1199251 h 1199251"/>
              <a:gd name="connsiteX3" fmla="*/ 948419 w 1616685"/>
              <a:gd name="connsiteY3" fmla="*/ 1199251 h 1199251"/>
              <a:gd name="connsiteX4" fmla="*/ 1616076 w 1616685"/>
              <a:gd name="connsiteY4" fmla="*/ 1199251 h 1199251"/>
              <a:gd name="connsiteX5" fmla="*/ 1616685 w 1616685"/>
              <a:gd name="connsiteY5" fmla="*/ 1199251 h 1199251"/>
              <a:gd name="connsiteX6" fmla="*/ 1616685 w 1616685"/>
              <a:gd name="connsiteY6" fmla="*/ 1182379 h 1199251"/>
              <a:gd name="connsiteX7" fmla="*/ 1616076 w 1616685"/>
              <a:gd name="connsiteY7" fmla="*/ 1181226 h 1199251"/>
              <a:gd name="connsiteX8" fmla="*/ 1616076 w 1616685"/>
              <a:gd name="connsiteY8" fmla="*/ 1029 h 1199251"/>
              <a:gd name="connsiteX9" fmla="*/ 992508 w 1616685"/>
              <a:gd name="connsiteY9" fmla="*/ 1029 h 119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685" h="1199251">
                <a:moveTo>
                  <a:pt x="991964" y="0"/>
                </a:moveTo>
                <a:lnTo>
                  <a:pt x="633636" y="0"/>
                </a:lnTo>
                <a:lnTo>
                  <a:pt x="0" y="1199251"/>
                </a:lnTo>
                <a:lnTo>
                  <a:pt x="948419" y="1199251"/>
                </a:lnTo>
                <a:lnTo>
                  <a:pt x="1616076" y="1199251"/>
                </a:lnTo>
                <a:lnTo>
                  <a:pt x="1616685" y="1199251"/>
                </a:lnTo>
                <a:lnTo>
                  <a:pt x="1616685" y="1182379"/>
                </a:lnTo>
                <a:lnTo>
                  <a:pt x="1616076" y="1181226"/>
                </a:lnTo>
                <a:lnTo>
                  <a:pt x="1616076" y="1029"/>
                </a:lnTo>
                <a:lnTo>
                  <a:pt x="992508" y="1029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>
            <p:custDataLst>
              <p:tags r:id="rId18"/>
            </p:custDataLst>
          </p:nvPr>
        </p:nvSpPr>
        <p:spPr>
          <a:xfrm flipH="1">
            <a:off x="3669665" y="1811020"/>
            <a:ext cx="7971790" cy="319405"/>
          </a:xfrm>
          <a:prstGeom prst="rect">
            <a:avLst/>
          </a:prstGeom>
          <a:noFill/>
        </p:spPr>
        <p:txBody>
          <a:bodyPr wrap="square" lIns="90000" tIns="0" rIns="90000" bIns="46800" rtlCol="0">
            <a:normAutofit lnSpcReduction="2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defRPr sz="1600" spc="150">
                <a:uFillTx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前一年遗留问题修改，转台、信号源、接收机联动测试，转台防错代码增加等</a:t>
            </a:r>
            <a:endParaRPr lang="zh-CN" altLang="en-US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19"/>
            </p:custDataLst>
          </p:nvPr>
        </p:nvSpPr>
        <p:spPr>
          <a:xfrm flipH="1">
            <a:off x="3669666" y="1427280"/>
            <a:ext cx="8185150" cy="384785"/>
          </a:xfrm>
          <a:prstGeom prst="rect">
            <a:avLst/>
          </a:prstGeom>
          <a:noFill/>
        </p:spPr>
        <p:txBody>
          <a:bodyPr wrap="square" lIns="90000" tIns="46800" rIns="90000" bIns="0" rtlCol="0" anchor="b" anchorCtr="0">
            <a:normAutofit lnSpcReduction="10000"/>
          </a:bodyPr>
          <a:lstStyle>
            <a:defPPr>
              <a:defRPr lang="zh-CN"/>
            </a:defPPr>
            <a:lvl1pPr>
              <a:defRPr sz="2400" spc="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sym typeface="+mn-ea"/>
              </a:rPr>
              <a:t>收数复测软件验收测试</a:t>
            </a:r>
            <a:endParaRPr lang="zh-CN" altLang="en-US" sz="2000" b="1">
              <a:solidFill>
                <a:srgbClr val="000000">
                  <a:lumMod val="75000"/>
                  <a:lumOff val="25000"/>
                </a:srgbClr>
              </a:solidFill>
              <a:uFillTx/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0"/>
            </p:custDataLst>
          </p:nvPr>
        </p:nvSpPr>
        <p:spPr>
          <a:xfrm flipH="1">
            <a:off x="1819885" y="1329870"/>
            <a:ext cx="954107" cy="9233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altLang="zh-CN" sz="5400" b="1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5400" b="1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BFA10FF-2386-4F51-BB2E-E704AFF562A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custDataLst>
              <p:tags r:id="rId21"/>
            </p:custDataLst>
          </p:nvPr>
        </p:nvSpPr>
        <p:spPr>
          <a:xfrm>
            <a:off x="-1" y="494150"/>
            <a:ext cx="1631289" cy="398780"/>
          </a:xfrm>
          <a:prstGeom prst="rect">
            <a:avLst/>
          </a:prstGeom>
        </p:spPr>
        <p:txBody>
          <a:bodyPr lIns="90000"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custDataLst>
              <p:tags r:id="rId22"/>
            </p:custDataLst>
          </p:nvPr>
        </p:nvSpPr>
        <p:spPr>
          <a:xfrm>
            <a:off x="1727730" y="494150"/>
            <a:ext cx="10464270" cy="398780"/>
          </a:xfrm>
          <a:prstGeom prst="rect">
            <a:avLst/>
          </a:prstGeom>
          <a:noFill/>
        </p:spPr>
        <p:txBody>
          <a:bodyPr anchor="ctr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000" b="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工作内容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能力提升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>
                <a:solidFill>
                  <a:schemeClr val="tx1"/>
                </a:solidFill>
              </a:rPr>
            </a:fld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8" name="平行四边形 37"/>
          <p:cNvSpPr/>
          <p:nvPr>
            <p:custDataLst>
              <p:tags r:id="rId5"/>
            </p:custDataLst>
          </p:nvPr>
        </p:nvSpPr>
        <p:spPr bwMode="auto">
          <a:xfrm>
            <a:off x="1451169" y="4674582"/>
            <a:ext cx="4462586" cy="542759"/>
          </a:xfrm>
          <a:prstGeom prst="parallelogram">
            <a:avLst>
              <a:gd name="adj" fmla="val 65313"/>
            </a:avLst>
          </a:prstGeom>
          <a:solidFill>
            <a:schemeClr val="accent5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平行四边形 36"/>
          <p:cNvSpPr/>
          <p:nvPr>
            <p:custDataLst>
              <p:tags r:id="rId6"/>
            </p:custDataLst>
          </p:nvPr>
        </p:nvSpPr>
        <p:spPr bwMode="auto">
          <a:xfrm>
            <a:off x="6347581" y="4147579"/>
            <a:ext cx="3497214" cy="542759"/>
          </a:xfrm>
          <a:prstGeom prst="parallelogram">
            <a:avLst>
              <a:gd name="adj" fmla="val 65313"/>
            </a:avLst>
          </a:prstGeom>
          <a:solidFill>
            <a:schemeClr val="accent6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 algn="r"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平行四边形 33"/>
          <p:cNvSpPr/>
          <p:nvPr>
            <p:custDataLst>
              <p:tags r:id="rId7"/>
            </p:custDataLst>
          </p:nvPr>
        </p:nvSpPr>
        <p:spPr bwMode="auto">
          <a:xfrm>
            <a:off x="7236856" y="1968128"/>
            <a:ext cx="4182910" cy="542759"/>
          </a:xfrm>
          <a:prstGeom prst="parallelogram">
            <a:avLst>
              <a:gd name="adj" fmla="val 65313"/>
            </a:avLst>
          </a:prstGeom>
          <a:solidFill>
            <a:schemeClr val="accent2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 algn="r"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平行四边形 31"/>
          <p:cNvSpPr/>
          <p:nvPr>
            <p:custDataLst>
              <p:tags r:id="rId8"/>
            </p:custDataLst>
          </p:nvPr>
        </p:nvSpPr>
        <p:spPr bwMode="auto">
          <a:xfrm>
            <a:off x="2218061" y="3587920"/>
            <a:ext cx="4462586" cy="542759"/>
          </a:xfrm>
          <a:prstGeom prst="parallelogram">
            <a:avLst>
              <a:gd name="adj" fmla="val 65313"/>
            </a:avLst>
          </a:prstGeom>
          <a:solidFill>
            <a:schemeClr val="accent5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平行四边形 30"/>
          <p:cNvSpPr/>
          <p:nvPr>
            <p:custDataLst>
              <p:tags r:id="rId9"/>
            </p:custDataLst>
          </p:nvPr>
        </p:nvSpPr>
        <p:spPr bwMode="auto">
          <a:xfrm>
            <a:off x="3000580" y="2510887"/>
            <a:ext cx="4425522" cy="542759"/>
          </a:xfrm>
          <a:prstGeom prst="parallelogram">
            <a:avLst>
              <a:gd name="adj" fmla="val 65313"/>
            </a:avLst>
          </a:prstGeom>
          <a:solidFill>
            <a:schemeClr val="accent3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平行四边形 3"/>
          <p:cNvSpPr/>
          <p:nvPr>
            <p:custDataLst>
              <p:tags r:id="rId10"/>
            </p:custDataLst>
          </p:nvPr>
        </p:nvSpPr>
        <p:spPr bwMode="auto">
          <a:xfrm>
            <a:off x="3758836" y="1407189"/>
            <a:ext cx="4639774" cy="554474"/>
          </a:xfrm>
          <a:prstGeom prst="parallelogram">
            <a:avLst>
              <a:gd name="adj" fmla="val 65313"/>
            </a:avLst>
          </a:prstGeom>
          <a:solidFill>
            <a:schemeClr val="accent1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>
              <a:lnSpc>
                <a:spcPct val="120000"/>
              </a:lnSpc>
            </a:pP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平行四边形 16"/>
          <p:cNvSpPr/>
          <p:nvPr>
            <p:custDataLst>
              <p:tags r:id="rId11"/>
            </p:custDataLst>
          </p:nvPr>
        </p:nvSpPr>
        <p:spPr bwMode="auto">
          <a:xfrm>
            <a:off x="7328434" y="1423628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14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平行四边形 18"/>
          <p:cNvSpPr/>
          <p:nvPr>
            <p:custDataLst>
              <p:tags r:id="rId12"/>
            </p:custDataLst>
          </p:nvPr>
        </p:nvSpPr>
        <p:spPr bwMode="auto">
          <a:xfrm>
            <a:off x="7015927" y="1968129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2000" spc="200" dirty="0">
                <a:solidFill>
                  <a:schemeClr val="accent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2000" spc="200" dirty="0">
              <a:solidFill>
                <a:schemeClr val="accent2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平行四边形 5"/>
          <p:cNvSpPr/>
          <p:nvPr>
            <p:custDataLst>
              <p:tags r:id="rId13"/>
            </p:custDataLst>
          </p:nvPr>
        </p:nvSpPr>
        <p:spPr bwMode="auto">
          <a:xfrm>
            <a:off x="6624859" y="2527323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spc="200" dirty="0">
                <a:solidFill>
                  <a:schemeClr val="accent3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1400" spc="200" dirty="0">
              <a:solidFill>
                <a:schemeClr val="accent3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平行四边形 22"/>
          <p:cNvSpPr/>
          <p:nvPr>
            <p:custDataLst>
              <p:tags r:id="rId14"/>
            </p:custDataLst>
          </p:nvPr>
        </p:nvSpPr>
        <p:spPr bwMode="auto">
          <a:xfrm>
            <a:off x="6267285" y="3055598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spc="200" dirty="0">
                <a:solidFill>
                  <a:schemeClr val="accent4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z="1400" spc="200" dirty="0">
              <a:solidFill>
                <a:schemeClr val="accent4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平行四边形 24"/>
          <p:cNvSpPr/>
          <p:nvPr>
            <p:custDataLst>
              <p:tags r:id="rId15"/>
            </p:custDataLst>
          </p:nvPr>
        </p:nvSpPr>
        <p:spPr bwMode="auto">
          <a:xfrm>
            <a:off x="5910757" y="3587918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spc="200" dirty="0">
                <a:solidFill>
                  <a:schemeClr val="accent5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</a:t>
            </a:r>
            <a:endParaRPr lang="en-US" altLang="zh-CN" sz="1400" spc="200" dirty="0">
              <a:solidFill>
                <a:schemeClr val="accent5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平行四边形 7"/>
          <p:cNvSpPr/>
          <p:nvPr>
            <p:custDataLst>
              <p:tags r:id="rId16"/>
            </p:custDataLst>
          </p:nvPr>
        </p:nvSpPr>
        <p:spPr bwMode="auto">
          <a:xfrm>
            <a:off x="5488469" y="4138553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spc="200" dirty="0">
                <a:solidFill>
                  <a:schemeClr val="accent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</a:t>
            </a:r>
            <a:endParaRPr lang="en-US" altLang="zh-CN" sz="1400" spc="200" dirty="0">
              <a:solidFill>
                <a:schemeClr val="accent6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平行四边形 35"/>
          <p:cNvSpPr/>
          <p:nvPr>
            <p:custDataLst>
              <p:tags r:id="rId17"/>
            </p:custDataLst>
          </p:nvPr>
        </p:nvSpPr>
        <p:spPr bwMode="auto">
          <a:xfrm>
            <a:off x="7289490" y="3060111"/>
            <a:ext cx="3497214" cy="542759"/>
          </a:xfrm>
          <a:prstGeom prst="parallelogram">
            <a:avLst>
              <a:gd name="adj" fmla="val 65313"/>
            </a:avLst>
          </a:prstGeom>
          <a:solidFill>
            <a:schemeClr val="accent4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 algn="r"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8"/>
            </p:custDataLst>
          </p:nvPr>
        </p:nvSpPr>
        <p:spPr>
          <a:xfrm>
            <a:off x="6553835" y="4244340"/>
            <a:ext cx="3033395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学习了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新技术与知识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7530465" y="3152775"/>
            <a:ext cx="2846705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增强了文档编写能力</a:t>
            </a:r>
            <a:endParaRPr lang="en-US" altLang="zh-CN" sz="2000" b="1" spc="200" dirty="0">
              <a:solidFill>
                <a:srgbClr val="00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8192135" y="2051050"/>
            <a:ext cx="2846705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对测试流程更加了解</a:t>
            </a:r>
            <a:endParaRPr lang="zh-CN" altLang="en-US" sz="2000" b="1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4131945" y="1490980"/>
            <a:ext cx="3235960" cy="3657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对接收机的了解更加深入</a:t>
            </a:r>
            <a:endParaRPr lang="zh-CN" altLang="en-US" sz="2000" b="1" spc="15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3317240" y="2607945"/>
            <a:ext cx="3235960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>
              <a:lnSpc>
                <a:spcPct val="120000"/>
              </a:lnSpc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初步学习了</a:t>
            </a:r>
            <a:r>
              <a:rPr lang="en-US" altLang="zh-CN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node.js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语言</a:t>
            </a:r>
            <a:endParaRPr lang="en-US" altLang="zh-CN" sz="2000" b="1" spc="200" dirty="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2586355" y="3684905"/>
            <a:ext cx="3235960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提升了开发效率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平行四边形 25"/>
          <p:cNvSpPr/>
          <p:nvPr>
            <p:custDataLst>
              <p:tags r:id="rId24"/>
            </p:custDataLst>
          </p:nvPr>
        </p:nvSpPr>
        <p:spPr bwMode="auto">
          <a:xfrm>
            <a:off x="5055834" y="4702122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975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1400" spc="200" dirty="0">
                <a:solidFill>
                  <a:schemeClr val="accent5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07</a:t>
            </a:r>
            <a:endParaRPr lang="en-US" altLang="zh-CN" sz="1400" spc="200" dirty="0">
              <a:solidFill>
                <a:schemeClr val="accent5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25"/>
            </p:custDataLst>
          </p:nvPr>
        </p:nvSpPr>
        <p:spPr>
          <a:xfrm>
            <a:off x="1819275" y="4771390"/>
            <a:ext cx="3235960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规范了开发</a:t>
            </a: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流程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平行四边形 26"/>
          <p:cNvSpPr/>
          <p:nvPr>
            <p:custDataLst>
              <p:tags r:id="rId26"/>
            </p:custDataLst>
          </p:nvPr>
        </p:nvSpPr>
        <p:spPr bwMode="auto">
          <a:xfrm>
            <a:off x="5540883" y="5225218"/>
            <a:ext cx="3497214" cy="542759"/>
          </a:xfrm>
          <a:prstGeom prst="parallelogram">
            <a:avLst>
              <a:gd name="adj" fmla="val 65313"/>
            </a:avLst>
          </a:prstGeom>
          <a:solidFill>
            <a:schemeClr val="accent6"/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Autofit/>
          </a:bodyPr>
          <a:p>
            <a:pPr algn="r">
              <a:lnSpc>
                <a:spcPct val="120000"/>
              </a:lnSpc>
            </a:pPr>
            <a:endParaRPr lang="zh-CN" altLang="en-US" sz="2400" b="1" spc="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平行四边形 12"/>
          <p:cNvSpPr/>
          <p:nvPr>
            <p:custDataLst>
              <p:tags r:id="rId27"/>
            </p:custDataLst>
          </p:nvPr>
        </p:nvSpPr>
        <p:spPr bwMode="auto">
          <a:xfrm>
            <a:off x="4681770" y="5216192"/>
            <a:ext cx="1211451" cy="542761"/>
          </a:xfrm>
          <a:prstGeom prst="parallelogram">
            <a:avLst>
              <a:gd name="adj" fmla="val 65313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 fontScale="75000" lnSpcReduction="20000"/>
          </a:bodyPr>
          <a:p>
            <a:pPr algn="ctr">
              <a:lnSpc>
                <a:spcPct val="120000"/>
              </a:lnSpc>
            </a:pPr>
            <a:r>
              <a:rPr lang="en-US" altLang="zh-CN" sz="2000" spc="200" dirty="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08</a:t>
            </a:r>
            <a:endParaRPr lang="en-US" altLang="zh-CN" sz="2000" spc="200" dirty="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8"/>
            </p:custDataLst>
          </p:nvPr>
        </p:nvSpPr>
        <p:spPr>
          <a:xfrm>
            <a:off x="5933440" y="5321935"/>
            <a:ext cx="2846705" cy="38481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lvl="0" algn="r">
              <a:lnSpc>
                <a:spcPct val="12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优化了设计流程</a:t>
            </a:r>
            <a:endParaRPr lang="zh-CN" altLang="en-US" sz="20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  <p:custDataLst>
              <p:tags r:id="rId1"/>
            </p:custDataLst>
          </p:nvPr>
        </p:nvSpPr>
        <p:spPr>
          <a:xfrm>
            <a:off x="-1" y="494150"/>
            <a:ext cx="1631289" cy="398780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  <p:custDataLst>
              <p:tags r:id="rId2"/>
            </p:custDataLst>
          </p:nvPr>
        </p:nvSpPr>
        <p:spPr>
          <a:xfrm>
            <a:off x="1727730" y="494150"/>
            <a:ext cx="10464270" cy="398780"/>
          </a:xfrm>
        </p:spPr>
        <p:txBody>
          <a:bodyPr/>
          <a:lstStyle/>
          <a:p>
            <a:r>
              <a:rPr lang="zh-CN" altLang="en-US" dirty="0"/>
              <a:t>今年目标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  <p:custDataLst>
              <p:tags r:id="rId3"/>
            </p:custDataLst>
          </p:nvPr>
        </p:nvSpPr>
        <p:spPr/>
        <p:txBody>
          <a:bodyPr/>
          <a:lstStyle/>
          <a:p>
            <a:fld id="{9EC337CC-52D0-415D-BCEA-8F6DB9781FD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梯形 5"/>
          <p:cNvSpPr/>
          <p:nvPr>
            <p:custDataLst>
              <p:tags r:id="rId5"/>
            </p:custDataLst>
          </p:nvPr>
        </p:nvSpPr>
        <p:spPr bwMode="auto">
          <a:xfrm flipV="1">
            <a:off x="2043430" y="2345951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梯形 7"/>
          <p:cNvSpPr/>
          <p:nvPr>
            <p:custDataLst>
              <p:tags r:id="rId6"/>
            </p:custDataLst>
          </p:nvPr>
        </p:nvSpPr>
        <p:spPr bwMode="auto">
          <a:xfrm>
            <a:off x="2044065" y="1830174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 bwMode="auto">
          <a:xfrm>
            <a:off x="2169160" y="1827848"/>
            <a:ext cx="628650" cy="5657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01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934970" y="1880870"/>
            <a:ext cx="7419340" cy="47307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lvl="0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加深监测技术的学习，这样在进行模块设计或开发时才能考虑的更全面；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梯形 10"/>
          <p:cNvSpPr/>
          <p:nvPr>
            <p:custDataLst>
              <p:tags r:id="rId9"/>
            </p:custDataLst>
          </p:nvPr>
        </p:nvSpPr>
        <p:spPr bwMode="auto">
          <a:xfrm flipV="1">
            <a:off x="2043430" y="3126366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梯形 11"/>
          <p:cNvSpPr/>
          <p:nvPr>
            <p:custDataLst>
              <p:tags r:id="rId10"/>
            </p:custDataLst>
          </p:nvPr>
        </p:nvSpPr>
        <p:spPr bwMode="auto">
          <a:xfrm>
            <a:off x="2044065" y="2610589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 bwMode="auto">
          <a:xfrm>
            <a:off x="2169160" y="2608263"/>
            <a:ext cx="628650" cy="5657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02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2934970" y="2661285"/>
            <a:ext cx="4403090" cy="47307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lvl="0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设计时要考虑更全面，但是要防止过度设计；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梯形 15"/>
          <p:cNvSpPr/>
          <p:nvPr>
            <p:custDataLst>
              <p:tags r:id="rId13"/>
            </p:custDataLst>
          </p:nvPr>
        </p:nvSpPr>
        <p:spPr bwMode="auto">
          <a:xfrm flipV="1">
            <a:off x="2043430" y="3906781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" name="梯形 16"/>
          <p:cNvSpPr/>
          <p:nvPr>
            <p:custDataLst>
              <p:tags r:id="rId14"/>
            </p:custDataLst>
          </p:nvPr>
        </p:nvSpPr>
        <p:spPr bwMode="auto">
          <a:xfrm>
            <a:off x="2044065" y="3391004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 bwMode="auto">
          <a:xfrm>
            <a:off x="2169160" y="3388678"/>
            <a:ext cx="628650" cy="5657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03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2934970" y="3441700"/>
            <a:ext cx="3744595" cy="47307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lvl="0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规范编程流程，养成良好的开发习惯；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梯形 20"/>
          <p:cNvSpPr/>
          <p:nvPr>
            <p:custDataLst>
              <p:tags r:id="rId17"/>
            </p:custDataLst>
          </p:nvPr>
        </p:nvSpPr>
        <p:spPr bwMode="auto">
          <a:xfrm flipV="1">
            <a:off x="2043430" y="4687196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梯形 21"/>
          <p:cNvSpPr/>
          <p:nvPr>
            <p:custDataLst>
              <p:tags r:id="rId18"/>
            </p:custDataLst>
          </p:nvPr>
        </p:nvSpPr>
        <p:spPr bwMode="auto">
          <a:xfrm>
            <a:off x="2044065" y="4171419"/>
            <a:ext cx="880110" cy="4651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/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 bwMode="auto">
          <a:xfrm>
            <a:off x="2169160" y="4169093"/>
            <a:ext cx="628650" cy="56578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r>
              <a:rPr lang="en-US" altLang="zh-CN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04</a:t>
            </a:r>
            <a:endParaRPr lang="en-US" altLang="zh-CN" sz="20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2934970" y="4222115"/>
            <a:ext cx="5632450" cy="473075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lvl="0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增加文档编写能力，增强沟通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多向同事学习，取长补短。</a:t>
            </a:r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2207" y="1697422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3"/>
            <p:cNvSpPr/>
            <p:nvPr>
              <p:custDataLst>
                <p:tags r:id="rId1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2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98564" y="2815281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" name="同心圆 6"/>
            <p:cNvSpPr/>
            <p:nvPr>
              <p:custDataLst>
                <p:tags r:id="rId3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4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064124" y="1814445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同心圆 9"/>
            <p:cNvSpPr/>
            <p:nvPr>
              <p:custDataLst>
                <p:tags r:id="rId5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41407" y="2322563"/>
            <a:ext cx="2047135" cy="204786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2"/>
            <p:cNvSpPr/>
            <p:nvPr>
              <p:custDataLst>
                <p:tags r:id="rId7"/>
              </p:custDataLst>
            </p:nvPr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8"/>
              </p:custDataLst>
            </p:nvPr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3477357" y="2169157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敬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4734067" y="320474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请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5926316" y="2086883"/>
            <a:ext cx="1182355" cy="1246487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指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>
            <p:custDataLst>
              <p:tags r:id="rId12"/>
            </p:custDataLst>
          </p:nvPr>
        </p:nvSpPr>
        <p:spPr>
          <a:xfrm>
            <a:off x="7480300" y="2714813"/>
            <a:ext cx="1186482" cy="1251908"/>
          </a:xfrm>
          <a:prstGeom prst="rect">
            <a:avLst/>
          </a:prstGeom>
        </p:spPr>
        <p:txBody>
          <a:bodyPr wrap="none" lIns="121910" tIns="60956" rIns="121910" bIns="60956">
            <a:spAutoFit/>
          </a:bodyPr>
          <a:lstStyle/>
          <a:p>
            <a:r>
              <a:rPr lang="zh-CN" altLang="en-US" sz="7300" dirty="0">
                <a:solidFill>
                  <a:srgbClr val="004F94"/>
                </a:solidFill>
                <a:cs typeface="+mn-ea"/>
                <a:sym typeface="+mn-lt"/>
              </a:rPr>
              <a:t>导</a:t>
            </a:r>
            <a:endParaRPr lang="zh-CN" altLang="en-US" sz="7300" dirty="0">
              <a:solidFill>
                <a:srgbClr val="004F94"/>
              </a:solidFill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>
            <p:custDataLst>
              <p:tags r:id="rId13"/>
            </p:custDataLst>
          </p:nvPr>
        </p:nvSpPr>
        <p:spPr>
          <a:xfrm>
            <a:off x="6130134" y="4386343"/>
            <a:ext cx="667790" cy="66803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>
            <p:custDataLst>
              <p:tags r:id="rId14"/>
            </p:custDataLst>
          </p:nvPr>
        </p:nvSpPr>
        <p:spPr>
          <a:xfrm>
            <a:off x="7653043" y="468549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>
            <p:custDataLst>
              <p:tags r:id="rId15"/>
            </p:custDataLst>
          </p:nvPr>
        </p:nvSpPr>
        <p:spPr>
          <a:xfrm>
            <a:off x="3433436" y="468597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>
            <p:custDataLst>
              <p:tags r:id="rId16"/>
            </p:custDataLst>
          </p:nvPr>
        </p:nvSpPr>
        <p:spPr>
          <a:xfrm>
            <a:off x="3038376" y="4843797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8263814" y="4692191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18"/>
            </p:custDataLst>
          </p:nvPr>
        </p:nvSpPr>
        <p:spPr>
          <a:xfrm>
            <a:off x="4113321" y="468218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>
            <p:custDataLst>
              <p:tags r:id="rId19"/>
            </p:custDataLst>
          </p:nvPr>
        </p:nvSpPr>
        <p:spPr>
          <a:xfrm>
            <a:off x="8767428" y="4857432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>
            <p:custDataLst>
              <p:tags r:id="rId20"/>
            </p:custDataLst>
          </p:nvPr>
        </p:nvSpPr>
        <p:spPr>
          <a:xfrm>
            <a:off x="5163969" y="4728340"/>
            <a:ext cx="333895" cy="33401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>
            <p:custDataLst>
              <p:tags r:id="rId21"/>
            </p:custDataLst>
          </p:nvPr>
        </p:nvSpPr>
        <p:spPr>
          <a:xfrm>
            <a:off x="8999001" y="4683786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>
            <p:custDataLst>
              <p:tags r:id="rId22"/>
            </p:custDataLst>
          </p:nvPr>
        </p:nvSpPr>
        <p:spPr>
          <a:xfrm>
            <a:off x="5565548" y="4694529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>
            <p:custDataLst>
              <p:tags r:id="rId23"/>
            </p:custDataLst>
          </p:nvPr>
        </p:nvSpPr>
        <p:spPr>
          <a:xfrm>
            <a:off x="9842573" y="476005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>
            <p:custDataLst>
              <p:tags r:id="rId24"/>
            </p:custDataLst>
          </p:nvPr>
        </p:nvSpPr>
        <p:spPr>
          <a:xfrm>
            <a:off x="7897491" y="4440393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>
            <p:custDataLst>
              <p:tags r:id="rId25"/>
            </p:custDataLst>
          </p:nvPr>
        </p:nvSpPr>
        <p:spPr>
          <a:xfrm>
            <a:off x="2790982" y="4857809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>
            <p:custDataLst>
              <p:tags r:id="rId26"/>
            </p:custDataLst>
          </p:nvPr>
        </p:nvSpPr>
        <p:spPr>
          <a:xfrm>
            <a:off x="6038553" y="4488533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>
            <p:custDataLst>
              <p:tags r:id="rId27"/>
            </p:custDataLst>
          </p:nvPr>
        </p:nvSpPr>
        <p:spPr>
          <a:xfrm>
            <a:off x="4305013" y="4611024"/>
            <a:ext cx="429479" cy="4296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>
            <p:custDataLst>
              <p:tags r:id="rId28"/>
            </p:custDataLst>
          </p:nvPr>
        </p:nvSpPr>
        <p:spPr>
          <a:xfrm>
            <a:off x="6797924" y="4681358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4" name="椭圆 33"/>
          <p:cNvSpPr/>
          <p:nvPr>
            <p:custDataLst>
              <p:tags r:id="rId29"/>
            </p:custDataLst>
          </p:nvPr>
        </p:nvSpPr>
        <p:spPr>
          <a:xfrm>
            <a:off x="1639808" y="4685802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>
            <p:custDataLst>
              <p:tags r:id="rId30"/>
            </p:custDataLst>
          </p:nvPr>
        </p:nvSpPr>
        <p:spPr>
          <a:xfrm>
            <a:off x="1259577" y="486081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>
            <p:custDataLst>
              <p:tags r:id="rId31"/>
            </p:custDataLst>
          </p:nvPr>
        </p:nvSpPr>
        <p:spPr>
          <a:xfrm>
            <a:off x="3726845" y="4441384"/>
            <a:ext cx="366322" cy="366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>
            <p:custDataLst>
              <p:tags r:id="rId32"/>
            </p:custDataLst>
          </p:nvPr>
        </p:nvSpPr>
        <p:spPr>
          <a:xfrm>
            <a:off x="2284761" y="4756568"/>
            <a:ext cx="183161" cy="1832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>
            <p:custDataLst>
              <p:tags r:id="rId33"/>
            </p:custDataLst>
          </p:nvPr>
        </p:nvSpPr>
        <p:spPr>
          <a:xfrm>
            <a:off x="8287774" y="4498130"/>
            <a:ext cx="183161" cy="1832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>
            <p:custDataLst>
              <p:tags r:id="rId34"/>
            </p:custDataLst>
          </p:nvPr>
        </p:nvSpPr>
        <p:spPr>
          <a:xfrm>
            <a:off x="10336799" y="4673408"/>
            <a:ext cx="366322" cy="36645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0" tIns="60956" rIns="121910" bIns="60956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3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4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1" presetClass="entr" presetSubtype="1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7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1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0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1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3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9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9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9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  <p:bldP spid="16" grpId="0"/>
          <p:bldP spid="17" grpId="0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</p:bldLst>
      </p:timing>
    </mc:Fallback>
  </mc:AlternateContent>
</p:sld>
</file>

<file path=ppt/tags/tag1.xml><?xml version="1.0" encoding="utf-8"?>
<p:tagLst xmlns:p="http://schemas.openxmlformats.org/presentationml/2006/main">
  <p:tag name="KSO_WM_FULL_TEXT_BEAUTIFY_COPY_ID" val="3"/>
</p:tagLst>
</file>

<file path=ppt/tags/tag10.xml><?xml version="1.0" encoding="utf-8"?>
<p:tagLst xmlns:p="http://schemas.openxmlformats.org/presentationml/2006/main">
  <p:tag name="KSO_WM_FULL_TEXT_BEAUTIFY_COPY_ID" val="14"/>
</p:tagLst>
</file>

<file path=ppt/tags/tag100.xml><?xml version="1.0" encoding="utf-8"?>
<p:tagLst xmlns:p="http://schemas.openxmlformats.org/presentationml/2006/main">
  <p:tag name="KSO_WM_FULL_TEXT_BEAUTIFY_COPY_ID" val="15"/>
</p:tagLst>
</file>

<file path=ppt/tags/tag101.xml><?xml version="1.0" encoding="utf-8"?>
<p:tagLst xmlns:p="http://schemas.openxmlformats.org/presentationml/2006/main">
  <p:tag name="KSO_WM_FULL_TEXT_BEAUTIFY_COPY_ID" val="16"/>
</p:tagLst>
</file>

<file path=ppt/tags/tag102.xml><?xml version="1.0" encoding="utf-8"?>
<p:tagLst xmlns:p="http://schemas.openxmlformats.org/presentationml/2006/main">
  <p:tag name="KSO_WM_FULL_TEXT_BEAUTIFY_COPY_ID" val="17"/>
</p:tagLst>
</file>

<file path=ppt/tags/tag103.xml><?xml version="1.0" encoding="utf-8"?>
<p:tagLst xmlns:p="http://schemas.openxmlformats.org/presentationml/2006/main">
  <p:tag name="KSO_WM_FULL_TEXT_BEAUTIFY_COPY_ID" val="18"/>
</p:tagLst>
</file>

<file path=ppt/tags/tag104.xml><?xml version="1.0" encoding="utf-8"?>
<p:tagLst xmlns:p="http://schemas.openxmlformats.org/presentationml/2006/main">
  <p:tag name="KSO_WM_FULL_TEXT_BEAUTIFY_COPY_ID" val="19"/>
</p:tagLst>
</file>

<file path=ppt/tags/tag105.xml><?xml version="1.0" encoding="utf-8"?>
<p:tagLst xmlns:p="http://schemas.openxmlformats.org/presentationml/2006/main">
  <p:tag name="KSO_WM_FULL_TEXT_BEAUTIFY_COPY_ID" val="20"/>
</p:tagLst>
</file>

<file path=ppt/tags/tag106.xml><?xml version="1.0" encoding="utf-8"?>
<p:tagLst xmlns:p="http://schemas.openxmlformats.org/presentationml/2006/main">
  <p:tag name="KSO_WM_FULL_TEXT_BEAUTIFY_COPY_ID" val="21"/>
</p:tagLst>
</file>

<file path=ppt/tags/tag107.xml><?xml version="1.0" encoding="utf-8"?>
<p:tagLst xmlns:p="http://schemas.openxmlformats.org/presentationml/2006/main">
  <p:tag name="KSO_WM_FULL_TEXT_BEAUTIFY_COPY_ID" val="22"/>
</p:tagLst>
</file>

<file path=ppt/tags/tag108.xml><?xml version="1.0" encoding="utf-8"?>
<p:tagLst xmlns:p="http://schemas.openxmlformats.org/presentationml/2006/main">
  <p:tag name="KSO_WM_FULL_TEXT_BEAUTIFY_COPY_ID" val="23"/>
</p:tagLst>
</file>

<file path=ppt/tags/tag109.xml><?xml version="1.0" encoding="utf-8"?>
<p:tagLst xmlns:p="http://schemas.openxmlformats.org/presentationml/2006/main">
  <p:tag name="KSO_WM_FULL_TEXT_BEAUTIFY_COPY_ID" val="24"/>
</p:tagLst>
</file>

<file path=ppt/tags/tag11.xml><?xml version="1.0" encoding="utf-8"?>
<p:tagLst xmlns:p="http://schemas.openxmlformats.org/presentationml/2006/main">
  <p:tag name="KSO_WM_FULL_TEXT_BEAUTIFY_COPY_ID" val="15"/>
</p:tagLst>
</file>

<file path=ppt/tags/tag110.xml><?xml version="1.0" encoding="utf-8"?>
<p:tagLst xmlns:p="http://schemas.openxmlformats.org/presentationml/2006/main">
  <p:tag name="KSO_WM_FULL_TEXT_BEAUTIFY_COPY_ID" val="25"/>
</p:tagLst>
</file>

<file path=ppt/tags/tag111.xml><?xml version="1.0" encoding="utf-8"?>
<p:tagLst xmlns:p="http://schemas.openxmlformats.org/presentationml/2006/main">
  <p:tag name="KSO_WM_FULL_TEXT_BEAUTIFY_COPY_ID" val="26"/>
</p:tagLst>
</file>

<file path=ppt/tags/tag112.xml><?xml version="1.0" encoding="utf-8"?>
<p:tagLst xmlns:p="http://schemas.openxmlformats.org/presentationml/2006/main">
  <p:tag name="KSO_WM_FULL_TEXT_BEAUTIFY_COPY_ID" val="27"/>
</p:tagLst>
</file>

<file path=ppt/tags/tag113.xml><?xml version="1.0" encoding="utf-8"?>
<p:tagLst xmlns:p="http://schemas.openxmlformats.org/presentationml/2006/main">
  <p:tag name="KSO_WM_FULL_TEXT_BEAUTIFY_COPY_ID" val="28"/>
</p:tagLst>
</file>

<file path=ppt/tags/tag114.xml><?xml version="1.0" encoding="utf-8"?>
<p:tagLst xmlns:p="http://schemas.openxmlformats.org/presentationml/2006/main">
  <p:tag name="KSO_WM_FULL_TEXT_BEAUTIFY_COPY_ID" val="29"/>
</p:tagLst>
</file>

<file path=ppt/tags/tag115.xml><?xml version="1.0" encoding="utf-8"?>
<p:tagLst xmlns:p="http://schemas.openxmlformats.org/presentationml/2006/main">
  <p:tag name="KSO_WM_FULL_TEXT_BEAUTIFY_COPY_ID" val="30"/>
</p:tagLst>
</file>

<file path=ppt/tags/tag116.xml><?xml version="1.0" encoding="utf-8"?>
<p:tagLst xmlns:p="http://schemas.openxmlformats.org/presentationml/2006/main">
  <p:tag name="KSO_WM_FULL_TEXT_BEAUTIFY_COPY_ID" val="31"/>
</p:tagLst>
</file>

<file path=ppt/tags/tag117.xml><?xml version="1.0" encoding="utf-8"?>
<p:tagLst xmlns:p="http://schemas.openxmlformats.org/presentationml/2006/main">
  <p:tag name="KSO_WM_FULL_TEXT_BEAUTIFY_COPY_ID" val="32"/>
</p:tagLst>
</file>

<file path=ppt/tags/tag118.xml><?xml version="1.0" encoding="utf-8"?>
<p:tagLst xmlns:p="http://schemas.openxmlformats.org/presentationml/2006/main">
  <p:tag name="KSO_WM_FULL_TEXT_BEAUTIFY_COPY_ID" val="33"/>
</p:tagLst>
</file>

<file path=ppt/tags/tag119.xml><?xml version="1.0" encoding="utf-8"?>
<p:tagLst xmlns:p="http://schemas.openxmlformats.org/presentationml/2006/main">
  <p:tag name="KSO_WM_FULL_TEXT_BEAUTIFY_COPY_ID" val="34"/>
</p:tagLst>
</file>

<file path=ppt/tags/tag12.xml><?xml version="1.0" encoding="utf-8"?>
<p:tagLst xmlns:p="http://schemas.openxmlformats.org/presentationml/2006/main">
  <p:tag name="KSO_WM_FULL_TEXT_BEAUTIFY_COPY_ID" val="16"/>
</p:tagLst>
</file>

<file path=ppt/tags/tag120.xml><?xml version="1.0" encoding="utf-8"?>
<p:tagLst xmlns:p="http://schemas.openxmlformats.org/presentationml/2006/main">
  <p:tag name="KSO_WM_FULL_TEXT_BEAUTIFY_COPY_ID" val="35"/>
</p:tagLst>
</file>

<file path=ppt/tags/tag121.xml><?xml version="1.0" encoding="utf-8"?>
<p:tagLst xmlns:p="http://schemas.openxmlformats.org/presentationml/2006/main">
  <p:tag name="KSO_WM_FULL_TEXT_BEAUTIFY_COPY_ID" val="36"/>
</p:tagLst>
</file>

<file path=ppt/tags/tag122.xml><?xml version="1.0" encoding="utf-8"?>
<p:tagLst xmlns:p="http://schemas.openxmlformats.org/presentationml/2006/main">
  <p:tag name="KSO_WM_FULL_TEXT_BEAUTIFY_COPY_ID" val="37"/>
</p:tagLst>
</file>

<file path=ppt/tags/tag123.xml><?xml version="1.0" encoding="utf-8"?>
<p:tagLst xmlns:p="http://schemas.openxmlformats.org/presentationml/2006/main">
  <p:tag name="KSO_WM_FULL_TEXT_BEAUTIFY_COPY_ID" val="38"/>
</p:tagLst>
</file>

<file path=ppt/tags/tag124.xml><?xml version="1.0" encoding="utf-8"?>
<p:tagLst xmlns:p="http://schemas.openxmlformats.org/presentationml/2006/main">
  <p:tag name="KSO_WM_FULL_TEXT_BEAUTIFY_COPY_ID" val="39"/>
</p:tagLst>
</file>

<file path=ppt/tags/tag125.xml><?xml version="1.0" encoding="utf-8"?>
<p:tagLst xmlns:p="http://schemas.openxmlformats.org/presentationml/2006/main">
  <p:tag name="KSO_WM_FULL_TEXT_BEAUTIFY_COPY_ID" val="150995204"/>
</p:tagLst>
</file>

<file path=ppt/tags/tag13.xml><?xml version="1.0" encoding="utf-8"?>
<p:tagLst xmlns:p="http://schemas.openxmlformats.org/presentationml/2006/main">
  <p:tag name="KSO_WM_FULL_TEXT_BEAUTIFY_COPY_ID" val="17"/>
</p:tagLst>
</file>

<file path=ppt/tags/tag14.xml><?xml version="1.0" encoding="utf-8"?>
<p:tagLst xmlns:p="http://schemas.openxmlformats.org/presentationml/2006/main">
  <p:tag name="KSO_WM_FULL_TEXT_BEAUTIFY_COPY_ID" val="18"/>
</p:tagLst>
</file>

<file path=ppt/tags/tag15.xml><?xml version="1.0" encoding="utf-8"?>
<p:tagLst xmlns:p="http://schemas.openxmlformats.org/presentationml/2006/main">
  <p:tag name="KSO_WM_FULL_TEXT_BEAUTIFY_COPY_ID" val="2"/>
</p:tagLst>
</file>

<file path=ppt/tags/tag16.xml><?xml version="1.0" encoding="utf-8"?>
<p:tagLst xmlns:p="http://schemas.openxmlformats.org/presentationml/2006/main">
  <p:tag name="KSO_WM_FULL_TEXT_BEAUTIFY_COPY_ID" val="3"/>
</p:tagLst>
</file>

<file path=ppt/tags/tag17.xml><?xml version="1.0" encoding="utf-8"?>
<p:tagLst xmlns:p="http://schemas.openxmlformats.org/presentationml/2006/main">
  <p:tag name="KSO_WM_FULL_TEXT_BEAUTIFY_COPY_ID" val="150995202"/>
</p:tagLst>
</file>

<file path=ppt/tags/tag18.xml><?xml version="1.0" encoding="utf-8"?>
<p:tagLst xmlns:p="http://schemas.openxmlformats.org/presentationml/2006/main">
  <p:tag name="KSO_WM_UNIT_COLOR_SCHEME_SHAPE_ID" val="65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4_1"/>
  <p:tag name="KSO_WM_UNIT_ID" val="diagram20196511_3*l_h_i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COLOR_SCHEME_SHAPE_ID" val="6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4_2"/>
  <p:tag name="KSO_WM_UNIT_ID" val="diagram20196511_3*l_h_i*1_4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FULL_TEXT_BEAUTIFY_COPY_ID" val="5"/>
</p:tagLst>
</file>

<file path=ppt/tags/tag20.xml><?xml version="1.0" encoding="utf-8"?>
<p:tagLst xmlns:p="http://schemas.openxmlformats.org/presentationml/2006/main">
  <p:tag name="KSO_WM_UNIT_TEXT_PART_ID_V2" val="d-3-1"/>
  <p:tag name="KSO_WM_UNIT_COLOR_SCHEME_SHAPE_ID" val="4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96511_3*l_h_f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TEXT_PART_ID_V2" val="c-3-1"/>
  <p:tag name="KSO_WM_UNIT_COLOR_SCHEME_SHAPE_ID" val="49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96511_3*l_h_a*1_4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COLOR_SCHEME_SHAPE_ID" val="45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20196511_3*l_h_i*1_4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COLOR_SCHEME_SHAPE_ID" val="3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3_1"/>
  <p:tag name="KSO_WM_UNIT_ID" val="diagram20196511_3*l_h_i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COLOR_SCHEME_SHAPE_ID" val="3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3_2"/>
  <p:tag name="KSO_WM_UNIT_ID" val="diagram20196511_3*l_h_i*1_3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TEXT_PART_ID_V2" val="d-3-1"/>
  <p:tag name="KSO_WM_UNIT_COLOR_SCHEME_SHAPE_ID" val="38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96511_3*l_h_f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TEXT_PART_ID_V2" val="c-3-1"/>
  <p:tag name="KSO_WM_UNIT_COLOR_SCHEME_SHAPE_ID" val="4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96511_3*l_h_a*1_3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COLOR_SCHEME_SHAPE_ID" val="3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20196511_3*l_h_i*1_3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COLOR_SCHEME_SHAPE_ID" val="4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2_1"/>
  <p:tag name="KSO_WM_UNIT_ID" val="diagram20196511_3*l_h_i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COLOR_SCHEME_SHAPE_ID" val="4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2_2"/>
  <p:tag name="KSO_WM_UNIT_ID" val="diagram20196511_3*l_h_i*1_2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FULL_TEXT_BEAUTIFY_COPY_ID" val="150995200"/>
</p:tagLst>
</file>

<file path=ppt/tags/tag30.xml><?xml version="1.0" encoding="utf-8"?>
<p:tagLst xmlns:p="http://schemas.openxmlformats.org/presentationml/2006/main">
  <p:tag name="KSO_WM_UNIT_TEXT_PART_ID_V2" val="d-3-1"/>
  <p:tag name="KSO_WM_UNIT_COLOR_SCHEME_SHAPE_ID" val="50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96511_3*l_h_f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TEXT_PART_ID_V2" val="c-3-1"/>
  <p:tag name="KSO_WM_UNIT_COLOR_SCHEME_SHAPE_ID" val="51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96511_3*l_h_a*1_2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COLOR_SCHEME_SHAPE_ID" val="47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20196511_3*l_h_i*1_2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COLOR_SCHEME_SHAPE_ID" val="53"/>
  <p:tag name="KSO_WM_UNIT_COLOR_SCHEME_PARENT_PAGE" val="0_3"/>
  <p:tag name="KSO_WM_UNIT_FOIL_COLOR" val="1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b"/>
  <p:tag name="KSO_WM_UNIT_TYPE" val="l_h_i"/>
  <p:tag name="KSO_WM_UNIT_INDEX" val="1_1_1"/>
  <p:tag name="KSO_WM_UNIT_ID" val="diagram20196511_3*l_h_i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3"/>
  <p:tag name="KSO_WM_UNIT_TEXT_FILL_FORE_SCHEMECOLOR_INDEX" val="14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COLOR_SCHEME_SHAPE_ID" val="54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e"/>
  <p:tag name="KSO_WM_UNIT_TYPE" val="l_h_i"/>
  <p:tag name="KSO_WM_UNIT_INDEX" val="1_1_2"/>
  <p:tag name="KSO_WM_UNIT_ID" val="diagram20196511_3*l_h_i*1_1_2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TEXT_PART_ID_V2" val="d-3-1"/>
  <p:tag name="KSO_WM_UNIT_COLOR_SCHEME_SHAPE_ID" val="59"/>
  <p:tag name="KSO_WM_UNIT_COLOR_SCHEME_PARENT_PAGE" val="0_3"/>
  <p:tag name="KSO_WM_UNIT_DIAGRAM_MODELTYPE" val="stripeEnum"/>
  <p:tag name="KSO_WM_UNIT_SUBTYPE" val="a"/>
  <p:tag name="KSO_WM_UNIT_NOCLEAR" val="0"/>
  <p:tag name="KSO_WM_UNIT_VALUE" val="3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96511_3*l_h_f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点击此处添加正文文字，文字是您思想的提炼，请尽可能言简意赅的阐述您的观点。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TEXT_PART_ID_V2" val="c-3-1"/>
  <p:tag name="KSO_WM_UNIT_COLOR_SCHEME_SHAPE_ID" val="60"/>
  <p:tag name="KSO_WM_UNIT_COLOR_SCHEME_PARENT_PAGE" val="0_3"/>
  <p:tag name="KSO_WM_UNIT_DIAGRAM_MODELTYPE" val="stripeEnum"/>
  <p:tag name="KSO_WM_UNIT_ISCONTENTSTITLE" val="0"/>
  <p:tag name="KSO_WM_UNIT_ISNUMDGM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96511_3*l_h_a*1_1_1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PRESET_TEXT" val="单击此处添加小标题"/>
  <p:tag name="KSO_WM_UNIT_TEXT_FILL_FORE_SCHEMECOLOR_INDEX" val="13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COLOR_SCHEME_SHAPE_ID" val="58"/>
  <p:tag name="KSO_WM_UNIT_COLOR_SCHEME_PARENT_PAGE" val="0_3"/>
  <p:tag name="KSO_WM_UNIT_DIAGRAM_MODELTYPE" val="stripeEnum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20196511_3*l_h_i*1_1_3"/>
  <p:tag name="KSO_WM_TEMPLATE_CATEGORY" val="diagram"/>
  <p:tag name="KSO_WM_TEMPLATE_INDEX" val="2019651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FULL_TEXT_BEAUTIFY_COPY_ID" val="5"/>
</p:tagLst>
</file>

<file path=ppt/tags/tag39.xml><?xml version="1.0" encoding="utf-8"?>
<p:tagLst xmlns:p="http://schemas.openxmlformats.org/presentationml/2006/main">
  <p:tag name="KSO_WM_FULL_TEXT_BEAUTIFY_COPY_ID" val="7"/>
</p:tagLst>
</file>

<file path=ppt/tags/tag4.xml><?xml version="1.0" encoding="utf-8"?>
<p:tagLst xmlns:p="http://schemas.openxmlformats.org/presentationml/2006/main">
  <p:tag name="KSO_WM_FULL_TEXT_BEAUTIFY_COPY_ID" val="5"/>
</p:tagLst>
</file>

<file path=ppt/tags/tag40.xml><?xml version="1.0" encoding="utf-8"?>
<p:tagLst xmlns:p="http://schemas.openxmlformats.org/presentationml/2006/main">
  <p:tag name="KSO_WM_SLIDE_COLORSCHEME_VERSION" val="3.2"/>
  <p:tag name="KSO_WM_SLIDE_ID" val="diagram20196511_3"/>
  <p:tag name="KSO_WM_TEMPLATE_SUBCATEGORY" val="22"/>
  <p:tag name="KSO_WM_TEMPLATE_MASTER_TYPE" val="1"/>
  <p:tag name="KSO_WM_TEMPLATE_COLOR_TYPE" val="1"/>
  <p:tag name="KSO_WM_SLIDE_TYPE" val="text"/>
  <p:tag name="KSO_WM_SLIDE_SUBTYPE" val="diag"/>
  <p:tag name="KSO_WM_SLIDE_ITEM_CNT" val="4"/>
  <p:tag name="KSO_WM_SLIDE_INDEX" val="3"/>
  <p:tag name="KSO_WM_SLIDE_SIZE" val="851.35*386.368"/>
  <p:tag name="KSO_WM_SLIDE_POSITION" val="54.325*76.8158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196511"/>
  <p:tag name="KSO_WM_SLIDE_LAYOUT" val="l"/>
  <p:tag name="KSO_WM_SLIDE_LAYOUT_CNT" val="1"/>
</p:tagLst>
</file>

<file path=ppt/tags/tag41.xml><?xml version="1.0" encoding="utf-8"?>
<p:tagLst xmlns:p="http://schemas.openxmlformats.org/presentationml/2006/main">
  <p:tag name="KSO_WM_FULL_TEXT_BEAUTIFY_COPY_ID" val="5"/>
</p:tagLst>
</file>

<file path=ppt/tags/tag42.xml><?xml version="1.0" encoding="utf-8"?>
<p:tagLst xmlns:p="http://schemas.openxmlformats.org/presentationml/2006/main">
  <p:tag name="KSO_WM_FULL_TEXT_BEAUTIFY_COPY_ID" val="7"/>
</p:tagLst>
</file>

<file path=ppt/tags/tag43.xml><?xml version="1.0" encoding="utf-8"?>
<p:tagLst xmlns:p="http://schemas.openxmlformats.org/presentationml/2006/main">
  <p:tag name="KSO_WM_FULL_TEXT_BEAUTIFY_COPY_ID" val="2"/>
</p:tagLst>
</file>

<file path=ppt/tags/tag44.xml><?xml version="1.0" encoding="utf-8"?>
<p:tagLst xmlns:p="http://schemas.openxmlformats.org/presentationml/2006/main">
  <p:tag name="KSO_WM_FULL_TEXT_BEAUTIFY_COPY_ID" val="3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7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7_1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6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2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5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9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3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2"/>
  <p:tag name="KSO_WM_UNIT_FILL_FORE_SCHEMECOLOR_INDEX_BRIGHTNESS" val="0"/>
  <p:tag name="KSO_WM_UNIT_FILL_FORE_SCHEMECOLOR_INDEX" val="7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FULL_TEXT_BEAUTIFY_COPY_ID" val="6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1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1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2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6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3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7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4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8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5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9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6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0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4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2"/>
  <p:tag name="KSO_WM_UNIT_FILL_FORE_SCHEMECOLOR_INDEX_BRIGHTNESS" val="0"/>
  <p:tag name="KSO_WM_UNIT_FILL_FORE_SCHEMECOLOR_INDEX" val="8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6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6_1"/>
  <p:tag name="KSO_WM_UNIT_PRESET_TEXT" val="添加标题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4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4_1"/>
  <p:tag name="KSO_WM_UNIT_PRESET_TEXT" val="添加标题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FULL_TEXT_BEAUTIFY_COPY_ID" val="1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2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2_1"/>
  <p:tag name="KSO_WM_UNIT_PRESET_TEXT" val="添加标题"/>
  <p:tag name="KSO_WM_UNIT_VALUE" val="8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1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1_1"/>
  <p:tag name="KSO_WM_UNIT_PRESET_TEXT" val="添加标题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3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3_1"/>
  <p:tag name="KSO_WM_UNIT_PRESET_TEXT" val="添加标题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5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5_1"/>
  <p:tag name="KSO_WM_UNIT_PRESET_TEXT" val="添加标题"/>
  <p:tag name="KSO_WM_UNIT_NOCLEAR" val="0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7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7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9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7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7_1"/>
  <p:tag name="KSO_WM_UNIT_PRESET_TEXT" val="添加标题"/>
  <p:tag name="KSO_WM_UNIT_NOCLEAR" val="0"/>
  <p:tag name="KSO_WM_UNIT_VALUE" val="6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8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8_1"/>
  <p:tag name="KSO_WM_UNIT_FILL_FORE_SCHEMECOLOR_INDEX_BRIGHTNESS" val="0"/>
  <p:tag name="KSO_WM_UNIT_FILL_FORE_SCHEMECOLOR_INDEX" val="10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i*1_8_2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8_2"/>
  <p:tag name="KSO_WM_UNIT_FILL_FORE_SCHEMECOLOR_INDEX_BRIGHTNESS" val="-0.05"/>
  <p:tag name="KSO_WM_UNIT_FILL_FORE_SCHEMECOLOR_INDEX" val="14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0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2216_8*l_h_f*1_8_1"/>
  <p:tag name="KSO_WM_TEMPLATE_CATEGORY" val="custom"/>
  <p:tag name="KSO_WM_TEMPLATE_INDEX" val="20192216"/>
  <p:tag name="KSO_WM_UNIT_LAYERLEVEL" val="1_1_1"/>
  <p:tag name="KSO_WM_TAG_VERSION" val="1.0"/>
  <p:tag name="KSO_WM_BEAUTIFY_FLAG" val="#wm#"/>
  <p:tag name="KSO_WM_UNIT_ISCONTENTSTITLE" val="0"/>
  <p:tag name="KSO_WM_DIAGRAM_GROUP_CODE" val="l1-1"/>
  <p:tag name="KSO_WM_UNIT_TYPE" val="l_h_f"/>
  <p:tag name="KSO_WM_UNIT_INDEX" val="1_8_1"/>
  <p:tag name="KSO_WM_UNIT_PRESET_TEXT" val="添加标题"/>
  <p:tag name="KSO_WM_UNIT_NOCLEAR" val="0"/>
  <p:tag name="KSO_WM_UNIT_VALUE" val="6"/>
  <p:tag name="KSO_WM_UNIT_SUBTYPE" val="a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SLIDE_ITEM_CNT" val="8"/>
  <p:tag name="KSO_WM_FULL_TEXT_BEAUTIFY_COPY_ID" val="150995215"/>
</p:tagLst>
</file>

<file path=ppt/tags/tag7.xml><?xml version="1.0" encoding="utf-8"?>
<p:tagLst xmlns:p="http://schemas.openxmlformats.org/presentationml/2006/main">
  <p:tag name="KSO_WM_FULL_TEXT_BEAUTIFY_COPY_ID" val="11"/>
</p:tagLst>
</file>

<file path=ppt/tags/tag70.xml><?xml version="1.0" encoding="utf-8"?>
<p:tagLst xmlns:p="http://schemas.openxmlformats.org/presentationml/2006/main">
  <p:tag name="KSO_WM_FULL_TEXT_BEAUTIFY_COPY_ID" val="5"/>
</p:tagLst>
</file>

<file path=ppt/tags/tag71.xml><?xml version="1.0" encoding="utf-8"?>
<p:tagLst xmlns:p="http://schemas.openxmlformats.org/presentationml/2006/main">
  <p:tag name="KSO_WM_FULL_TEXT_BEAUTIFY_COPY_ID" val="7"/>
</p:tagLst>
</file>

<file path=ppt/tags/tag72.xml><?xml version="1.0" encoding="utf-8"?>
<p:tagLst xmlns:p="http://schemas.openxmlformats.org/presentationml/2006/main">
  <p:tag name="KSO_WM_FULL_TEXT_BEAUTIFY_COPY_ID" val="2"/>
</p:tagLst>
</file>

<file path=ppt/tags/tag73.xml><?xml version="1.0" encoding="utf-8"?>
<p:tagLst xmlns:p="http://schemas.openxmlformats.org/presentationml/2006/main">
  <p:tag name="KSO_WM_FULL_TEXT_BEAUTIFY_COPY_ID" val="3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1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1_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正文内容"/>
  <p:tag name="KSO_WM_TEMPLATE_CATEGORY" val="custom"/>
  <p:tag name="KSO_WM_TEMPLATE_INDEX" val="20204515"/>
  <p:tag name="KSO_WM_UNIT_ID" val="custom20204515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2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FULL_TEXT_BEAUTIFY_COPY_ID" val="1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2_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正文内容"/>
  <p:tag name="KSO_WM_TEMPLATE_CATEGORY" val="custom"/>
  <p:tag name="KSO_WM_TEMPLATE_INDEX" val="20204515"/>
  <p:tag name="KSO_WM_UNIT_ID" val="custom20204515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3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3_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正文内容"/>
  <p:tag name="KSO_WM_TEMPLATE_CATEGORY" val="custom"/>
  <p:tag name="KSO_WM_TEMPLATE_INDEX" val="20204515"/>
  <p:tag name="KSO_WM_UNIT_ID" val="custom20204515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4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515"/>
  <p:tag name="KSO_WM_UNIT_ID" val="custom20204515_4*l_h_i*1_4_2"/>
  <p:tag name="KSO_WM_UNIT_FILL_FORE_SCHEMECOLOR_INDEX" val="14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正文内容"/>
  <p:tag name="KSO_WM_TEMPLATE_CATEGORY" val="custom"/>
  <p:tag name="KSO_WM_TEMPLATE_INDEX" val="20204515"/>
  <p:tag name="KSO_WM_UNIT_ID" val="custom20204515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FULL_TEXT_BEAUTIFY_COPY_ID" val="13"/>
</p:tagLst>
</file>

<file path=ppt/tags/tag90.xml><?xml version="1.0" encoding="utf-8"?>
<p:tagLst xmlns:p="http://schemas.openxmlformats.org/presentationml/2006/main">
  <p:tag name="KSO_WM_FULL_TEXT_BEAUTIFY_COPY_ID" val="150995206"/>
</p:tagLst>
</file>

<file path=ppt/tags/tag91.xml><?xml version="1.0" encoding="utf-8"?>
<p:tagLst xmlns:p="http://schemas.openxmlformats.org/presentationml/2006/main">
  <p:tag name="KSO_WM_FULL_TEXT_BEAUTIFY_COPY_ID" val="3"/>
</p:tagLst>
</file>

<file path=ppt/tags/tag92.xml><?xml version="1.0" encoding="utf-8"?>
<p:tagLst xmlns:p="http://schemas.openxmlformats.org/presentationml/2006/main">
  <p:tag name="KSO_WM_FULL_TEXT_BEAUTIFY_COPY_ID" val="4"/>
</p:tagLst>
</file>

<file path=ppt/tags/tag93.xml><?xml version="1.0" encoding="utf-8"?>
<p:tagLst xmlns:p="http://schemas.openxmlformats.org/presentationml/2006/main">
  <p:tag name="KSO_WM_FULL_TEXT_BEAUTIFY_COPY_ID" val="6"/>
</p:tagLst>
</file>

<file path=ppt/tags/tag94.xml><?xml version="1.0" encoding="utf-8"?>
<p:tagLst xmlns:p="http://schemas.openxmlformats.org/presentationml/2006/main">
  <p:tag name="KSO_WM_FULL_TEXT_BEAUTIFY_COPY_ID" val="7"/>
</p:tagLst>
</file>

<file path=ppt/tags/tag95.xml><?xml version="1.0" encoding="utf-8"?>
<p:tagLst xmlns:p="http://schemas.openxmlformats.org/presentationml/2006/main">
  <p:tag name="KSO_WM_FULL_TEXT_BEAUTIFY_COPY_ID" val="9"/>
</p:tagLst>
</file>

<file path=ppt/tags/tag96.xml><?xml version="1.0" encoding="utf-8"?>
<p:tagLst xmlns:p="http://schemas.openxmlformats.org/presentationml/2006/main">
  <p:tag name="KSO_WM_FULL_TEXT_BEAUTIFY_COPY_ID" val="10"/>
</p:tagLst>
</file>

<file path=ppt/tags/tag97.xml><?xml version="1.0" encoding="utf-8"?>
<p:tagLst xmlns:p="http://schemas.openxmlformats.org/presentationml/2006/main">
  <p:tag name="KSO_WM_FULL_TEXT_BEAUTIFY_COPY_ID" val="12"/>
</p:tagLst>
</file>

<file path=ppt/tags/tag98.xml><?xml version="1.0" encoding="utf-8"?>
<p:tagLst xmlns:p="http://schemas.openxmlformats.org/presentationml/2006/main">
  <p:tag name="KSO_WM_FULL_TEXT_BEAUTIFY_COPY_ID" val="13"/>
</p:tagLst>
</file>

<file path=ppt/tags/tag99.xml><?xml version="1.0" encoding="utf-8"?>
<p:tagLst xmlns:p="http://schemas.openxmlformats.org/presentationml/2006/main">
  <p:tag name="KSO_WM_FULL_TEXT_BEAUTIFY_COPY_ID" val="1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宽屏</PresentationFormat>
  <Paragraphs>122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黑体</vt:lpstr>
      <vt:lpstr>Xingkai SC</vt:lpstr>
      <vt:lpstr>Calibri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吴德鹏</cp:lastModifiedBy>
  <cp:revision>17</cp:revision>
  <dcterms:created xsi:type="dcterms:W3CDTF">2020-09-07T11:58:00Z</dcterms:created>
  <dcterms:modified xsi:type="dcterms:W3CDTF">2021-01-25T02:52:54Z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