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1" r:id="rId5"/>
    <p:sldId id="259" r:id="rId6"/>
    <p:sldId id="262" r:id="rId8"/>
    <p:sldId id="263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B797-2E9B-4EFF-92BB-FEDCF080DD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9CB9-76F9-4FC6-89B7-E2949F29BC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任意多边形 7"/>
          <p:cNvSpPr/>
          <p:nvPr userDrawn="1"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317241-A53D-458D-AA02-330610E7A11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93485"/>
            <a:ext cx="1631289" cy="40011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第几章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727730" y="493485"/>
            <a:ext cx="10464270" cy="40011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插入正文标题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B99720-4418-40F0-ACDB-E07E66E150E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FA10FF-2386-4F51-BB2E-E704AFF562A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7"/>
          <p:cNvSpPr/>
          <p:nvPr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42"/>
          <p:cNvSpPr txBox="1"/>
          <p:nvPr/>
        </p:nvSpPr>
        <p:spPr>
          <a:xfrm>
            <a:off x="3805555" y="1988185"/>
            <a:ext cx="8382000" cy="1105535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defRPr/>
            </a:pP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2020年终工作总结</a:t>
            </a:r>
            <a:endParaRPr lang="en-US" altLang="zh-CN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Xingkai SC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25818" y="2333734"/>
            <a:ext cx="1425443" cy="1541925"/>
            <a:chOff x="1118520" y="2600745"/>
            <a:chExt cx="1322186" cy="1279158"/>
          </a:xfrm>
        </p:grpSpPr>
        <p:sp>
          <p:nvSpPr>
            <p:cNvPr id="5" name="圆角矩形 13"/>
            <p:cNvSpPr/>
            <p:nvPr/>
          </p:nvSpPr>
          <p:spPr>
            <a:xfrm>
              <a:off x="1118520" y="2803203"/>
              <a:ext cx="1170326" cy="1076700"/>
            </a:xfrm>
            <a:prstGeom prst="roundRect">
              <a:avLst/>
            </a:prstGeom>
            <a:noFill/>
            <a:ln w="152400" cap="flat" cmpd="sng" algn="ctr">
              <a:solidFill>
                <a:srgbClr val="004FA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2415102">
              <a:off x="1915755" y="2600745"/>
              <a:ext cx="524951" cy="474886"/>
            </a:xfrm>
            <a:prstGeom prst="rect">
              <a:avLst/>
            </a:prstGeom>
            <a:solidFill>
              <a:srgbClr val="F2F2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rot="2301133">
              <a:off x="1793047" y="2634579"/>
              <a:ext cx="314970" cy="937128"/>
              <a:chOff x="8687494" y="4221882"/>
              <a:chExt cx="648072" cy="1861530"/>
            </a:xfrm>
          </p:grpSpPr>
          <p:sp>
            <p:nvSpPr>
              <p:cNvPr id="10" name="同侧圆角矩形 16"/>
              <p:cNvSpPr/>
              <p:nvPr/>
            </p:nvSpPr>
            <p:spPr>
              <a:xfrm>
                <a:off x="8687494" y="4221882"/>
                <a:ext cx="648072" cy="288032"/>
              </a:xfrm>
              <a:prstGeom prst="round2Same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687494" y="4576001"/>
                <a:ext cx="648072" cy="952137"/>
              </a:xfrm>
              <a:prstGeom prst="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687494" y="5589468"/>
                <a:ext cx="648072" cy="493944"/>
              </a:xfrm>
              <a:prstGeom prst="triangle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663335" y="4056960"/>
            <a:ext cx="126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4686" y="4489008"/>
            <a:ext cx="180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contents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3630256" y="1898893"/>
            <a:ext cx="157223" cy="345638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56237" y="2934513"/>
            <a:ext cx="655272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第一章、</a:t>
            </a:r>
            <a:r>
              <a:rPr lang="zh-CN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工作回顾</a:t>
            </a:r>
            <a:endParaRPr lang="zh-CN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6236" y="3638399"/>
            <a:ext cx="633670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第二章、</a:t>
            </a:r>
            <a:r>
              <a:rPr lang="en-US" altLang="zh-CN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学习与成长</a:t>
            </a:r>
            <a:endParaRPr lang="en-US" altLang="zh-CN" sz="3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0BF9D-14F0-44E6-B5D4-AA8474CCCBA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40180" y="1788795"/>
            <a:ext cx="932497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ea typeface="宋体" panose="02010600030101010101" pitchFamily="2" charset="-122"/>
                <a:sym typeface="+mn-ea"/>
              </a:rPr>
              <a:t>1.参与Raven项目</a:t>
            </a:r>
            <a:endParaRPr lang="zh-CN" sz="2000">
              <a:ea typeface="宋体" panose="02010600030101010101" pitchFamily="2" charset="-122"/>
              <a:sym typeface="+mn-ea"/>
            </a:endParaRPr>
          </a:p>
          <a:p>
            <a:r>
              <a:rPr lang="zh-CN" sz="2000">
                <a:ea typeface="宋体" panose="02010600030101010101" pitchFamily="2" charset="-122"/>
                <a:sym typeface="+mn-ea"/>
              </a:rPr>
              <a:t>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	</a:t>
            </a:r>
            <a:r>
              <a:rPr lang="zh-CN" sz="2000">
                <a:ea typeface="宋体" panose="02010600030101010101" pitchFamily="2" charset="-122"/>
                <a:sym typeface="+mn-ea"/>
              </a:rPr>
              <a:t>必备的桌面应用技能（熟练使用WPF等）：能熟练开发精美页面和自定义控件；故在此期间主要工作为界面控件的编写，也了解到更多基础业务：监测相关以及出厂检测相关的；其中涉及到的特别的控件包括频谱图、瀑布图、罗盘、统计图等；其实这些控件实现起来不难，但是要注重灵活复用和性能时还需要改进的</a:t>
            </a:r>
            <a:endParaRPr lang="zh-CN" sz="2000">
              <a:ea typeface="宋体" panose="02010600030101010101" pitchFamily="2" charset="-122"/>
              <a:sym typeface="+mn-ea"/>
            </a:endParaRPr>
          </a:p>
          <a:p>
            <a:endParaRPr lang="zh-CN" sz="2000"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>
                <a:ea typeface="宋体" panose="02010600030101010101" pitchFamily="2" charset="-122"/>
                <a:sym typeface="+mn-ea"/>
              </a:rPr>
              <a:t>	</a:t>
            </a:r>
            <a:r>
              <a:rPr lang="zh-CN" sz="2000">
                <a:ea typeface="宋体" panose="02010600030101010101" pitchFamily="2" charset="-122"/>
                <a:sym typeface="+mn-ea"/>
              </a:rPr>
              <a:t>理解无线电监测基础业务，了解一些无线电相关知识及公司的无线电接收设备，后来终于有机会去新津看到了各种天线和大转盘</a:t>
            </a:r>
            <a:endParaRPr lang="zh-CN" sz="2000"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>
                <a:ea typeface="宋体" panose="02010600030101010101" pitchFamily="2" charset="-122"/>
                <a:sym typeface="+mn-ea"/>
              </a:rPr>
              <a:t>	</a:t>
            </a:r>
            <a:endParaRPr lang="en-US" altLang="zh-CN" sz="20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31315" y="1842770"/>
            <a:ext cx="912622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ea typeface="宋体" panose="02010600030101010101" pitchFamily="2" charset="-122"/>
                <a:sym typeface="+mn-ea"/>
              </a:rPr>
              <a:t>2.参与前端项目组</a:t>
            </a:r>
            <a:endParaRPr lang="zh-CN" sz="2000">
              <a:ea typeface="宋体" panose="02010600030101010101" pitchFamily="2" charset="-122"/>
              <a:sym typeface="+mn-ea"/>
            </a:endParaRPr>
          </a:p>
          <a:p>
            <a:r>
              <a:rPr lang="zh-CN" sz="2000">
                <a:ea typeface="宋体" panose="02010600030101010101" pitchFamily="2" charset="-122"/>
                <a:sym typeface="+mn-ea"/>
              </a:rPr>
              <a:t>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	</a:t>
            </a:r>
            <a:r>
              <a:rPr lang="zh-CN" sz="2000">
                <a:ea typeface="宋体" panose="02010600030101010101" pitchFamily="2" charset="-122"/>
                <a:sym typeface="+mn-ea"/>
              </a:rPr>
              <a:t>参与到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searchlight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项目中，完成其中用户权限管理页面、站点设备管理页面、频段扫描页面、单频测量页面。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在此期间也学会了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react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这个常用的前端框架，熟练掌握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的大部分工作中会用到的知识；能较好的胜任日常工作的开发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7200" y="1842770"/>
            <a:ext cx="87610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ea typeface="宋体" panose="02010600030101010101" pitchFamily="2" charset="-122"/>
                <a:sym typeface="+mn-ea"/>
              </a:rPr>
              <a:t>3</a:t>
            </a:r>
            <a:r>
              <a:rPr lang="zh-CN" sz="2000">
                <a:ea typeface="宋体" panose="02010600030101010101" pitchFamily="2" charset="-122"/>
                <a:sym typeface="+mn-ea"/>
              </a:rPr>
              <a:t>.工作中存在的问题</a:t>
            </a:r>
            <a:endParaRPr lang="zh-CN" sz="2000">
              <a:ea typeface="宋体" panose="02010600030101010101" pitchFamily="2" charset="-122"/>
              <a:sym typeface="+mn-ea"/>
            </a:endParaRPr>
          </a:p>
          <a:p>
            <a:endParaRPr lang="zh-CN" sz="2000"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>
                <a:ea typeface="宋体" panose="02010600030101010101" pitchFamily="2" charset="-122"/>
                <a:sym typeface="+mn-ea"/>
              </a:rPr>
              <a:t>	</a:t>
            </a:r>
            <a:r>
              <a:rPr lang="zh-CN" sz="2000">
                <a:ea typeface="宋体" panose="02010600030101010101" pitchFamily="2" charset="-122"/>
                <a:sym typeface="+mn-ea"/>
              </a:rPr>
              <a:t>由于技术掌握的不熟练，在开发过程中遇到一些技术坑，但随着掌握度的提高这些问题也渐渐不存在了；剩下的就只是因为业务知识导致需要经常请教同事；在熟悉之后与同事之间的配合也会越来越好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第二章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学习与成长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32865" y="1721485"/>
            <a:ext cx="958469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>
                <a:ea typeface="宋体" panose="02010600030101010101" pitchFamily="2" charset="-122"/>
                <a:sym typeface="+mn-ea"/>
              </a:rPr>
              <a:t>	</a:t>
            </a:r>
            <a:r>
              <a:rPr lang="zh-CN" sz="2000">
                <a:ea typeface="宋体" panose="02010600030101010101" pitchFamily="2" charset="-122"/>
                <a:sym typeface="+mn-ea"/>
              </a:rPr>
              <a:t>因为技术栈发生变化，要全面使用web亲和技术；所以学习了javascript，及其前端框架React.js；也参加知识分享培训会议了解到大多数今后将要使用的技术：docker、k8s、nignx、knex、fastify、umi、antdesign、electron等；虽然我可能不会全部学会，我会把几个感兴趣的熟悉起来，</a:t>
            </a:r>
            <a:endParaRPr lang="zh-CN" sz="2000"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sz="2000"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ea typeface="宋体" panose="02010600030101010101" pitchFamily="2" charset="-122"/>
                <a:sym typeface="+mn-ea"/>
              </a:rPr>
              <a:t>	</a:t>
            </a:r>
            <a:r>
              <a:rPr lang="zh-CN" sz="2000">
                <a:ea typeface="宋体" panose="02010600030101010101" pitchFamily="2" charset="-122"/>
                <a:sym typeface="+mn-ea"/>
              </a:rPr>
              <a:t>我们不应该对自己做桌面程序的美观的要求低于UI设计师，因为在这个UI泛滥的年代我们已经见识了足够多的设计了：苹果的FlatDesign、微软的MetroUI、谷歌的MaterialDesign以及最新的FluentUI这些都是值得借鉴的；所以希望在后续的工作中能将基于目前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UI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设计搞出一套自己的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UI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库</a:t>
            </a:r>
            <a:endParaRPr lang="zh-CN" sz="2000"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sz="2000">
              <a:ea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ea typeface="宋体" panose="02010600030101010101" pitchFamily="2" charset="-122"/>
                <a:sym typeface="+mn-ea"/>
              </a:rPr>
              <a:t>	</a:t>
            </a:r>
            <a:r>
              <a:rPr lang="zh-CN" sz="2000">
                <a:ea typeface="宋体" panose="02010600030101010101" pitchFamily="2" charset="-122"/>
                <a:sym typeface="+mn-ea"/>
              </a:rPr>
              <a:t>在后面的工作实践中我会保持学习的态度，使用.NET5，或将python等技术应用于工作中；目前比较感兴趣的点在webGL及其在实际中的应用，毕竟现在使用的是第三方的高性能库，总有一天我们要有自己的频谱库</a:t>
            </a:r>
            <a:endParaRPr lang="zh-CN" sz="20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2207" y="1697422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8564" y="2815281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64124" y="1814445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1407" y="232256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477357" y="2169157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敬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34067" y="320474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请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6316" y="2086883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指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80300" y="271481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导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30134" y="4386343"/>
            <a:ext cx="667790" cy="66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53043" y="468549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33436" y="468597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038376" y="4843797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63814" y="469219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13321" y="46821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767428" y="48574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63969" y="4728340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99001" y="468378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65548" y="4694529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842573" y="476005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897491" y="4440393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90982" y="485780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038553" y="4488533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305013" y="4611024"/>
            <a:ext cx="429479" cy="42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7924" y="4681358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39808" y="4685802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259577" y="486081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26845" y="4441384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284761" y="47565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287774" y="4498130"/>
            <a:ext cx="183161" cy="183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336799" y="4673408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演示</Application>
  <PresentationFormat>宽屏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Xingkai SC</vt:lpstr>
      <vt:lpstr>Calibri</vt:lpstr>
      <vt:lpstr>Arial Unicode MS</vt:lpstr>
      <vt:lpstr>等线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19</cp:revision>
  <dcterms:created xsi:type="dcterms:W3CDTF">2020-09-07T11:58:00Z</dcterms:created>
  <dcterms:modified xsi:type="dcterms:W3CDTF">2021-01-25T04:08:39Z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