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9"/>
  </p:notesMasterIdLst>
  <p:sldIdLst>
    <p:sldId id="256" r:id="rId2"/>
    <p:sldId id="306" r:id="rId3"/>
    <p:sldId id="334" r:id="rId4"/>
    <p:sldId id="335" r:id="rId5"/>
    <p:sldId id="336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0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原型设计，</a:t>
            </a:r>
            <a:r>
              <a:rPr lang="en-US" altLang="zh-CN" dirty="0"/>
              <a:t>UI</a:t>
            </a:r>
            <a:r>
              <a:rPr lang="zh-CN" altLang="en-US" dirty="0"/>
              <a:t>设计；自动测试：环境初始化</a:t>
            </a:r>
            <a:r>
              <a:rPr lang="en-US" altLang="zh-CN" dirty="0"/>
              <a:t>shell</a:t>
            </a:r>
            <a:r>
              <a:rPr lang="zh-CN" altLang="en-US" dirty="0"/>
              <a:t>，测试脚本编写；手动测试：用例编写，手动测试；环境搭建（</a:t>
            </a:r>
            <a:r>
              <a:rPr lang="en-US" altLang="zh-CN" dirty="0"/>
              <a:t>CICD, FTP, </a:t>
            </a:r>
            <a:r>
              <a:rPr lang="en-US" altLang="zh-CN" dirty="0" err="1"/>
              <a:t>npm</a:t>
            </a:r>
            <a:r>
              <a:rPr lang="zh-CN" altLang="en-US" dirty="0"/>
              <a:t>，</a:t>
            </a:r>
            <a:r>
              <a:rPr lang="en-US" altLang="zh-CN" dirty="0" err="1"/>
              <a:t>nuget</a:t>
            </a:r>
            <a:r>
              <a:rPr lang="zh-CN" altLang="en-US" dirty="0"/>
              <a:t>，</a:t>
            </a:r>
            <a:r>
              <a:rPr lang="en-US" altLang="zh-CN" dirty="0"/>
              <a:t>docker</a:t>
            </a:r>
            <a:r>
              <a:rPr lang="zh-CN" altLang="en-US" dirty="0"/>
              <a:t>， </a:t>
            </a:r>
            <a:r>
              <a:rPr lang="en-US" altLang="zh-CN" dirty="0" err="1"/>
              <a:t>nginx,geoserver</a:t>
            </a:r>
            <a:r>
              <a:rPr lang="zh-CN" altLang="en-US" dirty="0"/>
              <a:t>，</a:t>
            </a:r>
            <a:r>
              <a:rPr lang="en-US" altLang="zh-CN" dirty="0" err="1"/>
              <a:t>sonarqube</a:t>
            </a:r>
            <a:r>
              <a:rPr lang="zh-CN" altLang="en-US" dirty="0"/>
              <a:t>，代码自动分析检查环境，</a:t>
            </a:r>
            <a:r>
              <a:rPr lang="en-US" altLang="zh-CN" dirty="0" err="1"/>
              <a:t>rsync</a:t>
            </a:r>
            <a:r>
              <a:rPr lang="zh-CN" altLang="en-US" dirty="0"/>
              <a:t>代码备份；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79CB9-76F9-4FC6-89B7-E2949F29BC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>
            <a:extLst>
              <a:ext uri="{FF2B5EF4-FFF2-40B4-BE49-F238E27FC236}">
                <a16:creationId xmlns:a16="http://schemas.microsoft.com/office/drawing/2014/main" id="{35D69546-0F29-48DB-8C0D-4785FBBDD6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>
            <a:extLst>
              <a:ext uri="{FF2B5EF4-FFF2-40B4-BE49-F238E27FC236}">
                <a16:creationId xmlns:a16="http://schemas.microsoft.com/office/drawing/2014/main" id="{A666AFBA-09C8-4867-8EA6-65A58E124FD2}"/>
              </a:ext>
            </a:extLst>
          </p:cNvPr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00B7E-F9E0-47F3-8EE5-FDCEB698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  <a:t>2021/1/24</a:t>
            </a:fld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B3B12E-5FBF-456A-929B-5E02733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>
            <a:extLst>
              <a:ext uri="{FF2B5EF4-FFF2-40B4-BE49-F238E27FC236}">
                <a16:creationId xmlns:a16="http://schemas.microsoft.com/office/drawing/2014/main" id="{DC1E44BE-A321-4E21-8E67-D8C1D1FC1503}"/>
              </a:ext>
            </a:extLst>
          </p:cNvPr>
          <p:cNvSpPr txBox="1">
            <a:spLocks/>
          </p:cNvSpPr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1C47F28C-8928-4633-97FA-8BF524730802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0DF0B68-53EB-4635-9EF6-0CD5AD7C0CC6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C3507F0-EEAB-49F5-AAA4-9BA3432CC6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07C5C58-417E-4EE7-BD29-EAE35A3AB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FBF8DA4B-69E0-476E-B89F-B291162AD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  <a:t>2021/1/24</a:t>
            </a:fld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AA6A4D55-5B0C-41F2-BE5A-730043FC2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D9B2A0-D491-424A-8308-F0EAB447EB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  <a:t>2021/1/24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43ABF05B-B14A-4B1C-A56C-5133284C0E6A}"/>
              </a:ext>
            </a:extLst>
          </p:cNvPr>
          <p:cNvSpPr txBox="1">
            <a:spLocks/>
          </p:cNvSpPr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57DDCFDC-7FA1-492B-8F4A-6F2907C4C62B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EF0D30BB-0BC3-4784-AE7D-169BDEE85C0D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>
            <a:extLst>
              <a:ext uri="{FF2B5EF4-FFF2-40B4-BE49-F238E27FC236}">
                <a16:creationId xmlns:a16="http://schemas.microsoft.com/office/drawing/2014/main" id="{18FB1AEC-3D4A-48D4-AF5C-4BD6EB8E8BA6}"/>
              </a:ext>
            </a:extLst>
          </p:cNvPr>
          <p:cNvSpPr/>
          <p:nvPr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>
            <a:extLst>
              <a:ext uri="{FF2B5EF4-FFF2-40B4-BE49-F238E27FC236}">
                <a16:creationId xmlns:a16="http://schemas.microsoft.com/office/drawing/2014/main" id="{98A002C1-2A25-4B0F-A4A6-45318E09E3D6}"/>
              </a:ext>
            </a:extLst>
          </p:cNvPr>
          <p:cNvSpPr txBox="1"/>
          <p:nvPr/>
        </p:nvSpPr>
        <p:spPr>
          <a:xfrm>
            <a:off x="4922757" y="1839236"/>
            <a:ext cx="7031555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2020</a:t>
            </a:r>
            <a:r>
              <a:rPr lang="zh-CN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年终总结</a:t>
            </a:r>
            <a:endParaRPr lang="en-US" altLang="zh-C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912C46D1-878D-46C0-A7F7-347A6C553C0E}"/>
              </a:ext>
            </a:extLst>
          </p:cNvPr>
          <p:cNvSpPr/>
          <p:nvPr/>
        </p:nvSpPr>
        <p:spPr>
          <a:xfrm flipH="1">
            <a:off x="-1600201" y="1038224"/>
            <a:ext cx="8479373" cy="5102883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F56F9C-4B58-4F59-B07B-96539C2B40FE}"/>
              </a:ext>
            </a:extLst>
          </p:cNvPr>
          <p:cNvSpPr txBox="1"/>
          <p:nvPr/>
        </p:nvSpPr>
        <p:spPr>
          <a:xfrm>
            <a:off x="531653" y="462835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A5D7B60-2C49-4724-91F4-F643457077F9}"/>
              </a:ext>
            </a:extLst>
          </p:cNvPr>
          <p:cNvGrpSpPr/>
          <p:nvPr/>
        </p:nvGrpSpPr>
        <p:grpSpPr>
          <a:xfrm>
            <a:off x="5942044" y="4426943"/>
            <a:ext cx="4358850" cy="833206"/>
            <a:chOff x="6411993" y="1684020"/>
            <a:chExt cx="4358850" cy="83320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38268CE-FF2B-40E8-9ADC-DC62C94DF477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12">
              <a:extLst>
                <a:ext uri="{FF2B5EF4-FFF2-40B4-BE49-F238E27FC236}">
                  <a16:creationId xmlns:a16="http://schemas.microsoft.com/office/drawing/2014/main" id="{0C44260B-718A-400C-AC3D-1F9D16B3BFA7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2F2F739-B9A4-4016-ADAA-5CA49B171AE1}"/>
                </a:ext>
              </a:extLst>
            </p:cNvPr>
            <p:cNvSpPr/>
            <p:nvPr/>
          </p:nvSpPr>
          <p:spPr>
            <a:xfrm>
              <a:off x="7535040" y="1840943"/>
              <a:ext cx="3235803" cy="5059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三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来年展望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8DBCCAC-AC7D-4CEC-9502-EC52FBB2A9C6}"/>
              </a:ext>
            </a:extLst>
          </p:cNvPr>
          <p:cNvGrpSpPr/>
          <p:nvPr/>
        </p:nvGrpSpPr>
        <p:grpSpPr>
          <a:xfrm>
            <a:off x="6476515" y="3142164"/>
            <a:ext cx="4316220" cy="833206"/>
            <a:chOff x="6137657" y="2830277"/>
            <a:chExt cx="4316220" cy="83320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1CD18DA-CAED-4C6A-B1A3-2A1A56799B1F}"/>
                </a:ext>
              </a:extLst>
            </p:cNvPr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C2FC319-E137-4F8D-A14E-3544EB61B4C3}"/>
                </a:ext>
              </a:extLst>
            </p:cNvPr>
            <p:cNvSpPr/>
            <p:nvPr/>
          </p:nvSpPr>
          <p:spPr>
            <a:xfrm>
              <a:off x="7218075" y="2969764"/>
              <a:ext cx="3235802" cy="5042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二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产品组工作</a:t>
              </a:r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B6386CB7-DC6F-4C9D-99E4-49C7440119B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0339" y="3350029"/>
              <a:ext cx="411386" cy="136544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A0F18A70-2AD3-42C6-BB0E-7CA1FC3E135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2095" y="3273005"/>
              <a:ext cx="320355" cy="14004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F7936FB7-45C7-42F0-B4EC-D9BF97DB7D9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84869" y="3243245"/>
              <a:ext cx="313354" cy="13829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8BAC24FC-4657-4AD2-8F14-AFD2CBCA059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42640" y="2982411"/>
              <a:ext cx="171556" cy="260835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4C8EBA85-3FE4-4BC7-94D6-B2F2F8087E1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640455" y="2982411"/>
              <a:ext cx="171556" cy="344861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62F567E-C64E-497B-BBC8-58CF8FF2DE84}"/>
              </a:ext>
            </a:extLst>
          </p:cNvPr>
          <p:cNvGrpSpPr/>
          <p:nvPr/>
        </p:nvGrpSpPr>
        <p:grpSpPr>
          <a:xfrm>
            <a:off x="5955000" y="1857385"/>
            <a:ext cx="4364937" cy="833206"/>
            <a:chOff x="5640727" y="3872959"/>
            <a:chExt cx="4364937" cy="83320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6DD7815-5CB9-463A-9287-8094297FCC4F}"/>
                </a:ext>
              </a:extLst>
            </p:cNvPr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186AD99-819A-466D-9628-3A54BF8052CF}"/>
                </a:ext>
              </a:extLst>
            </p:cNvPr>
            <p:cNvSpPr/>
            <p:nvPr/>
          </p:nvSpPr>
          <p:spPr>
            <a:xfrm>
              <a:off x="6769862" y="3995010"/>
              <a:ext cx="3235802" cy="5042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一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. 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个人工作</a:t>
              </a:r>
            </a:p>
          </p:txBody>
        </p:sp>
        <p:sp>
          <p:nvSpPr>
            <p:cNvPr id="40" name="Freeform 104">
              <a:extLst>
                <a:ext uri="{FF2B5EF4-FFF2-40B4-BE49-F238E27FC236}">
                  <a16:creationId xmlns:a16="http://schemas.microsoft.com/office/drawing/2014/main" id="{4BBE61B7-AC02-4DEB-AA62-FFB8C6D0AB8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845690" y="4013324"/>
              <a:ext cx="459616" cy="594874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9" name="图片 68" descr="图片包含 游戏机, 乐高, 玩具&#10;&#10;描述已自动生成">
            <a:extLst>
              <a:ext uri="{FF2B5EF4-FFF2-40B4-BE49-F238E27FC236}">
                <a16:creationId xmlns:a16="http://schemas.microsoft.com/office/drawing/2014/main" id="{F75E132D-AFE0-4C1B-B9F6-C11CD5B2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 flipH="1">
            <a:off x="2165761" y="1979436"/>
            <a:ext cx="3428084" cy="28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D15F5-4850-4F38-923F-D74F49148C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2B71EF7-4E12-4CB7-AF0C-576ED6C15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个人工作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98B2AD0-7E6A-472C-BCEB-7DCD865FC377}"/>
              </a:ext>
            </a:extLst>
          </p:cNvPr>
          <p:cNvGrpSpPr/>
          <p:nvPr/>
        </p:nvGrpSpPr>
        <p:grpSpPr>
          <a:xfrm>
            <a:off x="3579113" y="1741170"/>
            <a:ext cx="7698487" cy="1423670"/>
            <a:chOff x="3579113" y="1741170"/>
            <a:chExt cx="7698487" cy="1423670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B7FBA8D-CC54-47B1-AC32-E1A8654E439D}"/>
                </a:ext>
              </a:extLst>
            </p:cNvPr>
            <p:cNvSpPr/>
            <p:nvPr/>
          </p:nvSpPr>
          <p:spPr bwMode="auto">
            <a:xfrm>
              <a:off x="3579113" y="1741170"/>
              <a:ext cx="1415415" cy="1423670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FFA47CA-0399-42DF-9DAF-2976272630FD}"/>
                </a:ext>
              </a:extLst>
            </p:cNvPr>
            <p:cNvCxnSpPr/>
            <p:nvPr/>
          </p:nvCxnSpPr>
          <p:spPr>
            <a:xfrm>
              <a:off x="4593208" y="2259965"/>
              <a:ext cx="168783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C2E957D8-4A44-42A0-8B03-DF5C29D7E1A8}"/>
                </a:ext>
              </a:extLst>
            </p:cNvPr>
            <p:cNvSpPr txBox="1"/>
            <p:nvPr/>
          </p:nvSpPr>
          <p:spPr>
            <a:xfrm>
              <a:off x="3860418" y="222504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8" name="Title 13">
              <a:extLst>
                <a:ext uri="{FF2B5EF4-FFF2-40B4-BE49-F238E27FC236}">
                  <a16:creationId xmlns:a16="http://schemas.microsoft.com/office/drawing/2014/main" id="{9572225E-1D31-4837-B3D9-0F505CAE329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59143" y="1932855"/>
              <a:ext cx="4918457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需求整理（</a:t>
              </a:r>
              <a:r>
                <a: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100</a:t>
              </a:r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多个功能模块）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4416CD-52F1-4447-9C89-8E7A3AF1E34E}"/>
              </a:ext>
            </a:extLst>
          </p:cNvPr>
          <p:cNvGrpSpPr/>
          <p:nvPr/>
        </p:nvGrpSpPr>
        <p:grpSpPr>
          <a:xfrm>
            <a:off x="1856357" y="2573655"/>
            <a:ext cx="2311401" cy="2311400"/>
            <a:chOff x="1856357" y="2573655"/>
            <a:chExt cx="2311401" cy="23114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2808FBA-4FA2-464A-98A4-85D713B16CC2}"/>
                </a:ext>
              </a:extLst>
            </p:cNvPr>
            <p:cNvSpPr/>
            <p:nvPr/>
          </p:nvSpPr>
          <p:spPr>
            <a:xfrm>
              <a:off x="1856358" y="2573655"/>
              <a:ext cx="2311400" cy="2311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Title 13">
              <a:extLst>
                <a:ext uri="{FF2B5EF4-FFF2-40B4-BE49-F238E27FC236}">
                  <a16:creationId xmlns:a16="http://schemas.microsoft.com/office/drawing/2014/main" id="{070C512E-07AF-48A5-BDB8-8C4495A8C8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6357" y="3387019"/>
              <a:ext cx="2289177" cy="67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zh-CN" sz="2800" dirty="0" err="1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Autobots</a:t>
              </a:r>
              <a:endParaRPr lang="en-US" altLang="zh-CN" sz="28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D699D93-D9C9-4C9F-BA41-CCD3F9EF0BE6}"/>
              </a:ext>
            </a:extLst>
          </p:cNvPr>
          <p:cNvGrpSpPr/>
          <p:nvPr/>
        </p:nvGrpSpPr>
        <p:grpSpPr>
          <a:xfrm>
            <a:off x="4223638" y="2969260"/>
            <a:ext cx="7549262" cy="1523365"/>
            <a:chOff x="4223638" y="2969260"/>
            <a:chExt cx="7549262" cy="1523365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0084A5-FDCB-4AE5-978B-56C89923A075}"/>
                </a:ext>
              </a:extLst>
            </p:cNvPr>
            <p:cNvSpPr/>
            <p:nvPr/>
          </p:nvSpPr>
          <p:spPr bwMode="auto">
            <a:xfrm>
              <a:off x="4223638" y="2969260"/>
              <a:ext cx="1021715" cy="1523365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275AA27-9AA8-4709-BB4B-25D1DE25B6E1}"/>
                </a:ext>
              </a:extLst>
            </p:cNvPr>
            <p:cNvCxnSpPr/>
            <p:nvPr/>
          </p:nvCxnSpPr>
          <p:spPr>
            <a:xfrm>
              <a:off x="5167248" y="3730625"/>
              <a:ext cx="111379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2">
              <a:extLst>
                <a:ext uri="{FF2B5EF4-FFF2-40B4-BE49-F238E27FC236}">
                  <a16:creationId xmlns:a16="http://schemas.microsoft.com/office/drawing/2014/main" id="{EF376864-22AA-44E5-84D9-F34398502001}"/>
                </a:ext>
              </a:extLst>
            </p:cNvPr>
            <p:cNvSpPr txBox="1"/>
            <p:nvPr/>
          </p:nvSpPr>
          <p:spPr>
            <a:xfrm>
              <a:off x="4381118" y="345186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Title 13">
              <a:extLst>
                <a:ext uri="{FF2B5EF4-FFF2-40B4-BE49-F238E27FC236}">
                  <a16:creationId xmlns:a16="http://schemas.microsoft.com/office/drawing/2014/main" id="{B3624178-A9BD-44AB-A837-D913BD255A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59143" y="3417796"/>
              <a:ext cx="5413757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原型设计（</a:t>
              </a:r>
              <a:r>
                <a: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个版本，</a:t>
              </a:r>
              <a:r>
                <a: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300</a:t>
              </a:r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多个页面）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629BAB-522A-4E0C-915D-DD663DBF6992}"/>
              </a:ext>
            </a:extLst>
          </p:cNvPr>
          <p:cNvGrpSpPr/>
          <p:nvPr/>
        </p:nvGrpSpPr>
        <p:grpSpPr>
          <a:xfrm>
            <a:off x="3579113" y="4296410"/>
            <a:ext cx="6965062" cy="1419860"/>
            <a:chOff x="3579113" y="4296410"/>
            <a:chExt cx="6965062" cy="141986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F90D015-E4C2-4E91-AE59-3F9A103E820C}"/>
                </a:ext>
              </a:extLst>
            </p:cNvPr>
            <p:cNvSpPr/>
            <p:nvPr/>
          </p:nvSpPr>
          <p:spPr bwMode="auto">
            <a:xfrm>
              <a:off x="3579113" y="4296410"/>
              <a:ext cx="1413510" cy="1419860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612E589-D69B-4721-B31E-482DA272F111}"/>
                </a:ext>
              </a:extLst>
            </p:cNvPr>
            <p:cNvCxnSpPr/>
            <p:nvPr/>
          </p:nvCxnSpPr>
          <p:spPr>
            <a:xfrm>
              <a:off x="4609718" y="5196840"/>
              <a:ext cx="167132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id="{295527A6-CA4D-4BC6-8A0D-BD3D1A6285B5}"/>
                </a:ext>
              </a:extLst>
            </p:cNvPr>
            <p:cNvSpPr txBox="1"/>
            <p:nvPr/>
          </p:nvSpPr>
          <p:spPr>
            <a:xfrm>
              <a:off x="3860418" y="466598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Title 13">
              <a:extLst>
                <a:ext uri="{FF2B5EF4-FFF2-40B4-BE49-F238E27FC236}">
                  <a16:creationId xmlns:a16="http://schemas.microsoft.com/office/drawing/2014/main" id="{83311405-C27F-4C79-826C-A19EA782B0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59143" y="4864735"/>
              <a:ext cx="4185032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UI</a:t>
              </a:r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设计（</a:t>
              </a:r>
              <a:r>
                <a: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34</a:t>
              </a:r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个页面）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D15F5-4850-4F38-923F-D74F49148C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2B71EF7-4E12-4CB7-AF0C-576ED6C15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个人工作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98B2AD0-7E6A-472C-BCEB-7DCD865FC377}"/>
              </a:ext>
            </a:extLst>
          </p:cNvPr>
          <p:cNvGrpSpPr/>
          <p:nvPr/>
        </p:nvGrpSpPr>
        <p:grpSpPr>
          <a:xfrm>
            <a:off x="3579113" y="1741170"/>
            <a:ext cx="7698487" cy="1423670"/>
            <a:chOff x="3579113" y="1741170"/>
            <a:chExt cx="7698487" cy="1423670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B7FBA8D-CC54-47B1-AC32-E1A8654E439D}"/>
                </a:ext>
              </a:extLst>
            </p:cNvPr>
            <p:cNvSpPr/>
            <p:nvPr/>
          </p:nvSpPr>
          <p:spPr bwMode="auto">
            <a:xfrm>
              <a:off x="3579113" y="1741170"/>
              <a:ext cx="1415415" cy="1423670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FFA47CA-0399-42DF-9DAF-2976272630FD}"/>
                </a:ext>
              </a:extLst>
            </p:cNvPr>
            <p:cNvCxnSpPr/>
            <p:nvPr/>
          </p:nvCxnSpPr>
          <p:spPr>
            <a:xfrm>
              <a:off x="4593208" y="2259965"/>
              <a:ext cx="168783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C2E957D8-4A44-42A0-8B03-DF5C29D7E1A8}"/>
                </a:ext>
              </a:extLst>
            </p:cNvPr>
            <p:cNvSpPr txBox="1"/>
            <p:nvPr/>
          </p:nvSpPr>
          <p:spPr>
            <a:xfrm>
              <a:off x="3860418" y="222504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8" name="Title 13">
              <a:extLst>
                <a:ext uri="{FF2B5EF4-FFF2-40B4-BE49-F238E27FC236}">
                  <a16:creationId xmlns:a16="http://schemas.microsoft.com/office/drawing/2014/main" id="{9572225E-1D31-4837-B3D9-0F505CAE329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59143" y="1932855"/>
              <a:ext cx="4918457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软件公测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4416CD-52F1-4447-9C89-8E7A3AF1E34E}"/>
              </a:ext>
            </a:extLst>
          </p:cNvPr>
          <p:cNvGrpSpPr/>
          <p:nvPr/>
        </p:nvGrpSpPr>
        <p:grpSpPr>
          <a:xfrm>
            <a:off x="1856357" y="2573655"/>
            <a:ext cx="2311401" cy="2311400"/>
            <a:chOff x="1856357" y="2573655"/>
            <a:chExt cx="2311401" cy="23114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2808FBA-4FA2-464A-98A4-85D713B16CC2}"/>
                </a:ext>
              </a:extLst>
            </p:cNvPr>
            <p:cNvSpPr/>
            <p:nvPr/>
          </p:nvSpPr>
          <p:spPr>
            <a:xfrm>
              <a:off x="1856358" y="2573655"/>
              <a:ext cx="2311400" cy="2311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Title 13">
              <a:extLst>
                <a:ext uri="{FF2B5EF4-FFF2-40B4-BE49-F238E27FC236}">
                  <a16:creationId xmlns:a16="http://schemas.microsoft.com/office/drawing/2014/main" id="{070C512E-07AF-48A5-BDB8-8C4495A8C8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6357" y="3387019"/>
              <a:ext cx="2289177" cy="67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DC-</a:t>
              </a:r>
              <a:r>
                <a:rPr lang="en-US" altLang="zh-CN" sz="2800" dirty="0" err="1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Testbase</a:t>
              </a:r>
              <a:endParaRPr lang="en-US" altLang="zh-CN" sz="28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D699D93-D9C9-4C9F-BA41-CCD3F9EF0BE6}"/>
              </a:ext>
            </a:extLst>
          </p:cNvPr>
          <p:cNvGrpSpPr/>
          <p:nvPr/>
        </p:nvGrpSpPr>
        <p:grpSpPr>
          <a:xfrm>
            <a:off x="4223638" y="2969260"/>
            <a:ext cx="7549262" cy="1523365"/>
            <a:chOff x="4223638" y="2969260"/>
            <a:chExt cx="7549262" cy="1523365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0084A5-FDCB-4AE5-978B-56C89923A075}"/>
                </a:ext>
              </a:extLst>
            </p:cNvPr>
            <p:cNvSpPr/>
            <p:nvPr/>
          </p:nvSpPr>
          <p:spPr bwMode="auto">
            <a:xfrm>
              <a:off x="4223638" y="2969260"/>
              <a:ext cx="1021715" cy="1523365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275AA27-9AA8-4709-BB4B-25D1DE25B6E1}"/>
                </a:ext>
              </a:extLst>
            </p:cNvPr>
            <p:cNvCxnSpPr/>
            <p:nvPr/>
          </p:nvCxnSpPr>
          <p:spPr>
            <a:xfrm>
              <a:off x="5167248" y="3730625"/>
              <a:ext cx="111379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2">
              <a:extLst>
                <a:ext uri="{FF2B5EF4-FFF2-40B4-BE49-F238E27FC236}">
                  <a16:creationId xmlns:a16="http://schemas.microsoft.com/office/drawing/2014/main" id="{EF376864-22AA-44E5-84D9-F34398502001}"/>
                </a:ext>
              </a:extLst>
            </p:cNvPr>
            <p:cNvSpPr txBox="1"/>
            <p:nvPr/>
          </p:nvSpPr>
          <p:spPr>
            <a:xfrm>
              <a:off x="4381118" y="345186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Title 13">
              <a:extLst>
                <a:ext uri="{FF2B5EF4-FFF2-40B4-BE49-F238E27FC236}">
                  <a16:creationId xmlns:a16="http://schemas.microsoft.com/office/drawing/2014/main" id="{B3624178-A9BD-44AB-A837-D913BD255A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59143" y="3417796"/>
              <a:ext cx="5413757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框架优化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629BAB-522A-4E0C-915D-DD663DBF6992}"/>
              </a:ext>
            </a:extLst>
          </p:cNvPr>
          <p:cNvGrpSpPr/>
          <p:nvPr/>
        </p:nvGrpSpPr>
        <p:grpSpPr>
          <a:xfrm>
            <a:off x="3579113" y="4296410"/>
            <a:ext cx="6965062" cy="1419860"/>
            <a:chOff x="3579113" y="4296410"/>
            <a:chExt cx="6965062" cy="141986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F90D015-E4C2-4E91-AE59-3F9A103E820C}"/>
                </a:ext>
              </a:extLst>
            </p:cNvPr>
            <p:cNvSpPr/>
            <p:nvPr/>
          </p:nvSpPr>
          <p:spPr bwMode="auto">
            <a:xfrm>
              <a:off x="3579113" y="4296410"/>
              <a:ext cx="1413510" cy="1419860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612E589-D69B-4721-B31E-482DA272F111}"/>
                </a:ext>
              </a:extLst>
            </p:cNvPr>
            <p:cNvCxnSpPr/>
            <p:nvPr/>
          </p:nvCxnSpPr>
          <p:spPr>
            <a:xfrm>
              <a:off x="4609718" y="5196840"/>
              <a:ext cx="167132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id="{295527A6-CA4D-4BC6-8A0D-BD3D1A6285B5}"/>
                </a:ext>
              </a:extLst>
            </p:cNvPr>
            <p:cNvSpPr txBox="1"/>
            <p:nvPr/>
          </p:nvSpPr>
          <p:spPr>
            <a:xfrm>
              <a:off x="3860418" y="466598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Title 13">
              <a:extLst>
                <a:ext uri="{FF2B5EF4-FFF2-40B4-BE49-F238E27FC236}">
                  <a16:creationId xmlns:a16="http://schemas.microsoft.com/office/drawing/2014/main" id="{83311405-C27F-4C79-826C-A19EA782B0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59143" y="4864735"/>
              <a:ext cx="4185032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核心模块重构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D15F5-4850-4F38-923F-D74F49148C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2B71EF7-4E12-4CB7-AF0C-576ED6C15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产品组工作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889ACCF-DC72-426D-B1F7-74FB9A24C23F}"/>
              </a:ext>
            </a:extLst>
          </p:cNvPr>
          <p:cNvGrpSpPr/>
          <p:nvPr/>
        </p:nvGrpSpPr>
        <p:grpSpPr>
          <a:xfrm>
            <a:off x="1143000" y="2409896"/>
            <a:ext cx="1951584" cy="1875656"/>
            <a:chOff x="1219200" y="2032614"/>
            <a:chExt cx="2146055" cy="243391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4167F67-31B6-42E4-B86C-0FC82D5FA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200" y="2032614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86DB9D6-EB46-4886-8D17-0099F0959BC4}"/>
                </a:ext>
              </a:extLst>
            </p:cNvPr>
            <p:cNvGrpSpPr/>
            <p:nvPr/>
          </p:nvGrpSpPr>
          <p:grpSpPr>
            <a:xfrm>
              <a:off x="1610712" y="2349417"/>
              <a:ext cx="1726073" cy="1445467"/>
              <a:chOff x="-1275076" y="3958853"/>
              <a:chExt cx="1726073" cy="1445467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9451935-B298-4138-BD14-B001CB1BCC81}"/>
                  </a:ext>
                </a:extLst>
              </p:cNvPr>
              <p:cNvSpPr txBox="1"/>
              <p:nvPr/>
            </p:nvSpPr>
            <p:spPr>
              <a:xfrm>
                <a:off x="-1275076" y="4608671"/>
                <a:ext cx="1726073" cy="479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C5CE8"/>
                    </a:solidFill>
                    <a:cs typeface="+mn-ea"/>
                    <a:sym typeface="+mn-lt"/>
                  </a:rPr>
                  <a:t>需求收集整理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2CCABF-0638-45B4-9F5E-B13667554EB3}"/>
                  </a:ext>
                </a:extLst>
              </p:cNvPr>
              <p:cNvSpPr txBox="1"/>
              <p:nvPr/>
            </p:nvSpPr>
            <p:spPr>
              <a:xfrm>
                <a:off x="-1275076" y="3958853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FA64DAD-7607-4045-B2ED-65199DAFE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97DFA5A-9B81-4C05-ADAC-18A7A1BD4CF5}"/>
              </a:ext>
            </a:extLst>
          </p:cNvPr>
          <p:cNvGrpSpPr/>
          <p:nvPr/>
        </p:nvGrpSpPr>
        <p:grpSpPr>
          <a:xfrm>
            <a:off x="2245131" y="4292824"/>
            <a:ext cx="1951585" cy="1875657"/>
            <a:chOff x="2321331" y="3915543"/>
            <a:chExt cx="2146056" cy="2433914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34E7BD1-8238-4EDA-BCC9-EB3338412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31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880618-3F78-43C0-8332-E46E243A6E23}"/>
                </a:ext>
              </a:extLst>
            </p:cNvPr>
            <p:cNvGrpSpPr/>
            <p:nvPr/>
          </p:nvGrpSpPr>
          <p:grpSpPr>
            <a:xfrm>
              <a:off x="2735946" y="4305626"/>
              <a:ext cx="1592105" cy="1400586"/>
              <a:chOff x="-1278675" y="4003734"/>
              <a:chExt cx="1592105" cy="1400586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A65C11-45A4-42A0-836D-9E238E6E8B2D}"/>
                  </a:ext>
                </a:extLst>
              </p:cNvPr>
              <p:cNvSpPr txBox="1"/>
              <p:nvPr/>
            </p:nvSpPr>
            <p:spPr>
              <a:xfrm>
                <a:off x="-1278675" y="4543135"/>
                <a:ext cx="1592105" cy="599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产品设计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238E026-D80A-42E7-A09B-57A674482814}"/>
                  </a:ext>
                </a:extLst>
              </p:cNvPr>
              <p:cNvSpPr txBox="1"/>
              <p:nvPr/>
            </p:nvSpPr>
            <p:spPr>
              <a:xfrm>
                <a:off x="-1278675" y="4003734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E9179D6-D148-47B2-9A73-7C31D44D4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209FA0B-BC5F-4FF0-A693-26FE5BA1BE08}"/>
              </a:ext>
            </a:extLst>
          </p:cNvPr>
          <p:cNvGrpSpPr/>
          <p:nvPr/>
        </p:nvGrpSpPr>
        <p:grpSpPr>
          <a:xfrm>
            <a:off x="4400328" y="3073554"/>
            <a:ext cx="1951584" cy="1875656"/>
            <a:chOff x="4476528" y="2696272"/>
            <a:chExt cx="2146055" cy="243391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5FFDA86-7525-4589-BE13-E3349638D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528" y="2696272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D8C56C0-11DF-42FF-8FCF-2A63543007CB}"/>
                </a:ext>
              </a:extLst>
            </p:cNvPr>
            <p:cNvGrpSpPr/>
            <p:nvPr/>
          </p:nvGrpSpPr>
          <p:grpSpPr>
            <a:xfrm>
              <a:off x="4882215" y="3086108"/>
              <a:ext cx="1556850" cy="1392945"/>
              <a:chOff x="-1275076" y="4011375"/>
              <a:chExt cx="1556850" cy="1392945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77BF93-94E1-43D1-8820-29F913AC10C5}"/>
                  </a:ext>
                </a:extLst>
              </p:cNvPr>
              <p:cNvSpPr txBox="1"/>
              <p:nvPr/>
            </p:nvSpPr>
            <p:spPr>
              <a:xfrm>
                <a:off x="-1275076" y="4577620"/>
                <a:ext cx="1556850" cy="599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自动测试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A734FA4-FFE2-4ABC-96EA-EA8384E1D853}"/>
                  </a:ext>
                </a:extLst>
              </p:cNvPr>
              <p:cNvSpPr txBox="1"/>
              <p:nvPr/>
            </p:nvSpPr>
            <p:spPr>
              <a:xfrm>
                <a:off x="-1275076" y="4011375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2BABACD-EC35-4952-8D68-C575FC07D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37D5144-A5FE-445B-AF82-4BA7995CFC53}"/>
              </a:ext>
            </a:extLst>
          </p:cNvPr>
          <p:cNvGrpSpPr/>
          <p:nvPr/>
        </p:nvGrpSpPr>
        <p:grpSpPr>
          <a:xfrm>
            <a:off x="5502357" y="1190625"/>
            <a:ext cx="1951584" cy="1875656"/>
            <a:chOff x="5578558" y="813343"/>
            <a:chExt cx="2146055" cy="2433913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203A207-45D1-4B8D-BAB0-0638C2DAD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558" y="813343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3AA1CD3-A10E-4D89-9D46-C269279A405C}"/>
                </a:ext>
              </a:extLst>
            </p:cNvPr>
            <p:cNvGrpSpPr/>
            <p:nvPr/>
          </p:nvGrpSpPr>
          <p:grpSpPr>
            <a:xfrm>
              <a:off x="5974964" y="1153155"/>
              <a:ext cx="1556850" cy="1428119"/>
              <a:chOff x="-1275076" y="3976201"/>
              <a:chExt cx="1556850" cy="1428119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34BE5DA-F686-4C3D-B6CA-0F9273BBB155}"/>
                  </a:ext>
                </a:extLst>
              </p:cNvPr>
              <p:cNvSpPr txBox="1"/>
              <p:nvPr/>
            </p:nvSpPr>
            <p:spPr>
              <a:xfrm>
                <a:off x="-1275076" y="4577710"/>
                <a:ext cx="1556850" cy="599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手动测试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7EACC1A-9311-40BD-B1E5-136075B2CEA2}"/>
                  </a:ext>
                </a:extLst>
              </p:cNvPr>
              <p:cNvSpPr txBox="1"/>
              <p:nvPr/>
            </p:nvSpPr>
            <p:spPr>
              <a:xfrm>
                <a:off x="-1275076" y="3976201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11DAAEE-49AF-48E1-B31D-E5D177D8B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B4CF637-D7F5-4A85-A9F1-97957DD92D35}"/>
              </a:ext>
            </a:extLst>
          </p:cNvPr>
          <p:cNvGrpSpPr/>
          <p:nvPr/>
        </p:nvGrpSpPr>
        <p:grpSpPr>
          <a:xfrm>
            <a:off x="7648414" y="2409896"/>
            <a:ext cx="1951584" cy="1875656"/>
            <a:chOff x="7724613" y="2032614"/>
            <a:chExt cx="2146055" cy="2433913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17EE197-01AF-42C0-9BE4-54F3430DD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613" y="2032614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56351B8-A2B0-4D13-B54C-D147672B9F09}"/>
                </a:ext>
              </a:extLst>
            </p:cNvPr>
            <p:cNvGrpSpPr/>
            <p:nvPr/>
          </p:nvGrpSpPr>
          <p:grpSpPr>
            <a:xfrm>
              <a:off x="8143494" y="2401690"/>
              <a:ext cx="1556850" cy="1393194"/>
              <a:chOff x="-1275076" y="4011126"/>
              <a:chExt cx="1556850" cy="1393194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C546D74-C320-41F6-A9C3-85470EBDEE5D}"/>
                  </a:ext>
                </a:extLst>
              </p:cNvPr>
              <p:cNvSpPr txBox="1"/>
              <p:nvPr/>
            </p:nvSpPr>
            <p:spPr>
              <a:xfrm>
                <a:off x="-1275076" y="4592778"/>
                <a:ext cx="1556850" cy="599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环境搭建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B1B6600-08AC-47DC-806C-0FFFFC3D9F8E}"/>
                  </a:ext>
                </a:extLst>
              </p:cNvPr>
              <p:cNvSpPr txBox="1"/>
              <p:nvPr/>
            </p:nvSpPr>
            <p:spPr>
              <a:xfrm>
                <a:off x="-1275076" y="401112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05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B6902159-F6D9-4A98-AE76-83C80A5A4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C1A2E59-B07E-4FE5-A548-0D1B63776AFC}"/>
              </a:ext>
            </a:extLst>
          </p:cNvPr>
          <p:cNvGrpSpPr/>
          <p:nvPr/>
        </p:nvGrpSpPr>
        <p:grpSpPr>
          <a:xfrm>
            <a:off x="8750542" y="4292824"/>
            <a:ext cx="1951585" cy="1875657"/>
            <a:chOff x="8826744" y="3915543"/>
            <a:chExt cx="2146056" cy="2433914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6D8F478-7647-45A0-AC5A-1D5EBF72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744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A863D0A-DEAF-4FAA-B37D-2FD88F4FE8B5}"/>
                </a:ext>
              </a:extLst>
            </p:cNvPr>
            <p:cNvGrpSpPr/>
            <p:nvPr/>
          </p:nvGrpSpPr>
          <p:grpSpPr>
            <a:xfrm>
              <a:off x="9213902" y="4287444"/>
              <a:ext cx="1218405" cy="1418768"/>
              <a:chOff x="-1290320" y="3985552"/>
              <a:chExt cx="1218405" cy="1418768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35A8A55-CEEF-44C4-B184-6AF11ABF7DBD}"/>
                  </a:ext>
                </a:extLst>
              </p:cNvPr>
              <p:cNvSpPr txBox="1"/>
              <p:nvPr/>
            </p:nvSpPr>
            <p:spPr>
              <a:xfrm>
                <a:off x="-1290320" y="4506418"/>
                <a:ext cx="1218405" cy="838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C5CE8"/>
                    </a:solidFill>
                    <a:cs typeface="+mn-ea"/>
                    <a:sym typeface="+mn-lt"/>
                  </a:rPr>
                  <a:t>资产管理</a:t>
                </a:r>
                <a:endParaRPr lang="en-US" altLang="zh-CN" dirty="0">
                  <a:solidFill>
                    <a:srgbClr val="3C5CE8"/>
                  </a:solidFill>
                  <a:cs typeface="+mn-ea"/>
                  <a:sym typeface="+mn-lt"/>
                </a:endParaRPr>
              </a:p>
              <a:p>
                <a:r>
                  <a:rPr lang="zh-CN" altLang="en-US" dirty="0">
                    <a:solidFill>
                      <a:srgbClr val="3C5CE8"/>
                    </a:solidFill>
                    <a:cs typeface="+mn-ea"/>
                    <a:sym typeface="+mn-lt"/>
                  </a:rPr>
                  <a:t>项目验收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E7919A0-642F-4732-8D48-DED8FE52DD05}"/>
                  </a:ext>
                </a:extLst>
              </p:cNvPr>
              <p:cNvSpPr txBox="1"/>
              <p:nvPr/>
            </p:nvSpPr>
            <p:spPr>
              <a:xfrm>
                <a:off x="-1290320" y="3985552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06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E38B738-8E7A-409F-80CB-B6985DD1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16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D15F5-4850-4F38-923F-D74F49148C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2B71EF7-4E12-4CB7-AF0C-576ED6C15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来年展望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3A6A60-273F-45A6-BD5E-F18758F9974E}"/>
              </a:ext>
            </a:extLst>
          </p:cNvPr>
          <p:cNvGrpSpPr/>
          <p:nvPr/>
        </p:nvGrpSpPr>
        <p:grpSpPr>
          <a:xfrm>
            <a:off x="1491606" y="1557167"/>
            <a:ext cx="4102307" cy="1045476"/>
            <a:chOff x="1589719" y="1915331"/>
            <a:chExt cx="4332822" cy="151366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7AEFD22-4545-45D9-B056-51DEE5D01B3C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2AC3C12D-5B79-4F61-99DF-2AA114236B12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CC95275-0F1B-472F-B58E-E64A2844A147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4D56DAD-3208-420F-BE51-61C6E75FDC31}"/>
                </a:ext>
              </a:extLst>
            </p:cNvPr>
            <p:cNvSpPr txBox="1"/>
            <p:nvPr/>
          </p:nvSpPr>
          <p:spPr>
            <a:xfrm>
              <a:off x="2082223" y="2378954"/>
              <a:ext cx="682649" cy="534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时间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2D2CF24-BF9A-4582-8F67-BDA0E7D3A839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49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更加合理地安排工作时间</a:t>
              </a:r>
            </a:p>
          </p:txBody>
        </p:sp>
        <p:pic>
          <p:nvPicPr>
            <p:cNvPr id="17" name="图形 16" descr="聊天">
              <a:extLst>
                <a:ext uri="{FF2B5EF4-FFF2-40B4-BE49-F238E27FC236}">
                  <a16:creationId xmlns:a16="http://schemas.microsoft.com/office/drawing/2014/main" id="{8FF4998C-65F3-4B80-A45A-3183D7AC3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592769-664E-485C-8A72-75F5885D2E23}"/>
              </a:ext>
            </a:extLst>
          </p:cNvPr>
          <p:cNvGrpSpPr/>
          <p:nvPr/>
        </p:nvGrpSpPr>
        <p:grpSpPr>
          <a:xfrm>
            <a:off x="1491606" y="3209882"/>
            <a:ext cx="4102307" cy="1045476"/>
            <a:chOff x="1589719" y="1915331"/>
            <a:chExt cx="4332822" cy="15136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902337A-0574-4CB7-B8E1-9933EE4D230D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7CC79DF5-3F1C-4F76-A422-F56D8085B9D0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E4183EF-B016-482E-8109-27BA571990DD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E96D663-62EB-44F5-887B-24CDE1234294}"/>
                </a:ext>
              </a:extLst>
            </p:cNvPr>
            <p:cNvSpPr txBox="1"/>
            <p:nvPr/>
          </p:nvSpPr>
          <p:spPr>
            <a:xfrm>
              <a:off x="2082222" y="2378954"/>
              <a:ext cx="682649" cy="534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进展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1EC26C7-FE17-45D2-AD90-B579B9EF7EA0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49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更加积极地推进工作进展</a:t>
              </a:r>
            </a:p>
          </p:txBody>
        </p:sp>
        <p:pic>
          <p:nvPicPr>
            <p:cNvPr id="24" name="图形 23" descr="聊天">
              <a:extLst>
                <a:ext uri="{FF2B5EF4-FFF2-40B4-BE49-F238E27FC236}">
                  <a16:creationId xmlns:a16="http://schemas.microsoft.com/office/drawing/2014/main" id="{68C51CC6-5E16-4A88-841F-CCC40BFF0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0CF5ADE-7AA4-4BD6-AEA4-F352C341BB32}"/>
              </a:ext>
            </a:extLst>
          </p:cNvPr>
          <p:cNvGrpSpPr/>
          <p:nvPr/>
        </p:nvGrpSpPr>
        <p:grpSpPr>
          <a:xfrm>
            <a:off x="6489493" y="1557167"/>
            <a:ext cx="4102307" cy="1045476"/>
            <a:chOff x="1589719" y="1915331"/>
            <a:chExt cx="4332822" cy="151366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CD5D56F-1EB5-4790-A2D4-3D7FB81BE76E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12F83D7-ADC7-4C5C-9739-B3AC7677A448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8A22EA6-90CA-4306-BAC4-A0B05FC8E5C3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2AF41B9-972F-40F2-AA89-22AE97AE2749}"/>
                </a:ext>
              </a:extLst>
            </p:cNvPr>
            <p:cNvSpPr txBox="1"/>
            <p:nvPr/>
          </p:nvSpPr>
          <p:spPr>
            <a:xfrm>
              <a:off x="2082222" y="2378954"/>
              <a:ext cx="682649" cy="534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成果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ACA3CB-FD28-475D-88C4-E9759E5DC093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49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更加严格地考核工作成果</a:t>
              </a:r>
            </a:p>
          </p:txBody>
        </p:sp>
        <p:pic>
          <p:nvPicPr>
            <p:cNvPr id="31" name="图形 30" descr="聊天">
              <a:extLst>
                <a:ext uri="{FF2B5EF4-FFF2-40B4-BE49-F238E27FC236}">
                  <a16:creationId xmlns:a16="http://schemas.microsoft.com/office/drawing/2014/main" id="{DF1AF803-0609-4A2E-B10D-23E0B059B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A7594E7-C157-4771-94CB-6E5F65B5D2BB}"/>
              </a:ext>
            </a:extLst>
          </p:cNvPr>
          <p:cNvGrpSpPr/>
          <p:nvPr/>
        </p:nvGrpSpPr>
        <p:grpSpPr>
          <a:xfrm>
            <a:off x="6489493" y="3209882"/>
            <a:ext cx="4473781" cy="1045476"/>
            <a:chOff x="1589719" y="1915331"/>
            <a:chExt cx="4725170" cy="1513669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1BAE782-FF76-4267-AFEF-435673FBE9C8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8EBE6BC-4C69-426F-AD0E-047D2B4655C7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B5895A4-75E7-4003-BC50-292D5690F472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F1EE2A4-1C57-45F5-88BC-AA0E624F14D4}"/>
                </a:ext>
              </a:extLst>
            </p:cNvPr>
            <p:cNvSpPr txBox="1"/>
            <p:nvPr/>
          </p:nvSpPr>
          <p:spPr>
            <a:xfrm>
              <a:off x="1960323" y="2378954"/>
              <a:ext cx="926452" cy="534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干系人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88F068E-8794-450E-A3EB-30C2FBA30BB7}"/>
                </a:ext>
              </a:extLst>
            </p:cNvPr>
            <p:cNvSpPr txBox="1"/>
            <p:nvPr/>
          </p:nvSpPr>
          <p:spPr>
            <a:xfrm>
              <a:off x="3184230" y="2431542"/>
              <a:ext cx="3130659" cy="49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更加科学地协调项目干系人</a:t>
              </a:r>
            </a:p>
          </p:txBody>
        </p:sp>
        <p:pic>
          <p:nvPicPr>
            <p:cNvPr id="38" name="图形 37" descr="聊天">
              <a:extLst>
                <a:ext uri="{FF2B5EF4-FFF2-40B4-BE49-F238E27FC236}">
                  <a16:creationId xmlns:a16="http://schemas.microsoft.com/office/drawing/2014/main" id="{D118CCD9-1AFE-445A-9974-12CFD528B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643A308-EB46-43E6-A7A9-D72E18559C8E}"/>
              </a:ext>
            </a:extLst>
          </p:cNvPr>
          <p:cNvGrpSpPr/>
          <p:nvPr/>
        </p:nvGrpSpPr>
        <p:grpSpPr>
          <a:xfrm>
            <a:off x="1491606" y="4876757"/>
            <a:ext cx="4102307" cy="1045476"/>
            <a:chOff x="1589719" y="1915331"/>
            <a:chExt cx="4332822" cy="1513669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5944F3-F8D2-4480-9945-FE594538E734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07995A44-821E-4E48-A44C-8257632AE62F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F28A1B9-1FD7-408F-92EC-CEEE87F57DA3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BE520BB-72D4-447E-8283-A5ED91235FE5}"/>
                </a:ext>
              </a:extLst>
            </p:cNvPr>
            <p:cNvSpPr txBox="1"/>
            <p:nvPr/>
          </p:nvSpPr>
          <p:spPr>
            <a:xfrm>
              <a:off x="2082224" y="2378954"/>
              <a:ext cx="682649" cy="534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知识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7392DAD-AC65-456D-BABB-8F7F2205756C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49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更加务实地学习专业知识</a:t>
              </a:r>
            </a:p>
          </p:txBody>
        </p:sp>
        <p:pic>
          <p:nvPicPr>
            <p:cNvPr id="45" name="图形 44" descr="聊天">
              <a:extLst>
                <a:ext uri="{FF2B5EF4-FFF2-40B4-BE49-F238E27FC236}">
                  <a16:creationId xmlns:a16="http://schemas.microsoft.com/office/drawing/2014/main" id="{BFDC27E8-6FB7-4788-B547-8C376C94E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9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1DD2F8-FE8F-4D41-9CD5-0CF3A512676D}"/>
              </a:ext>
            </a:extLst>
          </p:cNvPr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>
              <a:extLst>
                <a:ext uri="{FF2B5EF4-FFF2-40B4-BE49-F238E27FC236}">
                  <a16:creationId xmlns:a16="http://schemas.microsoft.com/office/drawing/2014/main" id="{454B3E1F-5198-4674-89C8-09D774EFDCE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5740F45-A9BC-4245-B382-B9A7E6DF6E7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DC3EEC4-19FA-4D03-B1CE-24CA41789879}"/>
              </a:ext>
            </a:extLst>
          </p:cNvPr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>
              <a:extLst>
                <a:ext uri="{FF2B5EF4-FFF2-40B4-BE49-F238E27FC236}">
                  <a16:creationId xmlns:a16="http://schemas.microsoft.com/office/drawing/2014/main" id="{CEDF2124-A93B-4604-9E56-421463DFB50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379D3AC-2CA3-4B82-B517-D5A361B51B0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23A38F3-C71A-425A-818A-0A4398C5BDE0}"/>
              </a:ext>
            </a:extLst>
          </p:cNvPr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>
              <a:extLst>
                <a:ext uri="{FF2B5EF4-FFF2-40B4-BE49-F238E27FC236}">
                  <a16:creationId xmlns:a16="http://schemas.microsoft.com/office/drawing/2014/main" id="{AA7E3AD1-8326-40CD-8565-FE7C7493343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954A053-04B4-4923-838E-DEEFA9E7963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88C286-E588-4540-99C4-FC2B2767C7EB}"/>
              </a:ext>
            </a:extLst>
          </p:cNvPr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>
              <a:extLst>
                <a:ext uri="{FF2B5EF4-FFF2-40B4-BE49-F238E27FC236}">
                  <a16:creationId xmlns:a16="http://schemas.microsoft.com/office/drawing/2014/main" id="{9D4C0920-AC32-47E8-95F8-6E578C5BDD9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79D9805-D3F3-46DF-B6B8-7C2F85C90FC2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62586983-5704-490E-96D0-E89A16E4CB6D}"/>
              </a:ext>
            </a:extLst>
          </p:cNvPr>
          <p:cNvSpPr/>
          <p:nvPr/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EDD0D-4AE7-49C9-837B-7564C8CFEF76}"/>
              </a:ext>
            </a:extLst>
          </p:cNvPr>
          <p:cNvSpPr/>
          <p:nvPr/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ECA427-5A1C-46B3-9DBD-E5DBFF9D3C74}"/>
              </a:ext>
            </a:extLst>
          </p:cNvPr>
          <p:cNvSpPr/>
          <p:nvPr/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D5D8C4-1DE6-4E49-9B20-DAEEBCDF9CAD}"/>
              </a:ext>
            </a:extLst>
          </p:cNvPr>
          <p:cNvSpPr/>
          <p:nvPr/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27ABAC3-8A49-4D22-9C10-ED525C948E69}"/>
              </a:ext>
            </a:extLst>
          </p:cNvPr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B19FB04-70CF-4920-936F-69C3D5937E88}"/>
              </a:ext>
            </a:extLst>
          </p:cNvPr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D5AC4-5FF8-442E-9B41-ED5A1E39C281}"/>
              </a:ext>
            </a:extLst>
          </p:cNvPr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3DD761-0136-4AC3-B461-11BCF752A875}"/>
              </a:ext>
            </a:extLst>
          </p:cNvPr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3B153A0-540F-4E15-8933-8D1F001D4F44}"/>
              </a:ext>
            </a:extLst>
          </p:cNvPr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CFCCFE5-3670-40AE-B70B-5C7B9C7F54D6}"/>
              </a:ext>
            </a:extLst>
          </p:cNvPr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1171F37-3056-4A6A-A4DF-4040C98CF0CD}"/>
              </a:ext>
            </a:extLst>
          </p:cNvPr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DD3F164-D0A8-4E3E-B0A8-F69EE4991C2C}"/>
              </a:ext>
            </a:extLst>
          </p:cNvPr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70219B-03E6-447D-9460-A4C48B786469}"/>
              </a:ext>
            </a:extLst>
          </p:cNvPr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712DA43-4CDB-4948-BC4D-FF843CE0B00F}"/>
              </a:ext>
            </a:extLst>
          </p:cNvPr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116E8CF-5768-410F-9807-7E9F17CFD182}"/>
              </a:ext>
            </a:extLst>
          </p:cNvPr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DC02F06-DD39-434D-B48C-FBB564A1A733}"/>
              </a:ext>
            </a:extLst>
          </p:cNvPr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2771851-51BA-47EC-B272-F0421EA08637}"/>
              </a:ext>
            </a:extLst>
          </p:cNvPr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15C6909-5943-4B30-9261-DA1CE3334915}"/>
              </a:ext>
            </a:extLst>
          </p:cNvPr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050EF1-07C2-4376-B5B8-103E05CEFD37}"/>
              </a:ext>
            </a:extLst>
          </p:cNvPr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14988D0-8E57-4C8E-95FD-000F02BF9AEA}"/>
              </a:ext>
            </a:extLst>
          </p:cNvPr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3B465E4-DEB7-42B9-AF4B-F271979E9732}"/>
              </a:ext>
            </a:extLst>
          </p:cNvPr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064F6D6-4199-428B-860A-01A358D5855C}"/>
              </a:ext>
            </a:extLst>
          </p:cNvPr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E18A0B8-D5BC-482B-98C6-1233ECE0BCB5}"/>
              </a:ext>
            </a:extLst>
          </p:cNvPr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4DE9CD1-AC55-4454-BBCB-1315FE75771C}"/>
              </a:ext>
            </a:extLst>
          </p:cNvPr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7D56D5-91E7-4760-827F-E6ED8800A85E}"/>
              </a:ext>
            </a:extLst>
          </p:cNvPr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2E06780-6A52-49ED-A9AE-BD18AB757F1E}"/>
              </a:ext>
            </a:extLst>
          </p:cNvPr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4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196</Words>
  <Application>Microsoft Office PowerPoint</Application>
  <PresentationFormat>宽屏</PresentationFormat>
  <Paragraphs>59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黑体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86138</cp:lastModifiedBy>
  <cp:revision>26</cp:revision>
  <dcterms:created xsi:type="dcterms:W3CDTF">2020-09-07T11:58:00Z</dcterms:created>
  <dcterms:modified xsi:type="dcterms:W3CDTF">2021-01-24T14:11:04Z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