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B797-2E9B-4EFF-92BB-FEDCF080DD6C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9CB9-76F9-4FC6-89B7-E2949F29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0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笼子&#10;&#10;描述已自动生成">
            <a:extLst>
              <a:ext uri="{FF2B5EF4-FFF2-40B4-BE49-F238E27FC236}">
                <a16:creationId xmlns:a16="http://schemas.microsoft.com/office/drawing/2014/main" xmlns="" id="{35D69546-0F29-48DB-8C0D-4785FBBDD6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5" name="任意多边形 7">
            <a:extLst>
              <a:ext uri="{FF2B5EF4-FFF2-40B4-BE49-F238E27FC236}">
                <a16:creationId xmlns:a16="http://schemas.microsoft.com/office/drawing/2014/main" xmlns="" id="{A666AFBA-09C8-4867-8EA6-65A58E124FD2}"/>
              </a:ext>
            </a:extLst>
          </p:cNvPr>
          <p:cNvSpPr/>
          <p:nvPr userDrawn="1"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过渡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600B7E-F9E0-47F3-8EE5-FDCEB698E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9317241-A53D-458D-AA02-330610E7A117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40B3B12E-5FBF-456A-929B-5E02733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>
            <a:extLst>
              <a:ext uri="{FF2B5EF4-FFF2-40B4-BE49-F238E27FC236}">
                <a16:creationId xmlns:a16="http://schemas.microsoft.com/office/drawing/2014/main" xmlns="" id="{DC1E44BE-A321-4E21-8E67-D8C1D1FC1503}"/>
              </a:ext>
            </a:extLst>
          </p:cNvPr>
          <p:cNvSpPr txBox="1">
            <a:spLocks/>
          </p:cNvSpPr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xmlns="" id="{1C47F28C-8928-4633-97FA-8BF524730802}"/>
              </a:ext>
            </a:extLst>
          </p:cNvPr>
          <p:cNvSpPr txBox="1">
            <a:spLocks/>
          </p:cNvSpPr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60DF0B68-53EB-4635-9EF6-0CD5AD7C0CC6}"/>
              </a:ext>
            </a:extLst>
          </p:cNvPr>
          <p:cNvSpPr txBox="1">
            <a:spLocks/>
          </p:cNvSpPr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2C3507F0-EEAB-49F5-AAA4-9BA3432CC6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93485"/>
            <a:ext cx="1631289" cy="400110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第几章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807C5C58-417E-4EE7-BD29-EAE35A3AB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7730" y="493485"/>
            <a:ext cx="10464270" cy="40011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插入正文标题</a:t>
            </a: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xmlns="" id="{FBF8DA4B-69E0-476E-B89F-B291162AD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B99720-4418-40F0-ACDB-E07E66E150E9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xmlns="" id="{AA6A4D55-5B0C-41F2-BE5A-730043FC2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4D9B2A0-D491-424A-8308-F0EAB447EB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FA10FF-2386-4F51-BB2E-E704AFF562A8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xmlns="" id="{43ABF05B-B14A-4B1C-A56C-5133284C0E6A}"/>
              </a:ext>
            </a:extLst>
          </p:cNvPr>
          <p:cNvSpPr txBox="1">
            <a:spLocks/>
          </p:cNvSpPr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xmlns="" id="{57DDCFDC-7FA1-492B-8F4A-6F2907C4C62B}"/>
              </a:ext>
            </a:extLst>
          </p:cNvPr>
          <p:cNvSpPr txBox="1">
            <a:spLocks/>
          </p:cNvSpPr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xmlns="" id="{EF0D30BB-0BC3-4784-AE7D-169BDEE85C0D}"/>
              </a:ext>
            </a:extLst>
          </p:cNvPr>
          <p:cNvSpPr txBox="1">
            <a:spLocks/>
          </p:cNvSpPr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353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12" indent="-285736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4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7">
            <a:extLst>
              <a:ext uri="{FF2B5EF4-FFF2-40B4-BE49-F238E27FC236}">
                <a16:creationId xmlns:a16="http://schemas.microsoft.com/office/drawing/2014/main" xmlns="" id="{18FB1AEC-3D4A-48D4-AF5C-4BD6EB8E8BA6}"/>
              </a:ext>
            </a:extLst>
          </p:cNvPr>
          <p:cNvSpPr/>
          <p:nvPr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TextBox 42">
            <a:extLst>
              <a:ext uri="{FF2B5EF4-FFF2-40B4-BE49-F238E27FC236}">
                <a16:creationId xmlns:a16="http://schemas.microsoft.com/office/drawing/2014/main" xmlns="" id="{98A002C1-2A25-4B0F-A4A6-45318E09E3D6}"/>
              </a:ext>
            </a:extLst>
          </p:cNvPr>
          <p:cNvSpPr txBox="1"/>
          <p:nvPr/>
        </p:nvSpPr>
        <p:spPr>
          <a:xfrm>
            <a:off x="4922757" y="1839236"/>
            <a:ext cx="7031555" cy="1538875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r">
              <a:defRPr/>
            </a:pPr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2020</a:t>
            </a:r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年终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工作总结</a:t>
            </a:r>
            <a:endParaRPr lang="en-US" altLang="zh-CN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Xingkai SC" charset="-122"/>
            </a:endParaRPr>
          </a:p>
          <a:p>
            <a:pPr algn="r"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-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杨东沿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Xingkai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A69782ED-9C7A-48CD-8BAD-527C0A7EAF0C}"/>
              </a:ext>
            </a:extLst>
          </p:cNvPr>
          <p:cNvGrpSpPr/>
          <p:nvPr/>
        </p:nvGrpSpPr>
        <p:grpSpPr>
          <a:xfrm>
            <a:off x="1725818" y="2333734"/>
            <a:ext cx="1425443" cy="1541925"/>
            <a:chOff x="1118520" y="2600745"/>
            <a:chExt cx="1322186" cy="1279158"/>
          </a:xfrm>
        </p:grpSpPr>
        <p:sp>
          <p:nvSpPr>
            <p:cNvPr id="5" name="圆角矩形 13">
              <a:extLst>
                <a:ext uri="{FF2B5EF4-FFF2-40B4-BE49-F238E27FC236}">
                  <a16:creationId xmlns:a16="http://schemas.microsoft.com/office/drawing/2014/main" xmlns="" id="{CF8B03A5-B52D-426F-A98D-F9F790A1014F}"/>
                </a:ext>
              </a:extLst>
            </p:cNvPr>
            <p:cNvSpPr/>
            <p:nvPr/>
          </p:nvSpPr>
          <p:spPr>
            <a:xfrm>
              <a:off x="1118520" y="2803203"/>
              <a:ext cx="1170326" cy="1076700"/>
            </a:xfrm>
            <a:prstGeom prst="roundRect">
              <a:avLst/>
            </a:prstGeom>
            <a:noFill/>
            <a:ln w="152400" cap="flat" cmpd="sng" algn="ctr">
              <a:solidFill>
                <a:srgbClr val="004FA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1F4A90E-0AD0-43D7-95EC-C81926201A9D}"/>
                </a:ext>
              </a:extLst>
            </p:cNvPr>
            <p:cNvSpPr/>
            <p:nvPr/>
          </p:nvSpPr>
          <p:spPr>
            <a:xfrm rot="2415102">
              <a:off x="1915755" y="2600745"/>
              <a:ext cx="524951" cy="474886"/>
            </a:xfrm>
            <a:prstGeom prst="rect">
              <a:avLst/>
            </a:prstGeom>
            <a:solidFill>
              <a:srgbClr val="F2F2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5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F0E17DEB-BAA6-4758-A836-726B6035FFD8}"/>
                </a:ext>
              </a:extLst>
            </p:cNvPr>
            <p:cNvGrpSpPr/>
            <p:nvPr/>
          </p:nvGrpSpPr>
          <p:grpSpPr>
            <a:xfrm rot="2301133">
              <a:off x="1793047" y="2634579"/>
              <a:ext cx="314970" cy="937128"/>
              <a:chOff x="8687494" y="4221882"/>
              <a:chExt cx="648072" cy="1861530"/>
            </a:xfrm>
          </p:grpSpPr>
          <p:sp>
            <p:nvSpPr>
              <p:cNvPr id="10" name="同侧圆角矩形 16">
                <a:extLst>
                  <a:ext uri="{FF2B5EF4-FFF2-40B4-BE49-F238E27FC236}">
                    <a16:creationId xmlns:a16="http://schemas.microsoft.com/office/drawing/2014/main" xmlns="" id="{5B097225-47C1-47DB-A412-530FA503AC98}"/>
                  </a:ext>
                </a:extLst>
              </p:cNvPr>
              <p:cNvSpPr/>
              <p:nvPr/>
            </p:nvSpPr>
            <p:spPr>
              <a:xfrm>
                <a:off x="8687494" y="4221882"/>
                <a:ext cx="648072" cy="288032"/>
              </a:xfrm>
              <a:prstGeom prst="round2Same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59EF0019-4CFC-4815-9635-00BB4EBBC216}"/>
                  </a:ext>
                </a:extLst>
              </p:cNvPr>
              <p:cNvSpPr/>
              <p:nvPr/>
            </p:nvSpPr>
            <p:spPr>
              <a:xfrm>
                <a:off x="8687494" y="4576001"/>
                <a:ext cx="648072" cy="952137"/>
              </a:xfrm>
              <a:prstGeom prst="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="" id="{38117960-E66E-4548-9BFB-E0D8F0749860}"/>
                  </a:ext>
                </a:extLst>
              </p:cNvPr>
              <p:cNvSpPr/>
              <p:nvPr/>
            </p:nvSpPr>
            <p:spPr>
              <a:xfrm rot="10800000">
                <a:off x="8687494" y="5589468"/>
                <a:ext cx="648072" cy="493944"/>
              </a:xfrm>
              <a:prstGeom prst="triangle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9365B31-14C1-46F9-B8E6-67A4F8D6979C}"/>
              </a:ext>
            </a:extLst>
          </p:cNvPr>
          <p:cNvSpPr txBox="1"/>
          <p:nvPr/>
        </p:nvSpPr>
        <p:spPr>
          <a:xfrm>
            <a:off x="1663335" y="4056960"/>
            <a:ext cx="126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3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3D2B479-9CFF-4D0D-AA47-E045D26ADAA8}"/>
              </a:ext>
            </a:extLst>
          </p:cNvPr>
          <p:cNvSpPr txBox="1"/>
          <p:nvPr/>
        </p:nvSpPr>
        <p:spPr>
          <a:xfrm>
            <a:off x="1414686" y="4489008"/>
            <a:ext cx="180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3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contents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CCF5277-8745-421A-84DF-034CDCFA2653}"/>
              </a:ext>
            </a:extLst>
          </p:cNvPr>
          <p:cNvSpPr/>
          <p:nvPr/>
        </p:nvSpPr>
        <p:spPr>
          <a:xfrm flipH="1">
            <a:off x="3630256" y="1898893"/>
            <a:ext cx="157223" cy="3456384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1FABC9D-209F-4056-B1D6-301FF0805D59}"/>
              </a:ext>
            </a:extLst>
          </p:cNvPr>
          <p:cNvSpPr txBox="1"/>
          <p:nvPr/>
        </p:nvSpPr>
        <p:spPr>
          <a:xfrm>
            <a:off x="4307976" y="2184822"/>
            <a:ext cx="6552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3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</a:t>
            </a:r>
            <a:r>
              <a:rPr lang="zh-CN" altLang="en-US" sz="3000" dirty="0" smtClean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、工作内容</a:t>
            </a:r>
            <a:endParaRPr lang="zh-CN" altLang="en-US" sz="30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B2B3F07B-D7C4-4177-9358-85E5864C1F35}"/>
              </a:ext>
            </a:extLst>
          </p:cNvPr>
          <p:cNvSpPr txBox="1"/>
          <p:nvPr/>
        </p:nvSpPr>
        <p:spPr>
          <a:xfrm>
            <a:off x="4307976" y="3321661"/>
            <a:ext cx="633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3"/>
            <a:r>
              <a: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r>
              <a:rPr lang="zh-CN" altLang="en-US" sz="3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、学习提升</a:t>
            </a:r>
            <a:endParaRPr lang="zh-CN" altLang="en-US" sz="3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9E8B05DF-DB99-48DD-8555-B9AD7D741942}"/>
              </a:ext>
            </a:extLst>
          </p:cNvPr>
          <p:cNvSpPr txBox="1"/>
          <p:nvPr/>
        </p:nvSpPr>
        <p:spPr>
          <a:xfrm>
            <a:off x="4307978" y="4536090"/>
            <a:ext cx="6552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3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  <a:r>
              <a:rPr lang="zh-CN" altLang="en-US" sz="3000" dirty="0" smtClean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、展望</a:t>
            </a:r>
            <a:endParaRPr lang="zh-CN" altLang="en-US" sz="30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736DB73-E346-41D3-A38F-310E50D35D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0BF9D-14F0-44E6-B5D4-AA8474CCCBAE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626D3518-4F0C-457E-A3EC-D5FF6752B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E4D15F5-4850-4F38-923F-D74F49148C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62B71EF7-4E12-4CB7-AF0C-576ED6C15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工作内容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3BC9EC2-1877-4CDA-8F63-163D3A9062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E3EADEA4-1B32-479B-A864-1F610C3BE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19692" y="1198004"/>
            <a:ext cx="4762842" cy="49859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Windchanger</a:t>
            </a:r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无线电监管应用服务</a:t>
            </a:r>
            <a:r>
              <a:rPr lang="zh-CN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软件</a:t>
            </a:r>
            <a:endParaRPr lang="en-US" altLang="zh-CN" sz="2000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同步程序开发</a:t>
            </a:r>
            <a:endParaRPr lang="en-US" altLang="zh-CN" sz="1600" kern="100" dirty="0" smtClean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环境</a:t>
            </a:r>
            <a:r>
              <a:rPr lang="zh-CN" altLang="en-US" sz="16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控制模块开发</a:t>
            </a:r>
            <a:endParaRPr lang="en-US" altLang="zh-CN" sz="1600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消息分发及存储</a:t>
            </a:r>
            <a:endParaRPr lang="en-US" altLang="zh-CN" sz="1600" kern="100" dirty="0" smtClean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频率规划模块开发</a:t>
            </a:r>
            <a:endParaRPr lang="en-US" altLang="zh-CN" sz="1600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endParaRPr lang="en-US" altLang="zh-CN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宋体" panose="02010600030101010101" pitchFamily="2" charset="-122"/>
              </a:rPr>
              <a:t>Tracker800</a:t>
            </a:r>
            <a:r>
              <a:rPr lang="zh-CN" altLang="zh-CN" sz="2000" dirty="0">
                <a:ea typeface="宋体" panose="02010600030101010101" pitchFamily="2" charset="-122"/>
              </a:rPr>
              <a:t>平台维护（原子化服务</a:t>
            </a:r>
            <a:r>
              <a:rPr lang="zh-CN" altLang="zh-CN" sz="2000" dirty="0" smtClean="0"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河南、山东青岛、甘肃、浙江、湖南</a:t>
            </a:r>
            <a:endParaRPr lang="en-US" altLang="zh-CN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ea typeface="宋体" panose="02010600030101010101" pitchFamily="2" charset="-122"/>
              </a:rPr>
              <a:t>售后服务</a:t>
            </a:r>
            <a:r>
              <a:rPr lang="zh-CN" altLang="zh-CN" sz="2000" dirty="0" smtClean="0">
                <a:ea typeface="宋体" panose="02010600030101010101" pitchFamily="2" charset="-122"/>
              </a:rPr>
              <a:t>管理系统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a typeface="宋体" panose="02010600030101010101" pitchFamily="2" charset="-122"/>
              </a:rPr>
              <a:t>需求梳理、数据库设计及操作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endParaRPr lang="zh-CN" altLang="zh-CN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学习提升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B99720-4418-40F0-ACDB-E07E66E150E9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27730" y="1272145"/>
            <a:ext cx="349223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开发平台：</a:t>
            </a:r>
            <a:r>
              <a:rPr lang="en-US" altLang="zh-CN" kern="1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en-US" altLang="zh-CN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Core</a:t>
            </a:r>
            <a:r>
              <a:rPr lang="zh-CN" altLang="en-US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NodeJS</a:t>
            </a:r>
            <a:endParaRPr lang="en-US" altLang="zh-CN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ORM</a:t>
            </a:r>
            <a:r>
              <a:rPr lang="zh-CN" altLang="en-US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框架：</a:t>
            </a:r>
            <a:r>
              <a:rPr lang="en-US" altLang="zh-CN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Dapper</a:t>
            </a:r>
            <a:r>
              <a:rPr lang="zh-CN" altLang="en-US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Knex</a:t>
            </a:r>
            <a:endParaRPr lang="en-US" altLang="zh-CN" kern="100" dirty="0" smtClean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分布式消息系统：</a:t>
            </a:r>
            <a:r>
              <a:rPr lang="en-US" altLang="zh-CN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Kafka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数据镜像备份</a:t>
            </a:r>
            <a:r>
              <a:rPr lang="zh-CN" altLang="en-US" dirty="0" smtClean="0">
                <a:ea typeface="宋体" panose="02010600030101010101" pitchFamily="2" charset="-122"/>
              </a:rPr>
              <a:t>工具：</a:t>
            </a:r>
            <a:r>
              <a:rPr lang="en-US" altLang="zh-CN" kern="1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Rsync</a:t>
            </a:r>
            <a:endParaRPr lang="en-US" altLang="zh-CN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操作系统：</a:t>
            </a:r>
            <a:r>
              <a:rPr lang="en-US" altLang="zh-CN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endParaRPr lang="zh-CN" altLang="zh-CN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B99720-4418-40F0-ACDB-E07E66E150E9}" type="datetime1">
              <a:rPr lang="zh-CN" altLang="en-US" smtClean="0"/>
              <a:t>2021/1/25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27730" y="1659323"/>
            <a:ext cx="3704860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做好设计、评审，减少迭代</a:t>
            </a:r>
            <a:endParaRPr lang="en-US" altLang="zh-CN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加强学习、提升技能，提高效率</a:t>
            </a:r>
            <a:endParaRPr lang="en-US" altLang="zh-CN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学习分布式、微服务部署等</a:t>
            </a:r>
            <a:endParaRPr lang="zh-CN" altLang="zh-CN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5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61DD2F8-FE8F-4D41-9CD5-0CF3A512676D}"/>
              </a:ext>
            </a:extLst>
          </p:cNvPr>
          <p:cNvGrpSpPr/>
          <p:nvPr/>
        </p:nvGrpSpPr>
        <p:grpSpPr>
          <a:xfrm>
            <a:off x="5502207" y="1697422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3">
              <a:extLst>
                <a:ext uri="{FF2B5EF4-FFF2-40B4-BE49-F238E27FC236}">
                  <a16:creationId xmlns:a16="http://schemas.microsoft.com/office/drawing/2014/main" xmlns="" id="{454B3E1F-5198-4674-89C8-09D774EFDCE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05740F45-A9BC-4245-B382-B9A7E6DF6E7C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CDC3EEC4-19FA-4D03-B1CE-24CA41789879}"/>
              </a:ext>
            </a:extLst>
          </p:cNvPr>
          <p:cNvGrpSpPr/>
          <p:nvPr/>
        </p:nvGrpSpPr>
        <p:grpSpPr>
          <a:xfrm>
            <a:off x="4298564" y="2815281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">
              <a:extLst>
                <a:ext uri="{FF2B5EF4-FFF2-40B4-BE49-F238E27FC236}">
                  <a16:creationId xmlns:a16="http://schemas.microsoft.com/office/drawing/2014/main" xmlns="" id="{CEDF2124-A93B-4604-9E56-421463DFB50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5379D3AC-2CA3-4B82-B517-D5A361B51B0B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D23A38F3-C71A-425A-818A-0A4398C5BDE0}"/>
              </a:ext>
            </a:extLst>
          </p:cNvPr>
          <p:cNvGrpSpPr/>
          <p:nvPr/>
        </p:nvGrpSpPr>
        <p:grpSpPr>
          <a:xfrm>
            <a:off x="3064124" y="1814445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9">
              <a:extLst>
                <a:ext uri="{FF2B5EF4-FFF2-40B4-BE49-F238E27FC236}">
                  <a16:creationId xmlns:a16="http://schemas.microsoft.com/office/drawing/2014/main" xmlns="" id="{AA7E3AD1-8326-40CD-8565-FE7C7493343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7954A053-04B4-4923-838E-DEEFA9E7963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4388C286-E588-4540-99C4-FC2B2767C7EB}"/>
              </a:ext>
            </a:extLst>
          </p:cNvPr>
          <p:cNvGrpSpPr/>
          <p:nvPr/>
        </p:nvGrpSpPr>
        <p:grpSpPr>
          <a:xfrm>
            <a:off x="7041407" y="2322563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2">
              <a:extLst>
                <a:ext uri="{FF2B5EF4-FFF2-40B4-BE49-F238E27FC236}">
                  <a16:creationId xmlns:a16="http://schemas.microsoft.com/office/drawing/2014/main" xmlns="" id="{9D4C0920-AC32-47E8-95F8-6E578C5BDD9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E79D9805-D3F3-46DF-B6B8-7C2F85C90FC2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08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2586983-5704-490E-96D0-E89A16E4CB6D}"/>
              </a:ext>
            </a:extLst>
          </p:cNvPr>
          <p:cNvSpPr/>
          <p:nvPr/>
        </p:nvSpPr>
        <p:spPr>
          <a:xfrm>
            <a:off x="3477357" y="2169157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敬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5AEDD0D-4AE7-49C9-837B-7564C8CFEF76}"/>
              </a:ext>
            </a:extLst>
          </p:cNvPr>
          <p:cNvSpPr/>
          <p:nvPr/>
        </p:nvSpPr>
        <p:spPr>
          <a:xfrm>
            <a:off x="4734067" y="320474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4ECA427-5A1C-46B3-9DBD-E5DBFF9D3C74}"/>
              </a:ext>
            </a:extLst>
          </p:cNvPr>
          <p:cNvSpPr/>
          <p:nvPr/>
        </p:nvSpPr>
        <p:spPr>
          <a:xfrm>
            <a:off x="5926316" y="2086883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指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88D5D8C4-1DE6-4E49-9B20-DAEEBCDF9CAD}"/>
              </a:ext>
            </a:extLst>
          </p:cNvPr>
          <p:cNvSpPr/>
          <p:nvPr/>
        </p:nvSpPr>
        <p:spPr>
          <a:xfrm>
            <a:off x="7480300" y="271481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导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127ABAC3-8A49-4D22-9C10-ED525C948E69}"/>
              </a:ext>
            </a:extLst>
          </p:cNvPr>
          <p:cNvSpPr/>
          <p:nvPr/>
        </p:nvSpPr>
        <p:spPr>
          <a:xfrm>
            <a:off x="6130134" y="4386343"/>
            <a:ext cx="667790" cy="6680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2B19FB04-70CF-4920-936F-69C3D5937E88}"/>
              </a:ext>
            </a:extLst>
          </p:cNvPr>
          <p:cNvSpPr/>
          <p:nvPr/>
        </p:nvSpPr>
        <p:spPr>
          <a:xfrm>
            <a:off x="7653043" y="468549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55D5AC4-5FF8-442E-9B41-ED5A1E39C281}"/>
              </a:ext>
            </a:extLst>
          </p:cNvPr>
          <p:cNvSpPr/>
          <p:nvPr/>
        </p:nvSpPr>
        <p:spPr>
          <a:xfrm>
            <a:off x="3433436" y="468597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973DD761-0136-4AC3-B461-11BCF752A875}"/>
              </a:ext>
            </a:extLst>
          </p:cNvPr>
          <p:cNvSpPr/>
          <p:nvPr/>
        </p:nvSpPr>
        <p:spPr>
          <a:xfrm>
            <a:off x="3038376" y="4843797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F3B153A0-540F-4E15-8933-8D1F001D4F44}"/>
              </a:ext>
            </a:extLst>
          </p:cNvPr>
          <p:cNvSpPr/>
          <p:nvPr/>
        </p:nvSpPr>
        <p:spPr>
          <a:xfrm>
            <a:off x="8263814" y="4692191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DCFCCFE5-3670-40AE-B70B-5C7B9C7F54D6}"/>
              </a:ext>
            </a:extLst>
          </p:cNvPr>
          <p:cNvSpPr/>
          <p:nvPr/>
        </p:nvSpPr>
        <p:spPr>
          <a:xfrm>
            <a:off x="4113321" y="468218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E1171F37-3056-4A6A-A4DF-4040C98CF0CD}"/>
              </a:ext>
            </a:extLst>
          </p:cNvPr>
          <p:cNvSpPr/>
          <p:nvPr/>
        </p:nvSpPr>
        <p:spPr>
          <a:xfrm>
            <a:off x="8767428" y="485743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DDD3F164-D0A8-4E3E-B0A8-F69EE4991C2C}"/>
              </a:ext>
            </a:extLst>
          </p:cNvPr>
          <p:cNvSpPr/>
          <p:nvPr/>
        </p:nvSpPr>
        <p:spPr>
          <a:xfrm>
            <a:off x="5163969" y="4728340"/>
            <a:ext cx="333895" cy="3340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2470219B-03E6-447D-9460-A4C48B786469}"/>
              </a:ext>
            </a:extLst>
          </p:cNvPr>
          <p:cNvSpPr/>
          <p:nvPr/>
        </p:nvSpPr>
        <p:spPr>
          <a:xfrm>
            <a:off x="8999001" y="468378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E712DA43-4CDB-4948-BC4D-FF843CE0B00F}"/>
              </a:ext>
            </a:extLst>
          </p:cNvPr>
          <p:cNvSpPr/>
          <p:nvPr/>
        </p:nvSpPr>
        <p:spPr>
          <a:xfrm>
            <a:off x="5565548" y="4694529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E116E8CF-5768-410F-9807-7E9F17CFD182}"/>
              </a:ext>
            </a:extLst>
          </p:cNvPr>
          <p:cNvSpPr/>
          <p:nvPr/>
        </p:nvSpPr>
        <p:spPr>
          <a:xfrm>
            <a:off x="9842573" y="476005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3DC02F06-DD39-434D-B48C-FBB564A1A733}"/>
              </a:ext>
            </a:extLst>
          </p:cNvPr>
          <p:cNvSpPr/>
          <p:nvPr/>
        </p:nvSpPr>
        <p:spPr>
          <a:xfrm>
            <a:off x="7897491" y="4440393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42771851-51BA-47EC-B272-F0421EA08637}"/>
              </a:ext>
            </a:extLst>
          </p:cNvPr>
          <p:cNvSpPr/>
          <p:nvPr/>
        </p:nvSpPr>
        <p:spPr>
          <a:xfrm>
            <a:off x="2790982" y="4857809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415C6909-5943-4B30-9261-DA1CE3334915}"/>
              </a:ext>
            </a:extLst>
          </p:cNvPr>
          <p:cNvSpPr/>
          <p:nvPr/>
        </p:nvSpPr>
        <p:spPr>
          <a:xfrm>
            <a:off x="6038553" y="4488533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28050EF1-07C2-4376-B5B8-103E05CEFD37}"/>
              </a:ext>
            </a:extLst>
          </p:cNvPr>
          <p:cNvSpPr/>
          <p:nvPr/>
        </p:nvSpPr>
        <p:spPr>
          <a:xfrm>
            <a:off x="4305013" y="4611024"/>
            <a:ext cx="429479" cy="429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14988D0-8E57-4C8E-95FD-000F02BF9AEA}"/>
              </a:ext>
            </a:extLst>
          </p:cNvPr>
          <p:cNvSpPr/>
          <p:nvPr/>
        </p:nvSpPr>
        <p:spPr>
          <a:xfrm>
            <a:off x="6797924" y="4681358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3B465E4-DEB7-42B9-AF4B-F271979E9732}"/>
              </a:ext>
            </a:extLst>
          </p:cNvPr>
          <p:cNvSpPr/>
          <p:nvPr/>
        </p:nvSpPr>
        <p:spPr>
          <a:xfrm>
            <a:off x="1639808" y="4685802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C064F6D6-4199-428B-860A-01A358D5855C}"/>
              </a:ext>
            </a:extLst>
          </p:cNvPr>
          <p:cNvSpPr/>
          <p:nvPr/>
        </p:nvSpPr>
        <p:spPr>
          <a:xfrm>
            <a:off x="1259577" y="486081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EE18A0B8-D5BC-482B-98C6-1233ECE0BCB5}"/>
              </a:ext>
            </a:extLst>
          </p:cNvPr>
          <p:cNvSpPr/>
          <p:nvPr/>
        </p:nvSpPr>
        <p:spPr>
          <a:xfrm>
            <a:off x="3726845" y="4441384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A4DE9CD1-AC55-4454-BBCB-1315FE75771C}"/>
              </a:ext>
            </a:extLst>
          </p:cNvPr>
          <p:cNvSpPr/>
          <p:nvPr/>
        </p:nvSpPr>
        <p:spPr>
          <a:xfrm>
            <a:off x="2284761" y="475656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A67D56D5-91E7-4760-827F-E6ED8800A85E}"/>
              </a:ext>
            </a:extLst>
          </p:cNvPr>
          <p:cNvSpPr/>
          <p:nvPr/>
        </p:nvSpPr>
        <p:spPr>
          <a:xfrm>
            <a:off x="8287774" y="4498130"/>
            <a:ext cx="183161" cy="1832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F2E06780-6A52-49ED-A9AE-BD18AB757F1E}"/>
              </a:ext>
            </a:extLst>
          </p:cNvPr>
          <p:cNvSpPr/>
          <p:nvPr/>
        </p:nvSpPr>
        <p:spPr>
          <a:xfrm>
            <a:off x="10336799" y="4673408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48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143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Xingkai SC</vt:lpstr>
      <vt:lpstr>等线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YDY</cp:lastModifiedBy>
  <cp:revision>26</cp:revision>
  <dcterms:created xsi:type="dcterms:W3CDTF">2020-09-07T11:58:00Z</dcterms:created>
  <dcterms:modified xsi:type="dcterms:W3CDTF">2021-01-25T07:05:02Z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