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7"/>
  </p:notesMasterIdLst>
  <p:handoutMasterIdLst>
    <p:handoutMasterId r:id="rId8"/>
  </p:handoutMasterIdLst>
  <p:sldIdLst>
    <p:sldId id="3072" r:id="rId2"/>
    <p:sldId id="3103" r:id="rId3"/>
    <p:sldId id="3083" r:id="rId4"/>
    <p:sldId id="3088" r:id="rId5"/>
    <p:sldId id="3107" r:id="rId6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6"/>
    <a:srgbClr val="1CB7F1"/>
    <a:srgbClr val="8ED7F1"/>
    <a:srgbClr val="D52C0A"/>
    <a:srgbClr val="535353"/>
    <a:srgbClr val="30B9C3"/>
    <a:srgbClr val="157DA8"/>
    <a:srgbClr val="8EC436"/>
    <a:srgbClr val="865523"/>
    <a:srgbClr val="E8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74" d="100"/>
          <a:sy n="74" d="100"/>
        </p:scale>
        <p:origin x="720" y="6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8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6235137" y="3303936"/>
            <a:ext cx="4293484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个人工作总结</a:t>
            </a:r>
          </a:p>
        </p:txBody>
      </p:sp>
      <p:sp>
        <p:nvSpPr>
          <p:cNvPr id="112" name="矩形 111"/>
          <p:cNvSpPr/>
          <p:nvPr/>
        </p:nvSpPr>
        <p:spPr>
          <a:xfrm>
            <a:off x="7725520" y="4179662"/>
            <a:ext cx="1296144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研发</a:t>
            </a:r>
            <a:r>
              <a:rPr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中心</a:t>
            </a:r>
            <a:endParaRPr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456975" y="4556688"/>
            <a:ext cx="2979415" cy="307777"/>
            <a:chOff x="5841526" y="4415622"/>
            <a:chExt cx="2979415" cy="30777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5841526" y="4415622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</a:t>
              </a:r>
              <a:r>
                <a:rPr lang="zh-CN" altLang="en-US" sz="14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梁超</a:t>
              </a:r>
              <a:endParaRPr lang="zh-CN" altLang="en-US" sz="1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 txBox="1">
            <a:spLocks/>
          </p:cNvSpPr>
          <p:nvPr/>
        </p:nvSpPr>
        <p:spPr>
          <a:xfrm>
            <a:off x="3701795" y="4881631"/>
            <a:ext cx="2483520" cy="33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年工作总结</a:t>
            </a:r>
            <a:endParaRPr lang="zh-CN" altLang="en-US" sz="16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dirty="0">
              <a:solidFill>
                <a:srgbClr val="006AB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150067" y="4881631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年目标</a:t>
            </a:r>
            <a:endParaRPr lang="zh-CN" altLang="en-US" sz="16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4125119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6573391" y="2784218"/>
            <a:ext cx="1636872" cy="1636872"/>
            <a:chOff x="3956297" y="2639898"/>
            <a:chExt cx="1552274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 smtClean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0">
        <p:cut/>
      </p:transition>
    </mc:Choice>
    <mc:Fallback xmlns=""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16200000">
            <a:off x="1875378" y="-915135"/>
            <a:ext cx="479931" cy="2579394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1" y="129272"/>
            <a:ext cx="478744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903752" y="165849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年工作总结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28"/>
          <p:cNvSpPr>
            <a:spLocks noChangeArrowheads="1"/>
          </p:cNvSpPr>
          <p:nvPr/>
        </p:nvSpPr>
        <p:spPr bwMode="auto">
          <a:xfrm>
            <a:off x="213339" y="170622"/>
            <a:ext cx="432048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7"/>
          <p:cNvCxnSpPr/>
          <p:nvPr/>
        </p:nvCxnSpPr>
        <p:spPr>
          <a:xfrm>
            <a:off x="6406234" y="1168053"/>
            <a:ext cx="4855" cy="53275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8"/>
          <p:cNvGrpSpPr/>
          <p:nvPr/>
        </p:nvGrpSpPr>
        <p:grpSpPr>
          <a:xfrm>
            <a:off x="6302107" y="1564239"/>
            <a:ext cx="980089" cy="204795"/>
            <a:chOff x="5964215" y="1531583"/>
            <a:chExt cx="1070244" cy="223633"/>
          </a:xfrm>
        </p:grpSpPr>
        <p:sp>
          <p:nvSpPr>
            <p:cNvPr id="37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12"/>
            <p:cNvCxnSpPr>
              <a:stCxn id="37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0"/>
          <p:cNvGrpSpPr/>
          <p:nvPr/>
        </p:nvGrpSpPr>
        <p:grpSpPr>
          <a:xfrm rot="10800000">
            <a:off x="5526812" y="4717718"/>
            <a:ext cx="981820" cy="204795"/>
            <a:chOff x="5964215" y="3033279"/>
            <a:chExt cx="1072134" cy="223633"/>
          </a:xfrm>
        </p:grpSpPr>
        <p:sp>
          <p:nvSpPr>
            <p:cNvPr id="46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7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29"/>
          <p:cNvSpPr txBox="1"/>
          <p:nvPr/>
        </p:nvSpPr>
        <p:spPr>
          <a:xfrm>
            <a:off x="7411649" y="1486936"/>
            <a:ext cx="639919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2020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4857948" y="4643269"/>
            <a:ext cx="639919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2021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1" name="Group 34"/>
          <p:cNvGrpSpPr/>
          <p:nvPr/>
        </p:nvGrpSpPr>
        <p:grpSpPr>
          <a:xfrm>
            <a:off x="3217545" y="2014524"/>
            <a:ext cx="2573204" cy="2601130"/>
            <a:chOff x="1264833" y="1905828"/>
            <a:chExt cx="4484786" cy="2840404"/>
          </a:xfrm>
        </p:grpSpPr>
        <p:sp>
          <p:nvSpPr>
            <p:cNvPr id="52" name="TextBox 32"/>
            <p:cNvSpPr txBox="1"/>
            <p:nvPr/>
          </p:nvSpPr>
          <p:spPr>
            <a:xfrm>
              <a:off x="1264833" y="1905828"/>
              <a:ext cx="4484786" cy="639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2020.9-2020.12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5G</a:t>
              </a: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路测项目</a:t>
              </a:r>
            </a:p>
            <a:p>
              <a:pPr algn="r">
                <a:lnSpc>
                  <a:spcPct val="120000"/>
                </a:lnSpc>
              </a:pP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33"/>
            <p:cNvSpPr/>
            <p:nvPr/>
          </p:nvSpPr>
          <p:spPr>
            <a:xfrm>
              <a:off x="1281298" y="2225568"/>
              <a:ext cx="4451858" cy="2520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    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2020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年度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9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月底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5G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路测项目立项至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12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月底结项，该项目输出支持桌面端和平板端的产品，完成立项产品需求。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5G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路测项目主要包括基站信号采集分析、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5G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基站干扰分析、基站路测、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5G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基站辅助定位、集群基站路测、集群语音解调，共六个功能模块。</a:t>
              </a:r>
            </a:p>
            <a:p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     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【迭代一】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9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21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日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-11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6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日，完成基站信号采集分析、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5G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基站辅助定位、频率占用功能（功能已开发，桌面端和平板端暂不启用）、任务管理（实时任务管理、历史任务管理）的业务功能模块开发任务并进行功能测试与修复，以及演示项目此阶段具有的所有功能模块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；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       </a:t>
              </a: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     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【迭代二】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11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9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日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-12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11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日，完成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5G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基站干扰分析、基站路测、集群基站路测、集群语音解调的业务功能模块开发任务并进行功能测试与修复，以及演示项目此阶段具有的所有功能模块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；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       </a:t>
              </a: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     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【迭代三】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12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月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12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日至月底，针对需求变更、测试回归修复以及项目整体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UI</a:t>
              </a:r>
              <a:r>
                <a:rPr lang="zh-CN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展示调整进行相应修改，项目结项评审并输出最终桌面端和平板端应用</a:t>
              </a:r>
              <a:r>
                <a:rPr lang="zh-CN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；</a:t>
              </a:r>
              <a:endPara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7" name="Group 38"/>
          <p:cNvGrpSpPr/>
          <p:nvPr/>
        </p:nvGrpSpPr>
        <p:grpSpPr>
          <a:xfrm>
            <a:off x="7102052" y="5139338"/>
            <a:ext cx="3329758" cy="665321"/>
            <a:chOff x="-130945" y="2085528"/>
            <a:chExt cx="4932192" cy="726524"/>
          </a:xfrm>
        </p:grpSpPr>
        <p:sp>
          <p:nvSpPr>
            <p:cNvPr id="58" name="TextBox 39"/>
            <p:cNvSpPr txBox="1"/>
            <p:nvPr/>
          </p:nvSpPr>
          <p:spPr>
            <a:xfrm>
              <a:off x="-130945" y="2085528"/>
              <a:ext cx="4932192" cy="383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2021.1-2021.2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Searchlight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-TDOA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40"/>
            <p:cNvSpPr/>
            <p:nvPr/>
          </p:nvSpPr>
          <p:spPr>
            <a:xfrm>
              <a:off x="-130945" y="2388581"/>
              <a:ext cx="4016733" cy="423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负责完成新版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TDOA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子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功能业务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功能：多站点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TDOA</a:t>
              </a:r>
              <a:r>
                <a:rPr lang="zh-CN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测量、频谱列表、电子地图。</a:t>
              </a:r>
              <a:endParaRPr lang="en-GB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14"/>
          <p:cNvGrpSpPr/>
          <p:nvPr/>
        </p:nvGrpSpPr>
        <p:grpSpPr>
          <a:xfrm>
            <a:off x="5781303" y="2113468"/>
            <a:ext cx="3913037" cy="614384"/>
            <a:chOff x="5349226" y="2010956"/>
            <a:chExt cx="4272984" cy="670899"/>
          </a:xfrm>
        </p:grpSpPr>
        <p:sp>
          <p:nvSpPr>
            <p:cNvPr id="61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6143460" y="2162574"/>
              <a:ext cx="1246676" cy="383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路测项目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15"/>
          <p:cNvGrpSpPr/>
          <p:nvPr/>
        </p:nvGrpSpPr>
        <p:grpSpPr>
          <a:xfrm>
            <a:off x="3189015" y="5252233"/>
            <a:ext cx="3913037" cy="614384"/>
            <a:chOff x="2569789" y="3646467"/>
            <a:chExt cx="4272984" cy="670899"/>
          </a:xfrm>
        </p:grpSpPr>
        <p:sp>
          <p:nvSpPr>
            <p:cNvPr id="64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TextBox 42"/>
            <p:cNvSpPr txBox="1"/>
            <p:nvPr/>
          </p:nvSpPr>
          <p:spPr>
            <a:xfrm>
              <a:off x="3201229" y="3795078"/>
              <a:ext cx="1572262" cy="35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Searchlight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4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>
          <a:xfrm rot="16200000">
            <a:off x="1875378" y="-915135"/>
            <a:ext cx="479931" cy="2579394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89991" y="129272"/>
            <a:ext cx="478744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"/>
          <p:cNvSpPr>
            <a:spLocks noChangeArrowheads="1"/>
          </p:cNvSpPr>
          <p:nvPr/>
        </p:nvSpPr>
        <p:spPr bwMode="auto">
          <a:xfrm>
            <a:off x="903752" y="165849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2021</a:t>
            </a: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年目标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28"/>
          <p:cNvSpPr>
            <a:spLocks noChangeArrowheads="1"/>
          </p:cNvSpPr>
          <p:nvPr/>
        </p:nvSpPr>
        <p:spPr bwMode="auto">
          <a:xfrm>
            <a:off x="213339" y="170622"/>
            <a:ext cx="432048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Group 6"/>
          <p:cNvGrpSpPr/>
          <p:nvPr/>
        </p:nvGrpSpPr>
        <p:grpSpPr>
          <a:xfrm>
            <a:off x="1941666" y="1205443"/>
            <a:ext cx="8907663" cy="3957867"/>
            <a:chOff x="1447800" y="2628900"/>
            <a:chExt cx="5745163" cy="2552700"/>
          </a:xfrm>
        </p:grpSpPr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rgbClr val="2B29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7" name="Straight Connector 26"/>
          <p:cNvCxnSpPr/>
          <p:nvPr/>
        </p:nvCxnSpPr>
        <p:spPr>
          <a:xfrm rot="5400000">
            <a:off x="2989155" y="5568703"/>
            <a:ext cx="2310430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/>
          <p:cNvCxnSpPr/>
          <p:nvPr/>
        </p:nvCxnSpPr>
        <p:spPr>
          <a:xfrm rot="5400000">
            <a:off x="5007541" y="5343288"/>
            <a:ext cx="2812697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75273" y="3544317"/>
            <a:ext cx="539560" cy="539560"/>
            <a:chOff x="3237545" y="4561747"/>
            <a:chExt cx="1146960" cy="1146960"/>
          </a:xfrm>
        </p:grpSpPr>
        <p:sp>
          <p:nvSpPr>
            <p:cNvPr id="50" name="圆角矩形 49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58507" y="2827288"/>
            <a:ext cx="802042" cy="802042"/>
            <a:chOff x="3237545" y="4561747"/>
            <a:chExt cx="1146960" cy="1146960"/>
          </a:xfrm>
        </p:grpSpPr>
        <p:sp>
          <p:nvSpPr>
            <p:cNvPr id="53" name="圆角矩形 52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72101" y="2284058"/>
            <a:ext cx="1141668" cy="1141668"/>
            <a:chOff x="3237545" y="4561747"/>
            <a:chExt cx="1146960" cy="1146960"/>
          </a:xfrm>
        </p:grpSpPr>
        <p:sp>
          <p:nvSpPr>
            <p:cNvPr id="56" name="圆角矩形 55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TextBox 41"/>
          <p:cNvSpPr txBox="1"/>
          <p:nvPr/>
        </p:nvSpPr>
        <p:spPr>
          <a:xfrm>
            <a:off x="1834362" y="5623774"/>
            <a:ext cx="2303765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持续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学习前端技术的更新内容，针对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React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node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移动端，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做更深更全面的项目实战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170"/>
          <p:cNvSpPr txBox="1"/>
          <p:nvPr/>
        </p:nvSpPr>
        <p:spPr>
          <a:xfrm>
            <a:off x="1831396" y="5318190"/>
            <a:ext cx="2128898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个人技能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41"/>
          <p:cNvSpPr txBox="1"/>
          <p:nvPr/>
        </p:nvSpPr>
        <p:spPr>
          <a:xfrm>
            <a:off x="4191939" y="5384854"/>
            <a:ext cx="2303765" cy="45583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2021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年度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的工作中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做好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公司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已有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项目的维护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工作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项目的开发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工作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TextBox 170"/>
          <p:cNvSpPr txBox="1"/>
          <p:nvPr/>
        </p:nvSpPr>
        <p:spPr>
          <a:xfrm>
            <a:off x="4191938" y="5086105"/>
            <a:ext cx="2430227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项目维护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41"/>
          <p:cNvSpPr txBox="1"/>
          <p:nvPr/>
        </p:nvSpPr>
        <p:spPr>
          <a:xfrm>
            <a:off x="6506514" y="5042997"/>
            <a:ext cx="2303765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日常</a:t>
            </a:r>
            <a:r>
              <a:rPr lang="zh-CN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的工作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，与同事密切联系、默契配合、精诚合作，工作中高效高质量的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更多的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工作成果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6506513" y="4744248"/>
            <a:ext cx="2430227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团队协作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6927637" y="3303936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457497" y="4204182"/>
            <a:ext cx="2978894" cy="1285628"/>
            <a:chOff x="5842047" y="3391605"/>
            <a:chExt cx="2978894" cy="1285628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5842047" y="3391605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</a:t>
              </a:r>
              <a:r>
                <a:rPr lang="zh-CN" altLang="en-US" sz="1400" b="1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梁超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PresentationFormat>自定义</PresentationFormat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月度总结</dc:title>
  <dc:creator/>
  <cp:keywords>第一PPT模板网：www.1ppt.com</cp:keywords>
  <cp:lastModifiedBy/>
  <cp:revision>1</cp:revision>
  <dcterms:created xsi:type="dcterms:W3CDTF">2016-10-17T14:00:15Z</dcterms:created>
  <dcterms:modified xsi:type="dcterms:W3CDTF">2021-01-25T05:44:58Z</dcterms:modified>
</cp:coreProperties>
</file>