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217" autoAdjust="0"/>
  </p:normalViewPr>
  <p:slideViewPr>
    <p:cSldViewPr snapToGrid="0">
      <p:cViewPr varScale="1">
        <p:scale>
          <a:sx n="92" d="100"/>
          <a:sy n="92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焦虑：</a:t>
            </a:r>
            <a:r>
              <a:rPr lang="en-US" altLang="zh-CN" dirty="0"/>
              <a:t>35</a:t>
            </a:r>
            <a:r>
              <a:rPr lang="zh-CN" altLang="en-US" dirty="0"/>
              <a:t>岁到底是不是职业生涯的终点</a:t>
            </a:r>
            <a:endParaRPr lang="en-US" altLang="zh-CN" dirty="0"/>
          </a:p>
          <a:p>
            <a:r>
              <a:rPr lang="zh-CN" altLang="en-US" dirty="0"/>
              <a:t>知识：知识不是见识，而是成果转化的标志，是触类旁通的能力，不局限于基础理论与工程应用</a:t>
            </a:r>
            <a:endParaRPr lang="en-US" altLang="zh-CN" dirty="0"/>
          </a:p>
          <a:p>
            <a:r>
              <a:rPr lang="zh-CN" altLang="en-US" dirty="0"/>
              <a:t>团队：不再是小作坊，再没有孤狼</a:t>
            </a:r>
            <a:endParaRPr lang="en-US" altLang="zh-CN" dirty="0"/>
          </a:p>
          <a:p>
            <a:r>
              <a:rPr lang="zh-CN" altLang="en-US" dirty="0"/>
              <a:t>责任：</a:t>
            </a:r>
            <a:r>
              <a:rPr lang="en-US" altLang="zh-CN" dirty="0"/>
              <a:t>leader</a:t>
            </a:r>
            <a:r>
              <a:rPr lang="zh-CN" altLang="en-US" dirty="0"/>
              <a:t>的价值，程序员的品质</a:t>
            </a:r>
            <a:endParaRPr lang="en-US" altLang="zh-CN" dirty="0"/>
          </a:p>
          <a:p>
            <a:r>
              <a:rPr lang="zh-CN" altLang="en-US" dirty="0"/>
              <a:t>产品：不只是面向技术，不是放纵自己习惯，面向用户</a:t>
            </a:r>
            <a:endParaRPr lang="en-US" altLang="zh-CN" dirty="0"/>
          </a:p>
          <a:p>
            <a:r>
              <a:rPr lang="zh-CN" altLang="en-US" dirty="0"/>
              <a:t>质量：经得往考验才能体现出技术的伟大</a:t>
            </a:r>
            <a:endParaRPr lang="en-US" altLang="zh-CN" dirty="0"/>
          </a:p>
          <a:p>
            <a:r>
              <a:rPr lang="zh-CN" altLang="en-US" dirty="0"/>
              <a:t>效率：不是最公平的方案，是最适合工程化应用的方案，停止</a:t>
            </a:r>
            <a:r>
              <a:rPr lang="en-US" altLang="zh-CN" dirty="0"/>
              <a:t>996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79CB9-76F9-4FC6-89B7-E2949F29BC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6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>
            <a:extLst>
              <a:ext uri="{FF2B5EF4-FFF2-40B4-BE49-F238E27FC236}">
                <a16:creationId xmlns:a16="http://schemas.microsoft.com/office/drawing/2014/main" id="{35D69546-0F29-48DB-8C0D-4785FBBDD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>
            <a:extLst>
              <a:ext uri="{FF2B5EF4-FFF2-40B4-BE49-F238E27FC236}">
                <a16:creationId xmlns:a16="http://schemas.microsoft.com/office/drawing/2014/main" id="{A666AFBA-09C8-4867-8EA6-65A58E124FD2}"/>
              </a:ext>
            </a:extLst>
          </p:cNvPr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00B7E-F9E0-47F3-8EE5-FDCEB698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B3B12E-5FBF-456A-929B-5E02733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>
            <a:extLst>
              <a:ext uri="{FF2B5EF4-FFF2-40B4-BE49-F238E27FC236}">
                <a16:creationId xmlns:a16="http://schemas.microsoft.com/office/drawing/2014/main" id="{DC1E44BE-A321-4E21-8E67-D8C1D1FC1503}"/>
              </a:ext>
            </a:extLst>
          </p:cNvPr>
          <p:cNvSpPr txBox="1">
            <a:spLocks/>
          </p:cNvSpPr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1C47F28C-8928-4633-97FA-8BF524730802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0DF0B68-53EB-4635-9EF6-0CD5AD7C0CC6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C3507F0-EEAB-49F5-AAA4-9BA3432CC6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07C5C58-417E-4EE7-BD29-EAE35A3AB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BF8DA4B-69E0-476E-B89F-B291162AD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AA6A4D55-5B0C-41F2-BE5A-730043FC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D9B2A0-D491-424A-8308-F0EAB447EB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43ABF05B-B14A-4B1C-A56C-5133284C0E6A}"/>
              </a:ext>
            </a:extLst>
          </p:cNvPr>
          <p:cNvSpPr txBox="1">
            <a:spLocks/>
          </p:cNvSpPr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57DDCFDC-7FA1-492B-8F4A-6F2907C4C62B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EF0D30BB-0BC3-4784-AE7D-169BDEE85C0D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>
            <a:extLst>
              <a:ext uri="{FF2B5EF4-FFF2-40B4-BE49-F238E27FC236}">
                <a16:creationId xmlns:a16="http://schemas.microsoft.com/office/drawing/2014/main" id="{18FB1AEC-3D4A-48D4-AF5C-4BD6EB8E8BA6}"/>
              </a:ext>
            </a:extLst>
          </p:cNvPr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>
            <a:extLst>
              <a:ext uri="{FF2B5EF4-FFF2-40B4-BE49-F238E27FC236}">
                <a16:creationId xmlns:a16="http://schemas.microsoft.com/office/drawing/2014/main" id="{98A002C1-2A25-4B0F-A4A6-45318E09E3D6}"/>
              </a:ext>
            </a:extLst>
          </p:cNvPr>
          <p:cNvSpPr txBox="1"/>
          <p:nvPr/>
        </p:nvSpPr>
        <p:spPr>
          <a:xfrm>
            <a:off x="4922757" y="1839236"/>
            <a:ext cx="7095072" cy="707878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个人总结与年度目标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69782ED-9C7A-48CD-8BAD-527C0A7EAF0C}"/>
              </a:ext>
            </a:extLst>
          </p:cNvPr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>
              <a:extLst>
                <a:ext uri="{FF2B5EF4-FFF2-40B4-BE49-F238E27FC236}">
                  <a16:creationId xmlns:a16="http://schemas.microsoft.com/office/drawing/2014/main" id="{CF8B03A5-B52D-426F-A98D-F9F790A1014F}"/>
                </a:ext>
              </a:extLst>
            </p:cNvPr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F4A90E-0AD0-43D7-95EC-C81926201A9D}"/>
                </a:ext>
              </a:extLst>
            </p:cNvPr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E17DEB-BAA6-4758-A836-726B6035FFD8}"/>
                </a:ext>
              </a:extLst>
            </p:cNvPr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>
                <a:extLst>
                  <a:ext uri="{FF2B5EF4-FFF2-40B4-BE49-F238E27FC236}">
                    <a16:creationId xmlns:a16="http://schemas.microsoft.com/office/drawing/2014/main" id="{5B097225-47C1-47DB-A412-530FA503AC98}"/>
                  </a:ext>
                </a:extLst>
              </p:cNvPr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EF0019-4CFC-4815-9635-00BB4EBBC216}"/>
                  </a:ext>
                </a:extLst>
              </p:cNvPr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38117960-E66E-4548-9BFB-E0D8F0749860}"/>
                  </a:ext>
                </a:extLst>
              </p:cNvPr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9365B31-14C1-46F9-B8E6-67A4F8D6979C}"/>
              </a:ext>
            </a:extLst>
          </p:cNvPr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3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D2B479-9CFF-4D0D-AA47-E045D26ADAA8}"/>
              </a:ext>
            </a:extLst>
          </p:cNvPr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3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CF5277-8745-421A-84DF-034CDCFA2653}"/>
              </a:ext>
            </a:extLst>
          </p:cNvPr>
          <p:cNvSpPr/>
          <p:nvPr/>
        </p:nvSpPr>
        <p:spPr>
          <a:xfrm flipH="1">
            <a:off x="3630256" y="1759430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FABC9D-209F-4056-B1D6-301FF0805D59}"/>
              </a:ext>
            </a:extLst>
          </p:cNvPr>
          <p:cNvSpPr txBox="1"/>
          <p:nvPr/>
        </p:nvSpPr>
        <p:spPr>
          <a:xfrm>
            <a:off x="4307977" y="2348984"/>
            <a:ext cx="6552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3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一、工作内容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B3F07B-D7C4-4177-9358-85E5864C1F35}"/>
              </a:ext>
            </a:extLst>
          </p:cNvPr>
          <p:cNvSpPr txBox="1"/>
          <p:nvPr/>
        </p:nvSpPr>
        <p:spPr>
          <a:xfrm>
            <a:off x="4307976" y="3052870"/>
            <a:ext cx="633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353">
              <a:defRPr sz="300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二、年度计划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8B05DF-DB99-48DD-8555-B9AD7D741942}"/>
              </a:ext>
            </a:extLst>
          </p:cNvPr>
          <p:cNvSpPr txBox="1"/>
          <p:nvPr/>
        </p:nvSpPr>
        <p:spPr>
          <a:xfrm>
            <a:off x="4307978" y="3751150"/>
            <a:ext cx="6552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3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三、个人感想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6DB73-E346-41D3-A38F-310E50D35D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6D3518-4F0C-457E-A3EC-D5FF6752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D15F5-4850-4F38-923F-D74F49148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84" y="488206"/>
            <a:ext cx="477982" cy="400110"/>
          </a:xfrm>
        </p:spPr>
        <p:txBody>
          <a:bodyPr/>
          <a:lstStyle/>
          <a:p>
            <a:r>
              <a:rPr lang="zh-CN" altLang="en-US" dirty="0"/>
              <a:t>一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2B71EF7-4E12-4CB7-AF0C-576ED6C15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C9EC2-1877-4CDA-8F63-163D3A9062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EADEA4-1B32-479B-A864-1F610C3BE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FBD566-0260-4524-8DA5-3D066074F128}"/>
              </a:ext>
            </a:extLst>
          </p:cNvPr>
          <p:cNvSpPr txBox="1"/>
          <p:nvPr/>
        </p:nvSpPr>
        <p:spPr>
          <a:xfrm>
            <a:off x="1410791" y="1902117"/>
            <a:ext cx="402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Plantagenet Cherokee" panose="02020602070100000000" pitchFamily="18" charset="0"/>
              </a:rPr>
              <a:t>RAVEN</a:t>
            </a:r>
            <a:r>
              <a:rPr lang="zh-CN" altLang="en-US" sz="2400" dirty="0">
                <a:latin typeface="Plantagenet Cherokee" panose="02020602070100000000" pitchFamily="18" charset="0"/>
              </a:rPr>
              <a:t>设备及控制软件平台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3B2386-AF4D-4544-A5FC-32CC512BCDBB}"/>
              </a:ext>
            </a:extLst>
          </p:cNvPr>
          <p:cNvSpPr txBox="1"/>
          <p:nvPr/>
        </p:nvSpPr>
        <p:spPr>
          <a:xfrm>
            <a:off x="1410791" y="2847703"/>
            <a:ext cx="339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Plantagenet Cherokee" panose="02020602070100000000" pitchFamily="18" charset="0"/>
              </a:rPr>
              <a:t>DA2571M</a:t>
            </a:r>
            <a:r>
              <a:rPr lang="zh-CN" altLang="en-US" sz="2400" dirty="0">
                <a:latin typeface="Plantagenet Cherokee" panose="02020602070100000000" pitchFamily="18" charset="0"/>
              </a:rPr>
              <a:t>测向系统集成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241186-5E26-425A-B94C-8C55A499238D}"/>
              </a:ext>
            </a:extLst>
          </p:cNvPr>
          <p:cNvSpPr txBox="1"/>
          <p:nvPr/>
        </p:nvSpPr>
        <p:spPr>
          <a:xfrm>
            <a:off x="1410791" y="3793289"/>
            <a:ext cx="730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Plantagenet Cherokee" panose="02020602070100000000" pitchFamily="18" charset="0"/>
              </a:rPr>
              <a:t>COSMOS</a:t>
            </a:r>
            <a:r>
              <a:rPr lang="zh-CN" altLang="en-US" sz="2400" dirty="0">
                <a:latin typeface="Plantagenet Cherokee" panose="02020602070100000000" pitchFamily="18" charset="0"/>
              </a:rPr>
              <a:t>无线电监测站点与设备服务软件（一阶段）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92EDB3-7E3A-4AE3-BE99-0A00E4F29A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84" y="493485"/>
            <a:ext cx="602674" cy="400110"/>
          </a:xfrm>
        </p:spPr>
        <p:txBody>
          <a:bodyPr/>
          <a:lstStyle/>
          <a:p>
            <a:r>
              <a:rPr lang="zh-CN" altLang="en-US" dirty="0"/>
              <a:t>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004DE-E9E4-466E-9625-CD63C4C8A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年度计划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E70B4-466E-47A3-B8B1-373D5C8BAA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B99720-4418-40F0-ACDB-E07E66E150E9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A28D5-4789-45D9-9348-5D68027CA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65295-EAE9-4737-B6EC-5FD705EEBD30}"/>
              </a:ext>
            </a:extLst>
          </p:cNvPr>
          <p:cNvSpPr txBox="1"/>
          <p:nvPr/>
        </p:nvSpPr>
        <p:spPr>
          <a:xfrm>
            <a:off x="1353261" y="1759279"/>
            <a:ext cx="7145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COSMOS</a:t>
            </a:r>
            <a:r>
              <a:rPr lang="zh-CN" altLang="en-US" sz="2400" dirty="0">
                <a:latin typeface="Plantagenet Cherokee" panose="02020602070100000000" pitchFamily="18" charset="0"/>
              </a:rPr>
              <a:t>无线电</a:t>
            </a:r>
            <a:r>
              <a:rPr lang="zh-CN" altLang="en-US" sz="2400" dirty="0"/>
              <a:t>监测站点与设备服务软件（二阶段）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B6086-2C27-4132-9922-18D04D80E061}"/>
              </a:ext>
            </a:extLst>
          </p:cNvPr>
          <p:cNvSpPr txBox="1"/>
          <p:nvPr/>
        </p:nvSpPr>
        <p:spPr>
          <a:xfrm>
            <a:off x="1353261" y="273912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无线电数据存储与分析（二阶段）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1488AD-ED32-4B47-9DB3-3A3066B905E3}"/>
              </a:ext>
            </a:extLst>
          </p:cNvPr>
          <p:cNvSpPr txBox="1"/>
          <p:nvPr/>
        </p:nvSpPr>
        <p:spPr>
          <a:xfrm>
            <a:off x="1353261" y="371896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超短波监管一体化平台应用及原子化服务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870DBA-9223-47CC-A70C-3D66D2ADB9AD}"/>
              </a:ext>
            </a:extLst>
          </p:cNvPr>
          <p:cNvSpPr txBox="1"/>
          <p:nvPr/>
        </p:nvSpPr>
        <p:spPr>
          <a:xfrm>
            <a:off x="1353261" y="469881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第二代顶级宽带数字接收机</a:t>
            </a:r>
          </a:p>
        </p:txBody>
      </p:sp>
    </p:spTree>
    <p:extLst>
      <p:ext uri="{BB962C8B-B14F-4D97-AF65-F5344CB8AC3E}">
        <p14:creationId xmlns:p14="http://schemas.microsoft.com/office/powerpoint/2010/main" val="261771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47C846-FA05-47CD-91AB-874F34891B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84" y="493485"/>
            <a:ext cx="571501" cy="400110"/>
          </a:xfrm>
        </p:spPr>
        <p:txBody>
          <a:bodyPr/>
          <a:lstStyle/>
          <a:p>
            <a:r>
              <a:rPr lang="zh-CN" altLang="en-US" dirty="0"/>
              <a:t>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E2019-F7A1-4D00-AE02-0E720D27F3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个人感想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25290-2688-4640-929B-1A56955493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B99720-4418-40F0-ACDB-E07E66E150E9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8EFDCC-BF5A-4478-B6A3-0F7528DE3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CA9C8-B895-4BB9-AFE5-99CAC2FA1AF3}"/>
              </a:ext>
            </a:extLst>
          </p:cNvPr>
          <p:cNvSpPr txBox="1"/>
          <p:nvPr/>
        </p:nvSpPr>
        <p:spPr>
          <a:xfrm>
            <a:off x="4203477" y="31235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彩云" panose="02010800040101010101" pitchFamily="2" charset="-122"/>
                <a:ea typeface="华文彩云" panose="02010800040101010101" pitchFamily="2" charset="-122"/>
              </a:rPr>
              <a:t>团队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20CFA9-374F-462C-BF65-2D8A9E17F418}"/>
              </a:ext>
            </a:extLst>
          </p:cNvPr>
          <p:cNvSpPr txBox="1"/>
          <p:nvPr/>
        </p:nvSpPr>
        <p:spPr>
          <a:xfrm>
            <a:off x="6217583" y="3132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彩云" panose="02010800040101010101" pitchFamily="2" charset="-122"/>
                <a:ea typeface="华文彩云" panose="02010800040101010101" pitchFamily="2" charset="-122"/>
              </a:rPr>
              <a:t>责任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A569F-02CF-432D-B1F5-55C49BF6DF5B}"/>
              </a:ext>
            </a:extLst>
          </p:cNvPr>
          <p:cNvSpPr txBox="1"/>
          <p:nvPr/>
        </p:nvSpPr>
        <p:spPr>
          <a:xfrm>
            <a:off x="4185715" y="41611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彩云" panose="02010800040101010101" pitchFamily="2" charset="-122"/>
                <a:ea typeface="华文彩云" panose="02010800040101010101" pitchFamily="2" charset="-122"/>
              </a:rPr>
              <a:t>产品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1F23CD-6F07-4D5A-93BF-9C5D3579BC9B}"/>
              </a:ext>
            </a:extLst>
          </p:cNvPr>
          <p:cNvSpPr txBox="1"/>
          <p:nvPr/>
        </p:nvSpPr>
        <p:spPr>
          <a:xfrm>
            <a:off x="6217583" y="41611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彩云" panose="02010800040101010101" pitchFamily="2" charset="-122"/>
                <a:ea typeface="华文彩云" panose="02010800040101010101" pitchFamily="2" charset="-122"/>
              </a:rPr>
              <a:t>质量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437ED4-4893-445C-8BAA-D11AA7251829}"/>
              </a:ext>
            </a:extLst>
          </p:cNvPr>
          <p:cNvSpPr txBox="1"/>
          <p:nvPr/>
        </p:nvSpPr>
        <p:spPr>
          <a:xfrm>
            <a:off x="6217583" y="21396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知识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65265A-A30B-47D4-BF32-4B97C4A5349A}"/>
              </a:ext>
            </a:extLst>
          </p:cNvPr>
          <p:cNvSpPr txBox="1"/>
          <p:nvPr/>
        </p:nvSpPr>
        <p:spPr>
          <a:xfrm>
            <a:off x="4185715" y="21396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焦虑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00D1A8-E45C-41FB-99C1-ECC0CA77D6F3}"/>
              </a:ext>
            </a:extLst>
          </p:cNvPr>
          <p:cNvSpPr txBox="1"/>
          <p:nvPr/>
        </p:nvSpPr>
        <p:spPr>
          <a:xfrm>
            <a:off x="5193189" y="3132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效率</a:t>
            </a:r>
          </a:p>
        </p:txBody>
      </p:sp>
    </p:spTree>
    <p:extLst>
      <p:ext uri="{BB962C8B-B14F-4D97-AF65-F5344CB8AC3E}">
        <p14:creationId xmlns:p14="http://schemas.microsoft.com/office/powerpoint/2010/main" val="42653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1DD2F8-FE8F-4D41-9CD5-0CF3A512676D}"/>
              </a:ext>
            </a:extLst>
          </p:cNvPr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>
              <a:extLst>
                <a:ext uri="{FF2B5EF4-FFF2-40B4-BE49-F238E27FC236}">
                  <a16:creationId xmlns:a16="http://schemas.microsoft.com/office/drawing/2014/main" id="{454B3E1F-5198-4674-89C8-09D774EFDCE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5740F45-A9BC-4245-B382-B9A7E6DF6E7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DC3EEC4-19FA-4D03-B1CE-24CA41789879}"/>
              </a:ext>
            </a:extLst>
          </p:cNvPr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>
              <a:extLst>
                <a:ext uri="{FF2B5EF4-FFF2-40B4-BE49-F238E27FC236}">
                  <a16:creationId xmlns:a16="http://schemas.microsoft.com/office/drawing/2014/main" id="{CEDF2124-A93B-4604-9E56-421463DFB50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379D3AC-2CA3-4B82-B517-D5A361B51B0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23A38F3-C71A-425A-818A-0A4398C5BDE0}"/>
              </a:ext>
            </a:extLst>
          </p:cNvPr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>
              <a:extLst>
                <a:ext uri="{FF2B5EF4-FFF2-40B4-BE49-F238E27FC236}">
                  <a16:creationId xmlns:a16="http://schemas.microsoft.com/office/drawing/2014/main" id="{AA7E3AD1-8326-40CD-8565-FE7C7493343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954A053-04B4-4923-838E-DEEFA9E7963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88C286-E588-4540-99C4-FC2B2767C7EB}"/>
              </a:ext>
            </a:extLst>
          </p:cNvPr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>
              <a:extLst>
                <a:ext uri="{FF2B5EF4-FFF2-40B4-BE49-F238E27FC236}">
                  <a16:creationId xmlns:a16="http://schemas.microsoft.com/office/drawing/2014/main" id="{9D4C0920-AC32-47E8-95F8-6E578C5BDD9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79D9805-D3F3-46DF-B6B8-7C2F85C90FC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2586983-5704-490E-96D0-E89A16E4CB6D}"/>
              </a:ext>
            </a:extLst>
          </p:cNvPr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EDD0D-4AE7-49C9-837B-7564C8CFEF76}"/>
              </a:ext>
            </a:extLst>
          </p:cNvPr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ECA427-5A1C-46B3-9DBD-E5DBFF9D3C74}"/>
              </a:ext>
            </a:extLst>
          </p:cNvPr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D5D8C4-1DE6-4E49-9B20-DAEEBCDF9CAD}"/>
              </a:ext>
            </a:extLst>
          </p:cNvPr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27ABAC3-8A49-4D22-9C10-ED525C948E69}"/>
              </a:ext>
            </a:extLst>
          </p:cNvPr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B19FB04-70CF-4920-936F-69C3D5937E88}"/>
              </a:ext>
            </a:extLst>
          </p:cNvPr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D5AC4-5FF8-442E-9B41-ED5A1E39C281}"/>
              </a:ext>
            </a:extLst>
          </p:cNvPr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3DD761-0136-4AC3-B461-11BCF752A875}"/>
              </a:ext>
            </a:extLst>
          </p:cNvPr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3B153A0-540F-4E15-8933-8D1F001D4F44}"/>
              </a:ext>
            </a:extLst>
          </p:cNvPr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CFCCFE5-3670-40AE-B70B-5C7B9C7F54D6}"/>
              </a:ext>
            </a:extLst>
          </p:cNvPr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1171F37-3056-4A6A-A4DF-4040C98CF0CD}"/>
              </a:ext>
            </a:extLst>
          </p:cNvPr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DD3F164-D0A8-4E3E-B0A8-F69EE4991C2C}"/>
              </a:ext>
            </a:extLst>
          </p:cNvPr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70219B-03E6-447D-9460-A4C48B786469}"/>
              </a:ext>
            </a:extLst>
          </p:cNvPr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712DA43-4CDB-4948-BC4D-FF843CE0B00F}"/>
              </a:ext>
            </a:extLst>
          </p:cNvPr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116E8CF-5768-410F-9807-7E9F17CFD182}"/>
              </a:ext>
            </a:extLst>
          </p:cNvPr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C02F06-DD39-434D-B48C-FBB564A1A733}"/>
              </a:ext>
            </a:extLst>
          </p:cNvPr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2771851-51BA-47EC-B272-F0421EA08637}"/>
              </a:ext>
            </a:extLst>
          </p:cNvPr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15C6909-5943-4B30-9261-DA1CE3334915}"/>
              </a:ext>
            </a:extLst>
          </p:cNvPr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050EF1-07C2-4376-B5B8-103E05CEFD37}"/>
              </a:ext>
            </a:extLst>
          </p:cNvPr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4988D0-8E57-4C8E-95FD-000F02BF9AEA}"/>
              </a:ext>
            </a:extLst>
          </p:cNvPr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3B465E4-DEB7-42B9-AF4B-F271979E9732}"/>
              </a:ext>
            </a:extLst>
          </p:cNvPr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064F6D6-4199-428B-860A-01A358D5855C}"/>
              </a:ext>
            </a:extLst>
          </p:cNvPr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E18A0B8-D5BC-482B-98C6-1233ECE0BCB5}"/>
              </a:ext>
            </a:extLst>
          </p:cNvPr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4DE9CD1-AC55-4454-BBCB-1315FE75771C}"/>
              </a:ext>
            </a:extLst>
          </p:cNvPr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7D56D5-91E7-4760-827F-E6ED8800A85E}"/>
              </a:ext>
            </a:extLst>
          </p:cNvPr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2E06780-6A52-49ED-A9AE-BD18AB757F1E}"/>
              </a:ext>
            </a:extLst>
          </p:cNvPr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4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200</Words>
  <Application>Microsoft Office PowerPoint</Application>
  <PresentationFormat>宽屏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黑体</vt:lpstr>
      <vt:lpstr>华文彩云</vt:lpstr>
      <vt:lpstr>华文琥珀</vt:lpstr>
      <vt:lpstr>微软雅黑</vt:lpstr>
      <vt:lpstr>Arial</vt:lpstr>
      <vt:lpstr>Calibri</vt:lpstr>
      <vt:lpstr>Plantagenet Cherokee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Eric</cp:lastModifiedBy>
  <cp:revision>28</cp:revision>
  <dcterms:created xsi:type="dcterms:W3CDTF">2020-09-07T11:58:00Z</dcterms:created>
  <dcterms:modified xsi:type="dcterms:W3CDTF">2021-01-25T06:55:26Z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