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B797-2E9B-4EFF-92BB-FEDCF080DD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9CB9-76F9-4FC6-89B7-E2949F29BC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任意多边形 7"/>
          <p:cNvSpPr/>
          <p:nvPr userDrawn="1"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317241-A53D-458D-AA02-330610E7A11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93485"/>
            <a:ext cx="1631289" cy="40011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第几章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727730" y="493485"/>
            <a:ext cx="10464270" cy="40011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插入正文标题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B99720-4418-40F0-ACDB-E07E66E150E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FA10FF-2386-4F51-BB2E-E704AFF562A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7"/>
          <p:cNvSpPr/>
          <p:nvPr/>
        </p:nvSpPr>
        <p:spPr>
          <a:xfrm>
            <a:off x="2859405" y="1635125"/>
            <a:ext cx="9328150" cy="1793875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42"/>
          <p:cNvSpPr txBox="1"/>
          <p:nvPr/>
        </p:nvSpPr>
        <p:spPr>
          <a:xfrm>
            <a:off x="3207385" y="1838960"/>
            <a:ext cx="8746490" cy="1197610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defRPr/>
            </a:pPr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2020</a:t>
            </a:r>
            <a:r>
              <a:rPr lang="zh-CN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年年终工作总结</a:t>
            </a:r>
            <a:endParaRPr lang="zh-CN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Xingkai SC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25818" y="2333734"/>
            <a:ext cx="1425443" cy="1541925"/>
            <a:chOff x="1118520" y="2600745"/>
            <a:chExt cx="1322186" cy="1279158"/>
          </a:xfrm>
        </p:grpSpPr>
        <p:sp>
          <p:nvSpPr>
            <p:cNvPr id="5" name="圆角矩形 13"/>
            <p:cNvSpPr/>
            <p:nvPr/>
          </p:nvSpPr>
          <p:spPr>
            <a:xfrm>
              <a:off x="1118520" y="2803203"/>
              <a:ext cx="1170326" cy="1076700"/>
            </a:xfrm>
            <a:prstGeom prst="roundRect">
              <a:avLst/>
            </a:prstGeom>
            <a:noFill/>
            <a:ln w="152400" cap="flat" cmpd="sng" algn="ctr">
              <a:solidFill>
                <a:srgbClr val="004FA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2415102">
              <a:off x="1915755" y="2600745"/>
              <a:ext cx="524951" cy="474886"/>
            </a:xfrm>
            <a:prstGeom prst="rect">
              <a:avLst/>
            </a:prstGeom>
            <a:solidFill>
              <a:srgbClr val="F2F2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rot="2301133">
              <a:off x="1793047" y="2634579"/>
              <a:ext cx="314970" cy="937128"/>
              <a:chOff x="8687494" y="4221882"/>
              <a:chExt cx="648072" cy="1861530"/>
            </a:xfrm>
          </p:grpSpPr>
          <p:sp>
            <p:nvSpPr>
              <p:cNvPr id="10" name="同侧圆角矩形 16"/>
              <p:cNvSpPr/>
              <p:nvPr/>
            </p:nvSpPr>
            <p:spPr>
              <a:xfrm>
                <a:off x="8687494" y="4221882"/>
                <a:ext cx="648072" cy="288032"/>
              </a:xfrm>
              <a:prstGeom prst="round2Same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687494" y="4576001"/>
                <a:ext cx="648072" cy="952137"/>
              </a:xfrm>
              <a:prstGeom prst="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687494" y="5589468"/>
                <a:ext cx="648072" cy="493944"/>
              </a:xfrm>
              <a:prstGeom prst="triangle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663335" y="4056960"/>
            <a:ext cx="126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4686" y="4489008"/>
            <a:ext cx="180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contents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3630256" y="1898893"/>
            <a:ext cx="157223" cy="345638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07977" y="1922958"/>
            <a:ext cx="655272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第一章、自身定位</a:t>
            </a:r>
            <a:endParaRPr lang="zh-CN" altLang="en-US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07976" y="2626844"/>
            <a:ext cx="633670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第二章、岗位职责</a:t>
            </a:r>
            <a:endParaRPr lang="zh-CN" altLang="en-US" sz="3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7978" y="3325124"/>
            <a:ext cx="6552726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第三章、工作业绩</a:t>
            </a:r>
            <a:endParaRPr lang="zh-CN" altLang="en-US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07976" y="4056868"/>
            <a:ext cx="583431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第四章、公司建议</a:t>
            </a:r>
            <a:endParaRPr lang="zh-CN" altLang="en-US" sz="3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07976" y="4725938"/>
            <a:ext cx="5314196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第五章、明年规划</a:t>
            </a:r>
            <a:endParaRPr lang="zh-CN" altLang="en-US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0BF9D-14F0-44E6-B5D4-AA8474CCCBA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自身定位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14220" y="2077085"/>
            <a:ext cx="655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沟通能力：加强自我的沟通能力，多和领导和同事进行沟通。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13585" y="3066415"/>
            <a:ext cx="6470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适应能力：以后注意从大局出发，多思考各个环节之间的联系。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99945" y="4130040"/>
            <a:ext cx="6470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专业能力：多向领导和同事学习，从实践中学习，多学习行业前沿技术。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99945" y="5209540"/>
            <a:ext cx="6583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总体评价：自己对自己的知识和专业能力以及学习能力还是比较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肯定的，目前阶段缺乏一些行业经验</a:t>
            </a:r>
            <a:r>
              <a:rPr lang="zh-CN" altLang="en-US"/>
              <a:t>相信通过以后的学习能在实</a:t>
            </a:r>
            <a:endParaRPr lang="zh-CN" altLang="en-US"/>
          </a:p>
          <a:p>
            <a:r>
              <a:rPr lang="zh-CN" altLang="en-US"/>
              <a:t>践中很快积累起来。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第二章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岗位职责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3350" y="2105660"/>
            <a:ext cx="722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负责</a:t>
            </a:r>
            <a:r>
              <a:rPr lang="zh-CN" altLang="en-US"/>
              <a:t>云端项目具体业务模块的开发。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3660" y="3142615"/>
            <a:ext cx="728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参与云端项目底层开发框架的搭建。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03350" y="4178300"/>
            <a:ext cx="722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参与新的技术研究以及技术难题的突破。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第三章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工作业绩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25" y="2134235"/>
            <a:ext cx="722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参与</a:t>
            </a:r>
            <a:r>
              <a:rPr lang="zh-CN" altLang="en-US"/>
              <a:t>搭建了云端项目基于</a:t>
            </a:r>
            <a:r>
              <a:rPr lang="en-US" altLang="zh-CN"/>
              <a:t>NodeJs </a:t>
            </a:r>
            <a:r>
              <a:rPr lang="en-US" altLang="zh-CN"/>
              <a:t>fastify</a:t>
            </a:r>
            <a:r>
              <a:rPr lang="zh-CN" altLang="en-US"/>
              <a:t>的</a:t>
            </a:r>
            <a:r>
              <a:rPr lang="en-US" altLang="zh-CN"/>
              <a:t>web</a:t>
            </a:r>
            <a:r>
              <a:rPr lang="zh-CN" altLang="en-US"/>
              <a:t>开发框架。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3660" y="3152775"/>
            <a:ext cx="7287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封装了关于缓存、数据库操作、异常处理、权限校验、统一输出等</a:t>
            </a:r>
            <a:r>
              <a:rPr lang="en-US" altLang="zh-CN"/>
              <a:t>Web</a:t>
            </a:r>
            <a:r>
              <a:rPr lang="zh-CN" altLang="en-US"/>
              <a:t>框架核心方法。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43025" y="4312285"/>
            <a:ext cx="7345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完成了</a:t>
            </a:r>
            <a:r>
              <a:rPr lang="en-US" altLang="zh-CN"/>
              <a:t>V0.1-V0.5</a:t>
            </a:r>
            <a:r>
              <a:rPr lang="zh-CN" altLang="en-US"/>
              <a:t>中，权限模块、边缘端管理模块、交会定位、报表组件、数据库操作模块、缓存操作模块  以及其他基础模块的编写。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第四章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公司建议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27835" y="1942465"/>
            <a:ext cx="722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建议公司多举办关于行业知识的讲座或者其他相关的分享。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27835" y="2731770"/>
            <a:ext cx="701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建议多举办一些户外活动，加强同事之间感情的交流。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第五章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明年规划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85240" y="2058670"/>
            <a:ext cx="728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完成明年具体业务功能模块的开发、测试、代码优化、文档编写工作。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5875" y="3014345"/>
            <a:ext cx="728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进行自我能力提升，多学习新的技术和知识。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85240" y="4073525"/>
            <a:ext cx="735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对底层框架和架构进行优化和升级</a:t>
            </a:r>
            <a:r>
              <a:rPr lang="en-US" altLang="zh-CN"/>
              <a:t>,</a:t>
            </a:r>
            <a:r>
              <a:rPr lang="zh-CN" altLang="en-US"/>
              <a:t>使我们的框架在未来拥有更多的可扩展性。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2207" y="1697422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8564" y="2815281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64124" y="1814445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1407" y="232256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477357" y="2169157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敬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34067" y="320474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请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6316" y="2086883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指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80300" y="271481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导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30134" y="4386343"/>
            <a:ext cx="667790" cy="66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53043" y="468549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33436" y="468597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038376" y="4843797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63814" y="469219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13321" y="46821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767428" y="48574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63969" y="4728340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99001" y="468378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65548" y="4694529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842573" y="476005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897491" y="4440393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90982" y="485780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038553" y="4488533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305013" y="4611024"/>
            <a:ext cx="429479" cy="42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7924" y="4681358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39808" y="4685802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259577" y="486081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26845" y="4441384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284761" y="47565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287774" y="4498130"/>
            <a:ext cx="183161" cy="183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336799" y="4673408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宽屏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Xingkai SC</vt:lpstr>
      <vt:lpstr>Calibri</vt:lpstr>
      <vt:lpstr>Arial Unicode MS</vt:lpstr>
      <vt:lpstr>等线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缘</cp:lastModifiedBy>
  <cp:revision>46</cp:revision>
  <dcterms:created xsi:type="dcterms:W3CDTF">2020-09-07T11:58:00Z</dcterms:created>
  <dcterms:modified xsi:type="dcterms:W3CDTF">2021-01-25T01:27:39Z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